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7"/>
  </p:notesMasterIdLst>
  <p:sldIdLst>
    <p:sldId id="440" r:id="rId2"/>
    <p:sldId id="379" r:id="rId3"/>
    <p:sldId id="445" r:id="rId4"/>
    <p:sldId id="517" r:id="rId5"/>
    <p:sldId id="543" r:id="rId6"/>
    <p:sldId id="420" r:id="rId7"/>
    <p:sldId id="421" r:id="rId8"/>
    <p:sldId id="380" r:id="rId9"/>
    <p:sldId id="427" r:id="rId10"/>
    <p:sldId id="422" r:id="rId11"/>
    <p:sldId id="430" r:id="rId12"/>
    <p:sldId id="520" r:id="rId13"/>
    <p:sldId id="568" r:id="rId14"/>
    <p:sldId id="569" r:id="rId15"/>
    <p:sldId id="381" r:id="rId16"/>
    <p:sldId id="444" r:id="rId17"/>
    <p:sldId id="485" r:id="rId18"/>
    <p:sldId id="405" r:id="rId19"/>
    <p:sldId id="383" r:id="rId20"/>
    <p:sldId id="404" r:id="rId21"/>
    <p:sldId id="407" r:id="rId22"/>
    <p:sldId id="544" r:id="rId23"/>
    <p:sldId id="545" r:id="rId24"/>
    <p:sldId id="548" r:id="rId25"/>
    <p:sldId id="547" r:id="rId26"/>
    <p:sldId id="549" r:id="rId27"/>
    <p:sldId id="550" r:id="rId28"/>
    <p:sldId id="522" r:id="rId29"/>
    <p:sldId id="438" r:id="rId30"/>
    <p:sldId id="436" r:id="rId31"/>
    <p:sldId id="551" r:id="rId32"/>
    <p:sldId id="384" r:id="rId33"/>
    <p:sldId id="387" r:id="rId34"/>
    <p:sldId id="400" r:id="rId35"/>
    <p:sldId id="571" r:id="rId36"/>
    <p:sldId id="572" r:id="rId37"/>
    <p:sldId id="599" r:id="rId38"/>
    <p:sldId id="573" r:id="rId39"/>
    <p:sldId id="574" r:id="rId40"/>
    <p:sldId id="601" r:id="rId41"/>
    <p:sldId id="602" r:id="rId42"/>
    <p:sldId id="603" r:id="rId43"/>
    <p:sldId id="604" r:id="rId44"/>
    <p:sldId id="605" r:id="rId45"/>
    <p:sldId id="606" r:id="rId46"/>
    <p:sldId id="607" r:id="rId47"/>
    <p:sldId id="608" r:id="rId48"/>
    <p:sldId id="609" r:id="rId49"/>
    <p:sldId id="580" r:id="rId50"/>
    <p:sldId id="582" r:id="rId51"/>
    <p:sldId id="611" r:id="rId52"/>
    <p:sldId id="610" r:id="rId53"/>
    <p:sldId id="614" r:id="rId54"/>
    <p:sldId id="613" r:id="rId55"/>
    <p:sldId id="600" r:id="rId56"/>
    <p:sldId id="575" r:id="rId57"/>
    <p:sldId id="576" r:id="rId58"/>
    <p:sldId id="577" r:id="rId59"/>
    <p:sldId id="578" r:id="rId60"/>
    <p:sldId id="579" r:id="rId61"/>
    <p:sldId id="390" r:id="rId62"/>
    <p:sldId id="393" r:id="rId63"/>
    <p:sldId id="392" r:id="rId64"/>
    <p:sldId id="583" r:id="rId65"/>
    <p:sldId id="584" r:id="rId66"/>
    <p:sldId id="586" r:id="rId67"/>
    <p:sldId id="587" r:id="rId68"/>
    <p:sldId id="588" r:id="rId69"/>
    <p:sldId id="589" r:id="rId70"/>
    <p:sldId id="526" r:id="rId71"/>
    <p:sldId id="591" r:id="rId72"/>
    <p:sldId id="527" r:id="rId73"/>
    <p:sldId id="554" r:id="rId74"/>
    <p:sldId id="615" r:id="rId75"/>
    <p:sldId id="555" r:id="rId76"/>
    <p:sldId id="556" r:id="rId77"/>
    <p:sldId id="616" r:id="rId78"/>
    <p:sldId id="596" r:id="rId79"/>
    <p:sldId id="535" r:id="rId80"/>
    <p:sldId id="443" r:id="rId81"/>
    <p:sldId id="487" r:id="rId82"/>
    <p:sldId id="412" r:id="rId83"/>
    <p:sldId id="528" r:id="rId84"/>
    <p:sldId id="413" r:id="rId85"/>
    <p:sldId id="415" r:id="rId86"/>
    <p:sldId id="416" r:id="rId87"/>
    <p:sldId id="418" r:id="rId88"/>
    <p:sldId id="542" r:id="rId89"/>
    <p:sldId id="419" r:id="rId90"/>
    <p:sldId id="597" r:id="rId91"/>
    <p:sldId id="595" r:id="rId92"/>
    <p:sldId id="536" r:id="rId93"/>
    <p:sldId id="298" r:id="rId94"/>
    <p:sldId id="486" r:id="rId95"/>
    <p:sldId id="465" r:id="rId96"/>
    <p:sldId id="466" r:id="rId97"/>
    <p:sldId id="467" r:id="rId98"/>
    <p:sldId id="468" r:id="rId99"/>
    <p:sldId id="618" r:id="rId100"/>
    <p:sldId id="619" r:id="rId101"/>
    <p:sldId id="620" r:id="rId102"/>
    <p:sldId id="621" r:id="rId103"/>
    <p:sldId id="622" r:id="rId104"/>
    <p:sldId id="623" r:id="rId105"/>
    <p:sldId id="624" r:id="rId106"/>
    <p:sldId id="625" r:id="rId107"/>
    <p:sldId id="627" r:id="rId108"/>
    <p:sldId id="628" r:id="rId109"/>
    <p:sldId id="631" r:id="rId110"/>
    <p:sldId id="629" r:id="rId111"/>
    <p:sldId id="630" r:id="rId112"/>
    <p:sldId id="529" r:id="rId113"/>
    <p:sldId id="469" r:id="rId114"/>
    <p:sldId id="470" r:id="rId115"/>
    <p:sldId id="530" r:id="rId116"/>
    <p:sldId id="559" r:id="rId117"/>
    <p:sldId id="558" r:id="rId118"/>
    <p:sldId id="471" r:id="rId119"/>
    <p:sldId id="472" r:id="rId120"/>
    <p:sldId id="562" r:id="rId121"/>
    <p:sldId id="473" r:id="rId122"/>
    <p:sldId id="474" r:id="rId123"/>
    <p:sldId id="531" r:id="rId124"/>
    <p:sldId id="475" r:id="rId125"/>
    <p:sldId id="532" r:id="rId126"/>
    <p:sldId id="552" r:id="rId127"/>
    <p:sldId id="593" r:id="rId128"/>
    <p:sldId id="538" r:id="rId129"/>
    <p:sldId id="534" r:id="rId130"/>
    <p:sldId id="484" r:id="rId131"/>
    <p:sldId id="476" r:id="rId132"/>
    <p:sldId id="477" r:id="rId133"/>
    <p:sldId id="478" r:id="rId134"/>
    <p:sldId id="567" r:id="rId135"/>
    <p:sldId id="479" r:id="rId136"/>
    <p:sldId id="480" r:id="rId137"/>
    <p:sldId id="481" r:id="rId138"/>
    <p:sldId id="482" r:id="rId139"/>
    <p:sldId id="564" r:id="rId140"/>
    <p:sldId id="598" r:id="rId141"/>
    <p:sldId id="565" r:id="rId142"/>
    <p:sldId id="566" r:id="rId143"/>
    <p:sldId id="594" r:id="rId144"/>
    <p:sldId id="539" r:id="rId145"/>
    <p:sldId id="483" r:id="rId1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B5B0378-DDBC-844A-8DD8-A206BEF686FD}">
          <p14:sldIdLst>
            <p14:sldId id="440"/>
          </p14:sldIdLst>
        </p14:section>
        <p14:section name="diem chinh" id="{1CB34B83-C13F-C740-874D-D2A7DFA8720C}">
          <p14:sldIdLst>
            <p14:sldId id="379"/>
            <p14:sldId id="445"/>
            <p14:sldId id="517"/>
            <p14:sldId id="543"/>
            <p14:sldId id="420"/>
            <p14:sldId id="421"/>
          </p14:sldIdLst>
        </p14:section>
        <p14:section name="Tinh than " id="{16EB0700-6526-A04C-83B3-AF61A0CCDD30}">
          <p14:sldIdLst>
            <p14:sldId id="380"/>
            <p14:sldId id="427"/>
            <p14:sldId id="422"/>
          </p14:sldIdLst>
        </p14:section>
        <p14:section name="bai tap" id="{012EEC91-3345-664C-859C-186C5010322B}">
          <p14:sldIdLst>
            <p14:sldId id="430"/>
            <p14:sldId id="520"/>
            <p14:sldId id="568"/>
            <p14:sldId id="569"/>
          </p14:sldIdLst>
        </p14:section>
        <p14:section name="quy trinh" id="{D00C13D2-CA22-0E47-AAE0-E6E1F04CEC0A}">
          <p14:sldIdLst>
            <p14:sldId id="381"/>
            <p14:sldId id="444"/>
          </p14:sldIdLst>
        </p14:section>
        <p14:section name="GD1" id="{343BC38F-A838-B848-B17E-388236222360}">
          <p14:sldIdLst>
            <p14:sldId id="485"/>
            <p14:sldId id="405"/>
            <p14:sldId id="383"/>
            <p14:sldId id="404"/>
          </p14:sldIdLst>
        </p14:section>
        <p14:section name="cau hoi mo" id="{E2378263-7072-944D-8952-81A449E4683A}">
          <p14:sldIdLst>
            <p14:sldId id="407"/>
            <p14:sldId id="544"/>
            <p14:sldId id="545"/>
            <p14:sldId id="548"/>
            <p14:sldId id="547"/>
            <p14:sldId id="549"/>
            <p14:sldId id="550"/>
            <p14:sldId id="522"/>
            <p14:sldId id="438"/>
            <p14:sldId id="436"/>
            <p14:sldId id="551"/>
          </p14:sldIdLst>
        </p14:section>
        <p14:section name="Khang dinh" id="{42021D6F-1156-2D41-968C-717FF4A5C0EB}">
          <p14:sldIdLst>
            <p14:sldId id="384"/>
            <p14:sldId id="387"/>
            <p14:sldId id="400"/>
          </p14:sldIdLst>
        </p14:section>
        <p14:section name="phan hoi" id="{BB027BCB-2DAD-6449-9E4A-F6409DAFB2DC}">
          <p14:sldIdLst>
            <p14:sldId id="571"/>
            <p14:sldId id="572"/>
            <p14:sldId id="599"/>
            <p14:sldId id="573"/>
            <p14:sldId id="574"/>
            <p14:sldId id="601"/>
            <p14:sldId id="602"/>
            <p14:sldId id="603"/>
            <p14:sldId id="604"/>
            <p14:sldId id="605"/>
            <p14:sldId id="606"/>
            <p14:sldId id="607"/>
            <p14:sldId id="608"/>
            <p14:sldId id="609"/>
            <p14:sldId id="580"/>
            <p14:sldId id="582"/>
            <p14:sldId id="611"/>
            <p14:sldId id="610"/>
            <p14:sldId id="614"/>
            <p14:sldId id="613"/>
            <p14:sldId id="600"/>
            <p14:sldId id="575"/>
            <p14:sldId id="576"/>
            <p14:sldId id="577"/>
            <p14:sldId id="578"/>
            <p14:sldId id="579"/>
          </p14:sldIdLst>
        </p14:section>
        <p14:section name="bai tap" id="{9ED22342-E06B-E44F-AA91-800A87603897}">
          <p14:sldIdLst>
            <p14:sldId id="390"/>
            <p14:sldId id="393"/>
            <p14:sldId id="392"/>
            <p14:sldId id="583"/>
            <p14:sldId id="584"/>
            <p14:sldId id="586"/>
            <p14:sldId id="587"/>
            <p14:sldId id="588"/>
            <p14:sldId id="589"/>
          </p14:sldIdLst>
        </p14:section>
        <p14:section name="tom tat" id="{34D52874-9C1C-094E-85AA-9D17B02956FD}">
          <p14:sldIdLst/>
        </p14:section>
        <p14:section name="ket luan hoac tom tat" id="{EFDE250E-56F9-C24D-BC5D-D4E18E3EC9E2}">
          <p14:sldIdLst/>
        </p14:section>
        <p14:section name="thong tin" id="{18A40175-44C1-F948-B223-8122F987033B}">
          <p14:sldIdLst>
            <p14:sldId id="526"/>
            <p14:sldId id="591"/>
            <p14:sldId id="527"/>
          </p14:sldIdLst>
        </p14:section>
        <p14:section name="case study" id="{E273169D-327C-024F-9260-35C163898186}">
          <p14:sldIdLst>
            <p14:sldId id="554"/>
            <p14:sldId id="615"/>
            <p14:sldId id="555"/>
            <p14:sldId id="556"/>
            <p14:sldId id="616"/>
            <p14:sldId id="596"/>
            <p14:sldId id="535"/>
            <p14:sldId id="443"/>
          </p14:sldIdLst>
        </p14:section>
        <p14:section name="GD2" id="{9110B26D-06E8-7E4A-88DE-A7EAC56B0B96}">
          <p14:sldIdLst>
            <p14:sldId id="487"/>
            <p14:sldId id="412"/>
            <p14:sldId id="528"/>
            <p14:sldId id="413"/>
            <p14:sldId id="415"/>
            <p14:sldId id="416"/>
            <p14:sldId id="418"/>
            <p14:sldId id="542"/>
            <p14:sldId id="419"/>
            <p14:sldId id="597"/>
            <p14:sldId id="595"/>
            <p14:sldId id="536"/>
            <p14:sldId id="298"/>
          </p14:sldIdLst>
        </p14:section>
        <p14:section name="GD3" id="{47AB3306-DB44-0340-A133-538894AD8875}">
          <p14:sldIdLst>
            <p14:sldId id="486"/>
            <p14:sldId id="465"/>
            <p14:sldId id="466"/>
            <p14:sldId id="467"/>
            <p14:sldId id="468"/>
            <p14:sldId id="618"/>
            <p14:sldId id="619"/>
            <p14:sldId id="620"/>
            <p14:sldId id="621"/>
            <p14:sldId id="622"/>
            <p14:sldId id="623"/>
            <p14:sldId id="624"/>
            <p14:sldId id="625"/>
            <p14:sldId id="627"/>
            <p14:sldId id="628"/>
            <p14:sldId id="631"/>
            <p14:sldId id="629"/>
            <p14:sldId id="630"/>
            <p14:sldId id="529"/>
            <p14:sldId id="469"/>
            <p14:sldId id="470"/>
            <p14:sldId id="530"/>
            <p14:sldId id="559"/>
            <p14:sldId id="558"/>
            <p14:sldId id="471"/>
            <p14:sldId id="472"/>
            <p14:sldId id="562"/>
            <p14:sldId id="473"/>
            <p14:sldId id="474"/>
            <p14:sldId id="531"/>
            <p14:sldId id="475"/>
            <p14:sldId id="532"/>
            <p14:sldId id="552"/>
            <p14:sldId id="593"/>
            <p14:sldId id="538"/>
            <p14:sldId id="534"/>
          </p14:sldIdLst>
        </p14:section>
        <p14:section name="GD4" id="{13E48998-9260-2749-988A-5D2F73B1A1E6}">
          <p14:sldIdLst>
            <p14:sldId id="484"/>
            <p14:sldId id="476"/>
            <p14:sldId id="477"/>
            <p14:sldId id="478"/>
            <p14:sldId id="567"/>
            <p14:sldId id="479"/>
            <p14:sldId id="480"/>
            <p14:sldId id="481"/>
            <p14:sldId id="482"/>
            <p14:sldId id="564"/>
            <p14:sldId id="598"/>
            <p14:sldId id="565"/>
            <p14:sldId id="566"/>
            <p14:sldId id="594"/>
            <p14:sldId id="539"/>
            <p14:sldId id="48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UYNH" initials="Q"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B5E9"/>
    <a:srgbClr val="BF95DF"/>
    <a:srgbClr val="CCFF99"/>
    <a:srgbClr val="FFFF99"/>
    <a:srgbClr val="FFE5E5"/>
    <a:srgbClr val="CB9763"/>
    <a:srgbClr val="D6AD84"/>
    <a:srgbClr val="996633"/>
    <a:srgbClr val="FFCC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34" autoAdjust="0"/>
    <p:restoredTop sz="79395" autoAdjust="0"/>
  </p:normalViewPr>
  <p:slideViewPr>
    <p:cSldViewPr snapToGrid="0" snapToObjects="1">
      <p:cViewPr varScale="1">
        <p:scale>
          <a:sx n="58" d="100"/>
          <a:sy n="58" d="100"/>
        </p:scale>
        <p:origin x="1602" y="72"/>
      </p:cViewPr>
      <p:guideLst>
        <p:guide orient="horz" pos="2160"/>
        <p:guide pos="2880"/>
      </p:guideLst>
    </p:cSldViewPr>
  </p:slideViewPr>
  <p:outlineViewPr>
    <p:cViewPr>
      <p:scale>
        <a:sx n="33" d="100"/>
        <a:sy n="33" d="100"/>
      </p:scale>
      <p:origin x="0" y="9252"/>
    </p:cViewPr>
  </p:outlineViewPr>
  <p:notesTextViewPr>
    <p:cViewPr>
      <p:scale>
        <a:sx n="100" d="100"/>
        <a:sy n="100" d="100"/>
      </p:scale>
      <p:origin x="0" y="0"/>
    </p:cViewPr>
  </p:notesTextViewPr>
  <p:sorterViewPr>
    <p:cViewPr>
      <p:scale>
        <a:sx n="95" d="100"/>
        <a:sy n="95" d="100"/>
      </p:scale>
      <p:origin x="0" y="22056"/>
    </p:cViewPr>
  </p:sorterViewPr>
  <p:notesViewPr>
    <p:cSldViewPr snapToGrid="0" snapToObjects="1">
      <p:cViewPr>
        <p:scale>
          <a:sx n="114" d="100"/>
          <a:sy n="114" d="100"/>
        </p:scale>
        <p:origin x="-3192" y="1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presProps" Target="presProps.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microsoft.com/office/2015/10/relationships/revisionInfo" Target="revisionInfo.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1C8547-B667-47D3-9282-8DD8D1E88179}" type="doc">
      <dgm:prSet loTypeId="urn:microsoft.com/office/officeart/2005/8/layout/process1" loCatId="process" qsTypeId="urn:microsoft.com/office/officeart/2005/8/quickstyle/simple1" qsCatId="simple" csTypeId="urn:microsoft.com/office/officeart/2005/8/colors/colorful1" csCatId="colorful" phldr="1"/>
      <dgm:spPr/>
    </dgm:pt>
    <dgm:pt modelId="{43F55F0A-2B16-4383-89EE-376E773803CD}">
      <dgm:prSet phldrT="[Text]"/>
      <dgm:spPr/>
      <dgm:t>
        <a:bodyPr/>
        <a:lstStyle/>
        <a:p>
          <a:r>
            <a:rPr lang="en-US" dirty="0" err="1" smtClean="0"/>
            <a:t>Chỉ</a:t>
          </a:r>
          <a:r>
            <a:rPr lang="en-US" dirty="0" smtClean="0"/>
            <a:t> </a:t>
          </a:r>
          <a:r>
            <a:rPr lang="en-US" dirty="0" err="1"/>
            <a:t>bảo</a:t>
          </a:r>
          <a:r>
            <a:rPr lang="en-US" dirty="0"/>
            <a:t>	</a:t>
          </a:r>
          <a:r>
            <a:rPr lang="en-US" dirty="0" smtClean="0"/>
            <a:t> Directing</a:t>
          </a:r>
          <a:endParaRPr lang="en-US" dirty="0"/>
        </a:p>
      </dgm:t>
    </dgm:pt>
    <dgm:pt modelId="{26625FD9-7927-4D60-B231-F2EC30D9EA7E}" type="parTrans" cxnId="{FD0859DE-1D1F-47B7-947B-E298A0EDB2BC}">
      <dgm:prSet/>
      <dgm:spPr/>
      <dgm:t>
        <a:bodyPr/>
        <a:lstStyle/>
        <a:p>
          <a:endParaRPr lang="en-US"/>
        </a:p>
      </dgm:t>
    </dgm:pt>
    <dgm:pt modelId="{812DC4FF-56FF-4AF1-8C3F-24ED5C2274C6}" type="sibTrans" cxnId="{FD0859DE-1D1F-47B7-947B-E298A0EDB2BC}">
      <dgm:prSet/>
      <dgm:spPr/>
      <dgm:t>
        <a:bodyPr/>
        <a:lstStyle/>
        <a:p>
          <a:endParaRPr lang="en-US"/>
        </a:p>
      </dgm:t>
    </dgm:pt>
    <dgm:pt modelId="{55F2BA3E-6DC3-435A-B99E-A999B84A6686}">
      <dgm:prSet phldrT="[Text]"/>
      <dgm:spPr/>
      <dgm:t>
        <a:bodyPr/>
        <a:lstStyle/>
        <a:p>
          <a:r>
            <a:rPr lang="vi-VN" dirty="0"/>
            <a:t>Hướ</a:t>
          </a:r>
          <a:r>
            <a:rPr lang="en-US" dirty="0" err="1"/>
            <a:t>ng</a:t>
          </a:r>
          <a:r>
            <a:rPr lang="en-US" dirty="0"/>
            <a:t> </a:t>
          </a:r>
          <a:r>
            <a:rPr lang="en-US" dirty="0" err="1" smtClean="0"/>
            <a:t>Dẫn</a:t>
          </a:r>
          <a:r>
            <a:rPr lang="en-US" dirty="0" smtClean="0"/>
            <a:t> Guiding</a:t>
          </a:r>
          <a:endParaRPr lang="en-US" dirty="0"/>
        </a:p>
      </dgm:t>
    </dgm:pt>
    <dgm:pt modelId="{08459F98-7230-4599-B900-0BE2E272CEE9}" type="parTrans" cxnId="{11791509-B1BB-46D2-82AF-9973E98D6336}">
      <dgm:prSet/>
      <dgm:spPr/>
      <dgm:t>
        <a:bodyPr/>
        <a:lstStyle/>
        <a:p>
          <a:endParaRPr lang="en-US"/>
        </a:p>
      </dgm:t>
    </dgm:pt>
    <dgm:pt modelId="{ADA4015D-5DC9-40BA-9465-7969E6B5CBF0}" type="sibTrans" cxnId="{11791509-B1BB-46D2-82AF-9973E98D6336}">
      <dgm:prSet/>
      <dgm:spPr/>
      <dgm:t>
        <a:bodyPr/>
        <a:lstStyle/>
        <a:p>
          <a:endParaRPr lang="en-US"/>
        </a:p>
      </dgm:t>
    </dgm:pt>
    <dgm:pt modelId="{23C8FC43-5F08-41F8-BB1A-C026C42302CF}">
      <dgm:prSet phldrT="[Text]"/>
      <dgm:spPr/>
      <dgm:t>
        <a:bodyPr/>
        <a:lstStyle/>
        <a:p>
          <a:r>
            <a:rPr lang="en-US" dirty="0"/>
            <a:t>Theo </a:t>
          </a:r>
          <a:r>
            <a:rPr lang="en-US" dirty="0" err="1" smtClean="0"/>
            <a:t>dõi</a:t>
          </a:r>
          <a:r>
            <a:rPr lang="en-US" dirty="0" smtClean="0"/>
            <a:t> Following</a:t>
          </a:r>
          <a:endParaRPr lang="en-US" dirty="0"/>
        </a:p>
      </dgm:t>
    </dgm:pt>
    <dgm:pt modelId="{75297EB2-DEEE-446B-8B48-8B5FCA93EEF5}" type="parTrans" cxnId="{D64F9A11-B4EE-448D-AF82-7AA39A6EF99E}">
      <dgm:prSet/>
      <dgm:spPr/>
      <dgm:t>
        <a:bodyPr/>
        <a:lstStyle/>
        <a:p>
          <a:endParaRPr lang="en-US"/>
        </a:p>
      </dgm:t>
    </dgm:pt>
    <dgm:pt modelId="{E861D8A6-C8EC-4D67-8CE8-DCE169CDB019}" type="sibTrans" cxnId="{D64F9A11-B4EE-448D-AF82-7AA39A6EF99E}">
      <dgm:prSet/>
      <dgm:spPr/>
      <dgm:t>
        <a:bodyPr/>
        <a:lstStyle/>
        <a:p>
          <a:endParaRPr lang="en-US"/>
        </a:p>
      </dgm:t>
    </dgm:pt>
    <dgm:pt modelId="{48309D6A-2E4D-455A-8445-0E542463C8A3}" type="pres">
      <dgm:prSet presAssocID="{871C8547-B667-47D3-9282-8DD8D1E88179}" presName="Name0" presStyleCnt="0">
        <dgm:presLayoutVars>
          <dgm:dir/>
          <dgm:resizeHandles val="exact"/>
        </dgm:presLayoutVars>
      </dgm:prSet>
      <dgm:spPr/>
    </dgm:pt>
    <dgm:pt modelId="{EE3E4470-1BA3-4FC7-9FB1-D8C3789764AD}" type="pres">
      <dgm:prSet presAssocID="{43F55F0A-2B16-4383-89EE-376E773803CD}" presName="node" presStyleLbl="node1" presStyleIdx="0" presStyleCnt="3">
        <dgm:presLayoutVars>
          <dgm:bulletEnabled val="1"/>
        </dgm:presLayoutVars>
      </dgm:prSet>
      <dgm:spPr/>
      <dgm:t>
        <a:bodyPr/>
        <a:lstStyle/>
        <a:p>
          <a:endParaRPr lang="en-US"/>
        </a:p>
      </dgm:t>
    </dgm:pt>
    <dgm:pt modelId="{61545392-3412-490A-AA74-37F341026F30}" type="pres">
      <dgm:prSet presAssocID="{812DC4FF-56FF-4AF1-8C3F-24ED5C2274C6}" presName="sibTrans" presStyleLbl="sibTrans2D1" presStyleIdx="0" presStyleCnt="2"/>
      <dgm:spPr/>
      <dgm:t>
        <a:bodyPr/>
        <a:lstStyle/>
        <a:p>
          <a:endParaRPr lang="en-US"/>
        </a:p>
      </dgm:t>
    </dgm:pt>
    <dgm:pt modelId="{67C8452D-A7A0-42D1-9A16-89354D21E07A}" type="pres">
      <dgm:prSet presAssocID="{812DC4FF-56FF-4AF1-8C3F-24ED5C2274C6}" presName="connectorText" presStyleLbl="sibTrans2D1" presStyleIdx="0" presStyleCnt="2"/>
      <dgm:spPr/>
      <dgm:t>
        <a:bodyPr/>
        <a:lstStyle/>
        <a:p>
          <a:endParaRPr lang="en-US"/>
        </a:p>
      </dgm:t>
    </dgm:pt>
    <dgm:pt modelId="{39C6F8E8-62C5-4551-BD4D-EA565F458031}" type="pres">
      <dgm:prSet presAssocID="{55F2BA3E-6DC3-435A-B99E-A999B84A6686}" presName="node" presStyleLbl="node1" presStyleIdx="1" presStyleCnt="3">
        <dgm:presLayoutVars>
          <dgm:bulletEnabled val="1"/>
        </dgm:presLayoutVars>
      </dgm:prSet>
      <dgm:spPr/>
      <dgm:t>
        <a:bodyPr/>
        <a:lstStyle/>
        <a:p>
          <a:endParaRPr lang="en-US"/>
        </a:p>
      </dgm:t>
    </dgm:pt>
    <dgm:pt modelId="{BD0E338C-68B0-4405-B908-064DBB065C90}" type="pres">
      <dgm:prSet presAssocID="{ADA4015D-5DC9-40BA-9465-7969E6B5CBF0}" presName="sibTrans" presStyleLbl="sibTrans2D1" presStyleIdx="1" presStyleCnt="2"/>
      <dgm:spPr/>
      <dgm:t>
        <a:bodyPr/>
        <a:lstStyle/>
        <a:p>
          <a:endParaRPr lang="en-US"/>
        </a:p>
      </dgm:t>
    </dgm:pt>
    <dgm:pt modelId="{38066B45-343D-4D09-A3DF-512AF1C24391}" type="pres">
      <dgm:prSet presAssocID="{ADA4015D-5DC9-40BA-9465-7969E6B5CBF0}" presName="connectorText" presStyleLbl="sibTrans2D1" presStyleIdx="1" presStyleCnt="2"/>
      <dgm:spPr/>
      <dgm:t>
        <a:bodyPr/>
        <a:lstStyle/>
        <a:p>
          <a:endParaRPr lang="en-US"/>
        </a:p>
      </dgm:t>
    </dgm:pt>
    <dgm:pt modelId="{DE190F82-1F6A-49B3-B062-F84523B8F62A}" type="pres">
      <dgm:prSet presAssocID="{23C8FC43-5F08-41F8-BB1A-C026C42302CF}" presName="node" presStyleLbl="node1" presStyleIdx="2" presStyleCnt="3">
        <dgm:presLayoutVars>
          <dgm:bulletEnabled val="1"/>
        </dgm:presLayoutVars>
      </dgm:prSet>
      <dgm:spPr/>
      <dgm:t>
        <a:bodyPr/>
        <a:lstStyle/>
        <a:p>
          <a:endParaRPr lang="en-US"/>
        </a:p>
      </dgm:t>
    </dgm:pt>
  </dgm:ptLst>
  <dgm:cxnLst>
    <dgm:cxn modelId="{B1F564AD-E7E0-42BC-8467-DD8E29C9B072}" type="presOf" srcId="{55F2BA3E-6DC3-435A-B99E-A999B84A6686}" destId="{39C6F8E8-62C5-4551-BD4D-EA565F458031}" srcOrd="0" destOrd="0" presId="urn:microsoft.com/office/officeart/2005/8/layout/process1"/>
    <dgm:cxn modelId="{0F3F3C51-A705-4D33-A1C9-5E431CBEB22A}" type="presOf" srcId="{812DC4FF-56FF-4AF1-8C3F-24ED5C2274C6}" destId="{61545392-3412-490A-AA74-37F341026F30}" srcOrd="0" destOrd="0" presId="urn:microsoft.com/office/officeart/2005/8/layout/process1"/>
    <dgm:cxn modelId="{42D0368D-BA6E-43B2-8624-894B33F29885}" type="presOf" srcId="{23C8FC43-5F08-41F8-BB1A-C026C42302CF}" destId="{DE190F82-1F6A-49B3-B062-F84523B8F62A}" srcOrd="0" destOrd="0" presId="urn:microsoft.com/office/officeart/2005/8/layout/process1"/>
    <dgm:cxn modelId="{CA278A5F-49B2-478C-96D7-45114BD9D2A2}" type="presOf" srcId="{ADA4015D-5DC9-40BA-9465-7969E6B5CBF0}" destId="{38066B45-343D-4D09-A3DF-512AF1C24391}" srcOrd="1" destOrd="0" presId="urn:microsoft.com/office/officeart/2005/8/layout/process1"/>
    <dgm:cxn modelId="{0BE629FC-FB90-4067-95F3-3540D1EEB5ED}" type="presOf" srcId="{812DC4FF-56FF-4AF1-8C3F-24ED5C2274C6}" destId="{67C8452D-A7A0-42D1-9A16-89354D21E07A}" srcOrd="1" destOrd="0" presId="urn:microsoft.com/office/officeart/2005/8/layout/process1"/>
    <dgm:cxn modelId="{B902B904-0F56-4890-BF44-C32640632676}" type="presOf" srcId="{ADA4015D-5DC9-40BA-9465-7969E6B5CBF0}" destId="{BD0E338C-68B0-4405-B908-064DBB065C90}" srcOrd="0" destOrd="0" presId="urn:microsoft.com/office/officeart/2005/8/layout/process1"/>
    <dgm:cxn modelId="{F6708BB9-2E2A-468D-864A-18BF5A013C2F}" type="presOf" srcId="{43F55F0A-2B16-4383-89EE-376E773803CD}" destId="{EE3E4470-1BA3-4FC7-9FB1-D8C3789764AD}" srcOrd="0" destOrd="0" presId="urn:microsoft.com/office/officeart/2005/8/layout/process1"/>
    <dgm:cxn modelId="{FD0859DE-1D1F-47B7-947B-E298A0EDB2BC}" srcId="{871C8547-B667-47D3-9282-8DD8D1E88179}" destId="{43F55F0A-2B16-4383-89EE-376E773803CD}" srcOrd="0" destOrd="0" parTransId="{26625FD9-7927-4D60-B231-F2EC30D9EA7E}" sibTransId="{812DC4FF-56FF-4AF1-8C3F-24ED5C2274C6}"/>
    <dgm:cxn modelId="{11791509-B1BB-46D2-82AF-9973E98D6336}" srcId="{871C8547-B667-47D3-9282-8DD8D1E88179}" destId="{55F2BA3E-6DC3-435A-B99E-A999B84A6686}" srcOrd="1" destOrd="0" parTransId="{08459F98-7230-4599-B900-0BE2E272CEE9}" sibTransId="{ADA4015D-5DC9-40BA-9465-7969E6B5CBF0}"/>
    <dgm:cxn modelId="{D64F9A11-B4EE-448D-AF82-7AA39A6EF99E}" srcId="{871C8547-B667-47D3-9282-8DD8D1E88179}" destId="{23C8FC43-5F08-41F8-BB1A-C026C42302CF}" srcOrd="2" destOrd="0" parTransId="{75297EB2-DEEE-446B-8B48-8B5FCA93EEF5}" sibTransId="{E861D8A6-C8EC-4D67-8CE8-DCE169CDB019}"/>
    <dgm:cxn modelId="{A150F886-2136-472B-8ED7-850A55AF1B52}" type="presOf" srcId="{871C8547-B667-47D3-9282-8DD8D1E88179}" destId="{48309D6A-2E4D-455A-8445-0E542463C8A3}" srcOrd="0" destOrd="0" presId="urn:microsoft.com/office/officeart/2005/8/layout/process1"/>
    <dgm:cxn modelId="{87CCB991-BDAE-46AF-B991-0DA528F8A0B2}" type="presParOf" srcId="{48309D6A-2E4D-455A-8445-0E542463C8A3}" destId="{EE3E4470-1BA3-4FC7-9FB1-D8C3789764AD}" srcOrd="0" destOrd="0" presId="urn:microsoft.com/office/officeart/2005/8/layout/process1"/>
    <dgm:cxn modelId="{62A42399-F6C5-47C5-8671-062D5AB46817}" type="presParOf" srcId="{48309D6A-2E4D-455A-8445-0E542463C8A3}" destId="{61545392-3412-490A-AA74-37F341026F30}" srcOrd="1" destOrd="0" presId="urn:microsoft.com/office/officeart/2005/8/layout/process1"/>
    <dgm:cxn modelId="{F52BA5C0-53F3-48CD-8625-BD115B72417B}" type="presParOf" srcId="{61545392-3412-490A-AA74-37F341026F30}" destId="{67C8452D-A7A0-42D1-9A16-89354D21E07A}" srcOrd="0" destOrd="0" presId="urn:microsoft.com/office/officeart/2005/8/layout/process1"/>
    <dgm:cxn modelId="{2045F326-0C3A-410E-A54A-AD042501999A}" type="presParOf" srcId="{48309D6A-2E4D-455A-8445-0E542463C8A3}" destId="{39C6F8E8-62C5-4551-BD4D-EA565F458031}" srcOrd="2" destOrd="0" presId="urn:microsoft.com/office/officeart/2005/8/layout/process1"/>
    <dgm:cxn modelId="{C71D4806-484F-4CE9-8397-6F62A20C621D}" type="presParOf" srcId="{48309D6A-2E4D-455A-8445-0E542463C8A3}" destId="{BD0E338C-68B0-4405-B908-064DBB065C90}" srcOrd="3" destOrd="0" presId="urn:microsoft.com/office/officeart/2005/8/layout/process1"/>
    <dgm:cxn modelId="{4BFA9494-305E-4CFE-9EBE-7D242CD18DE5}" type="presParOf" srcId="{BD0E338C-68B0-4405-B908-064DBB065C90}" destId="{38066B45-343D-4D09-A3DF-512AF1C24391}" srcOrd="0" destOrd="0" presId="urn:microsoft.com/office/officeart/2005/8/layout/process1"/>
    <dgm:cxn modelId="{1413E84E-6FC5-4572-B1A3-15E671872671}" type="presParOf" srcId="{48309D6A-2E4D-455A-8445-0E542463C8A3}" destId="{DE190F82-1F6A-49B3-B062-F84523B8F62A}"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49F68D-BBA1-B64B-BFD2-E78A9E7E1DA2}" type="doc">
      <dgm:prSet loTypeId="urn:microsoft.com/office/officeart/2005/8/layout/radial5" loCatId="" qsTypeId="urn:microsoft.com/office/officeart/2005/8/quickstyle/3d1" qsCatId="3D" csTypeId="urn:microsoft.com/office/officeart/2005/8/colors/colorful5" csCatId="colorful" phldr="1"/>
      <dgm:spPr/>
      <dgm:t>
        <a:bodyPr/>
        <a:lstStyle/>
        <a:p>
          <a:endParaRPr lang="en-US"/>
        </a:p>
      </dgm:t>
    </dgm:pt>
    <dgm:pt modelId="{8D59ECC1-58E3-AA4C-9F16-F15BD4B615D9}">
      <dgm:prSet phldrT="[Text]"/>
      <dgm:spPr/>
      <dgm:t>
        <a:bodyPr/>
        <a:lstStyle/>
        <a:p>
          <a:r>
            <a:rPr lang="en-US" b="1" smtClean="0">
              <a:solidFill>
                <a:schemeClr val="tx1"/>
              </a:solidFill>
              <a:latin typeface="Times New Roman" panose="02020603050405020304" pitchFamily="18" charset="0"/>
              <a:cs typeface="Times New Roman" panose="02020603050405020304" pitchFamily="18" charset="0"/>
            </a:rPr>
            <a:t>PVTĐL</a:t>
          </a:r>
          <a:endParaRPr lang="en-US" b="1" dirty="0">
            <a:solidFill>
              <a:schemeClr val="tx1"/>
            </a:solidFill>
            <a:latin typeface="Times New Roman" panose="02020603050405020304" pitchFamily="18" charset="0"/>
            <a:cs typeface="Times New Roman" panose="02020603050405020304" pitchFamily="18" charset="0"/>
          </a:endParaRPr>
        </a:p>
      </dgm:t>
    </dgm:pt>
    <dgm:pt modelId="{B26EB7BE-CCCA-BE46-95FE-7AFA419DD5F7}" type="parTrans" cxnId="{F11C64F8-1F8B-42A9-9572-3B9392826693}">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59C4E59D-08D4-024A-A9D3-09E49FE2369B}" type="sibTrans" cxnId="{F11C64F8-1F8B-42A9-9572-3B9392826693}">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A455E84B-2C48-9D43-9402-CE3F5D29D25E}">
      <dgm:prSet phldrT="[Text]" custT="1"/>
      <dgm:spPr/>
      <dgm:t>
        <a:bodyPr/>
        <a:lstStyle/>
        <a:p>
          <a:r>
            <a:rPr lang="en-US" sz="1600" b="1" dirty="0" err="1" smtClean="0">
              <a:solidFill>
                <a:schemeClr val="tx1"/>
              </a:solidFill>
              <a:latin typeface="Times New Roman" panose="02020603050405020304" pitchFamily="18" charset="0"/>
              <a:cs typeface="Times New Roman" panose="02020603050405020304" pitchFamily="18" charset="0"/>
            </a:rPr>
            <a:t>Hợp</a:t>
          </a:r>
          <a:r>
            <a:rPr lang="en-US" sz="1600" b="1" dirty="0" smtClean="0">
              <a:solidFill>
                <a:schemeClr val="tx1"/>
              </a:solidFill>
              <a:latin typeface="Times New Roman" panose="02020603050405020304" pitchFamily="18" charset="0"/>
              <a:cs typeface="Times New Roman" panose="02020603050405020304" pitchFamily="18" charset="0"/>
            </a:rPr>
            <a:t> </a:t>
          </a:r>
          <a:r>
            <a:rPr lang="en-US" sz="1600" b="1" dirty="0" err="1" smtClean="0">
              <a:solidFill>
                <a:schemeClr val="tx1"/>
              </a:solidFill>
              <a:latin typeface="Times New Roman" panose="02020603050405020304" pitchFamily="18" charset="0"/>
              <a:cs typeface="Times New Roman" panose="02020603050405020304" pitchFamily="18" charset="0"/>
            </a:rPr>
            <a:t>tác</a:t>
          </a:r>
          <a:r>
            <a:rPr lang="en-US" sz="1600" b="1" dirty="0" smtClean="0">
              <a:solidFill>
                <a:schemeClr val="tx1"/>
              </a:solidFill>
              <a:latin typeface="Times New Roman" panose="02020603050405020304" pitchFamily="18" charset="0"/>
              <a:cs typeface="Times New Roman" panose="02020603050405020304" pitchFamily="18" charset="0"/>
            </a:rPr>
            <a:t> </a:t>
          </a:r>
          <a:r>
            <a:rPr lang="en-US" sz="1400" b="1" dirty="0" smtClean="0">
              <a:solidFill>
                <a:schemeClr val="tx1"/>
              </a:solidFill>
              <a:latin typeface="Times New Roman" panose="02020603050405020304" pitchFamily="18" charset="0"/>
              <a:cs typeface="Times New Roman" panose="02020603050405020304" pitchFamily="18" charset="0"/>
            </a:rPr>
            <a:t>Partnership</a:t>
          </a:r>
          <a:endParaRPr lang="en-US" sz="1400" b="1" dirty="0">
            <a:solidFill>
              <a:schemeClr val="tx1"/>
            </a:solidFill>
            <a:latin typeface="Times New Roman" panose="02020603050405020304" pitchFamily="18" charset="0"/>
            <a:cs typeface="Times New Roman" panose="02020603050405020304" pitchFamily="18" charset="0"/>
          </a:endParaRPr>
        </a:p>
      </dgm:t>
    </dgm:pt>
    <dgm:pt modelId="{C09DB761-3A83-7041-B2A8-03D59DA12B43}" type="parTrans" cxnId="{A8E32B09-21DF-4ABA-816F-9C55094FEFE0}">
      <dgm:prSet/>
      <dgm:spPr/>
      <dgm:t>
        <a:bodyPr/>
        <a:lstStyle/>
        <a:p>
          <a:endParaRPr lang="en-US" b="1">
            <a:solidFill>
              <a:schemeClr val="tx1"/>
            </a:solidFill>
            <a:latin typeface="Times New Roman" panose="02020603050405020304" pitchFamily="18" charset="0"/>
            <a:cs typeface="Times New Roman" panose="02020603050405020304" pitchFamily="18" charset="0"/>
          </a:endParaRPr>
        </a:p>
      </dgm:t>
    </dgm:pt>
    <dgm:pt modelId="{7829DDE2-4D5C-B34B-874A-93FB6D772601}" type="sibTrans" cxnId="{A8E32B09-21DF-4ABA-816F-9C55094FEFE0}">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57B680BA-7F22-5844-9B54-454E07ACE4A8}">
      <dgm:prSet phldrT="[Text]" custT="1"/>
      <dgm:spPr/>
      <dgm:t>
        <a:bodyPr/>
        <a:lstStyle/>
        <a:p>
          <a:r>
            <a:rPr lang="en-US" sz="1600" b="1" smtClean="0">
              <a:solidFill>
                <a:schemeClr val="tx1"/>
              </a:solidFill>
              <a:latin typeface="Times New Roman" panose="02020603050405020304" pitchFamily="18" charset="0"/>
              <a:cs typeface="Times New Roman" panose="02020603050405020304" pitchFamily="18" charset="0"/>
            </a:rPr>
            <a:t>Chấp nhận </a:t>
          </a:r>
          <a:r>
            <a:rPr lang="en-US" sz="1400" b="1" smtClean="0">
              <a:solidFill>
                <a:schemeClr val="tx1"/>
              </a:solidFill>
              <a:latin typeface="Times New Roman" panose="02020603050405020304" pitchFamily="18" charset="0"/>
              <a:cs typeface="Times New Roman" panose="02020603050405020304" pitchFamily="18" charset="0"/>
            </a:rPr>
            <a:t>Acceptance</a:t>
          </a:r>
          <a:endParaRPr lang="en-US" sz="1400" b="1" dirty="0">
            <a:solidFill>
              <a:schemeClr val="tx1"/>
            </a:solidFill>
            <a:latin typeface="Times New Roman" panose="02020603050405020304" pitchFamily="18" charset="0"/>
            <a:cs typeface="Times New Roman" panose="02020603050405020304" pitchFamily="18" charset="0"/>
          </a:endParaRPr>
        </a:p>
      </dgm:t>
    </dgm:pt>
    <dgm:pt modelId="{1C74E2C0-0EB3-CF4E-9685-993FFB91251B}" type="parTrans" cxnId="{5C036E64-1C59-4B0A-9321-7936C2AB5FBA}">
      <dgm:prSet/>
      <dgm:spPr/>
      <dgm:t>
        <a:bodyPr/>
        <a:lstStyle/>
        <a:p>
          <a:endParaRPr lang="en-US" b="1">
            <a:solidFill>
              <a:schemeClr val="tx1"/>
            </a:solidFill>
            <a:latin typeface="Times New Roman" panose="02020603050405020304" pitchFamily="18" charset="0"/>
            <a:cs typeface="Times New Roman" panose="02020603050405020304" pitchFamily="18" charset="0"/>
          </a:endParaRPr>
        </a:p>
      </dgm:t>
    </dgm:pt>
    <dgm:pt modelId="{12A6D6E9-08BA-BE41-B3BE-5DD746D1AB17}" type="sibTrans" cxnId="{5C036E64-1C59-4B0A-9321-7936C2AB5FBA}">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67008303-8B4E-CB40-93CD-9B19E68B57AB}">
      <dgm:prSet phldrT="[Text]" phldr="0" custT="1"/>
      <dgm:spPr/>
      <dgm:t>
        <a:bodyPr vert="horz" wrap="square"/>
        <a:lstStyle>
          <a:lvl1pPr algn="ctr">
            <a:defRPr sz="13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lang="en-US" sz="1600" b="1" smtClean="0">
              <a:solidFill>
                <a:schemeClr val="tx1"/>
              </a:solidFill>
              <a:latin typeface="Times New Roman" panose="02020603050405020304" pitchFamily="18" charset="0"/>
              <a:cs typeface="Times New Roman" panose="02020603050405020304" pitchFamily="18" charset="0"/>
            </a:rPr>
            <a:t>Lòng</a:t>
          </a:r>
        </a:p>
        <a:p>
          <a:pPr>
            <a:lnSpc>
              <a:spcPct val="100000"/>
            </a:lnSpc>
            <a:spcBef>
              <a:spcPct val="0"/>
            </a:spcBef>
            <a:spcAft>
              <a:spcPct val="35000"/>
            </a:spcAft>
          </a:pPr>
          <a:r>
            <a:rPr lang="en-US" sz="1600" b="1" smtClean="0">
              <a:solidFill>
                <a:schemeClr val="tx1"/>
              </a:solidFill>
              <a:latin typeface="Times New Roman" panose="02020603050405020304" pitchFamily="18" charset="0"/>
              <a:cs typeface="Times New Roman" panose="02020603050405020304" pitchFamily="18" charset="0"/>
            </a:rPr>
            <a:t> trắc ẩn </a:t>
          </a:r>
          <a:r>
            <a:rPr lang="en-US" sz="1200" b="1" smtClean="0">
              <a:solidFill>
                <a:schemeClr val="tx1"/>
              </a:solidFill>
              <a:latin typeface="Times New Roman" panose="02020603050405020304" pitchFamily="18" charset="0"/>
              <a:cs typeface="Times New Roman" panose="02020603050405020304" pitchFamily="18" charset="0"/>
            </a:rPr>
            <a:t>Compassion</a:t>
          </a:r>
          <a:endParaRPr lang="en-US" sz="1200" b="1" dirty="0">
            <a:solidFill>
              <a:schemeClr val="tx1"/>
            </a:solidFill>
            <a:latin typeface="Times New Roman" panose="02020603050405020304" pitchFamily="18" charset="0"/>
            <a:cs typeface="Times New Roman" panose="02020603050405020304" pitchFamily="18" charset="0"/>
          </a:endParaRPr>
        </a:p>
      </dgm:t>
    </dgm:pt>
    <dgm:pt modelId="{8AC4CE93-4392-3849-ABF2-59B52856863E}" type="parTrans" cxnId="{BAB082A4-5A2E-4859-87D5-033B83A01471}">
      <dgm:prSet/>
      <dgm:spPr/>
      <dgm:t>
        <a:bodyPr/>
        <a:lstStyle/>
        <a:p>
          <a:endParaRPr lang="en-US" b="1">
            <a:solidFill>
              <a:schemeClr val="tx1"/>
            </a:solidFill>
            <a:latin typeface="Times New Roman" panose="02020603050405020304" pitchFamily="18" charset="0"/>
            <a:cs typeface="Times New Roman" panose="02020603050405020304" pitchFamily="18" charset="0"/>
          </a:endParaRPr>
        </a:p>
      </dgm:t>
    </dgm:pt>
    <dgm:pt modelId="{9A3EE4A0-DA4B-2444-80CA-D6F0AB59E07D}" type="sibTrans" cxnId="{BAB082A4-5A2E-4859-87D5-033B83A01471}">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CC5ED1FF-419B-4849-9737-3A67C1B0A82B}">
      <dgm:prSet phldrT="[Text]" custT="1"/>
      <dgm:spPr/>
      <dgm:t>
        <a:bodyPr/>
        <a:lstStyle/>
        <a:p>
          <a:r>
            <a:rPr lang="en-US" sz="1600" b="1" smtClean="0">
              <a:solidFill>
                <a:schemeClr val="tx1"/>
              </a:solidFill>
              <a:latin typeface="Times New Roman" panose="02020603050405020304" pitchFamily="18" charset="0"/>
              <a:cs typeface="Times New Roman" panose="02020603050405020304" pitchFamily="18" charset="0"/>
            </a:rPr>
            <a:t>Khơi Gợi Evocation</a:t>
          </a:r>
          <a:endParaRPr lang="en-US" sz="1600" b="1" dirty="0">
            <a:solidFill>
              <a:schemeClr val="tx1"/>
            </a:solidFill>
            <a:latin typeface="Times New Roman" panose="02020603050405020304" pitchFamily="18" charset="0"/>
            <a:cs typeface="Times New Roman" panose="02020603050405020304" pitchFamily="18" charset="0"/>
          </a:endParaRPr>
        </a:p>
      </dgm:t>
    </dgm:pt>
    <dgm:pt modelId="{413B3AAC-FCA5-0440-BBBA-A08305970267}" type="parTrans" cxnId="{A5E9CE24-23B7-4284-939E-B157516F7795}">
      <dgm:prSet/>
      <dgm:spPr/>
      <dgm:t>
        <a:bodyPr/>
        <a:lstStyle/>
        <a:p>
          <a:endParaRPr lang="en-US" b="1">
            <a:solidFill>
              <a:schemeClr val="tx1"/>
            </a:solidFill>
            <a:latin typeface="Times New Roman" panose="02020603050405020304" pitchFamily="18" charset="0"/>
            <a:cs typeface="Times New Roman" panose="02020603050405020304" pitchFamily="18" charset="0"/>
          </a:endParaRPr>
        </a:p>
      </dgm:t>
    </dgm:pt>
    <dgm:pt modelId="{A6B6ADD8-B0A1-B249-8049-61116AF7A164}" type="sibTrans" cxnId="{A5E9CE24-23B7-4284-939E-B157516F7795}">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41B926F7-3F9F-6241-8B8A-C6C58094BE11}" type="pres">
      <dgm:prSet presAssocID="{9349F68D-BBA1-B64B-BFD2-E78A9E7E1DA2}" presName="Name0" presStyleCnt="0">
        <dgm:presLayoutVars>
          <dgm:chMax val="1"/>
          <dgm:dir/>
          <dgm:animLvl val="ctr"/>
          <dgm:resizeHandles val="exact"/>
        </dgm:presLayoutVars>
      </dgm:prSet>
      <dgm:spPr/>
      <dgm:t>
        <a:bodyPr/>
        <a:lstStyle/>
        <a:p>
          <a:endParaRPr lang="en-US"/>
        </a:p>
      </dgm:t>
    </dgm:pt>
    <dgm:pt modelId="{EA61D3E5-3CD3-3848-B91E-03D66D6571AF}" type="pres">
      <dgm:prSet presAssocID="{8D59ECC1-58E3-AA4C-9F16-F15BD4B615D9}" presName="centerShape" presStyleLbl="node0" presStyleIdx="0" presStyleCnt="1"/>
      <dgm:spPr/>
      <dgm:t>
        <a:bodyPr/>
        <a:lstStyle/>
        <a:p>
          <a:endParaRPr lang="en-US"/>
        </a:p>
      </dgm:t>
    </dgm:pt>
    <dgm:pt modelId="{89B3884F-8CFD-1743-8439-546050677440}" type="pres">
      <dgm:prSet presAssocID="{C09DB761-3A83-7041-B2A8-03D59DA12B43}" presName="parTrans" presStyleLbl="sibTrans2D1" presStyleIdx="0" presStyleCnt="4"/>
      <dgm:spPr/>
      <dgm:t>
        <a:bodyPr/>
        <a:lstStyle/>
        <a:p>
          <a:endParaRPr lang="en-US"/>
        </a:p>
      </dgm:t>
    </dgm:pt>
    <dgm:pt modelId="{C122BAF8-AD7F-A749-91E8-D5B74B072BDB}" type="pres">
      <dgm:prSet presAssocID="{C09DB761-3A83-7041-B2A8-03D59DA12B43}" presName="connectorText" presStyleLbl="sibTrans2D1" presStyleIdx="0" presStyleCnt="4"/>
      <dgm:spPr/>
      <dgm:t>
        <a:bodyPr/>
        <a:lstStyle/>
        <a:p>
          <a:endParaRPr lang="en-US"/>
        </a:p>
      </dgm:t>
    </dgm:pt>
    <dgm:pt modelId="{05C6BD14-D345-6145-9629-F653F183C033}" type="pres">
      <dgm:prSet presAssocID="{A455E84B-2C48-9D43-9402-CE3F5D29D25E}" presName="node" presStyleLbl="node1" presStyleIdx="0" presStyleCnt="4">
        <dgm:presLayoutVars>
          <dgm:bulletEnabled val="1"/>
        </dgm:presLayoutVars>
      </dgm:prSet>
      <dgm:spPr/>
      <dgm:t>
        <a:bodyPr/>
        <a:lstStyle/>
        <a:p>
          <a:endParaRPr lang="en-US"/>
        </a:p>
      </dgm:t>
    </dgm:pt>
    <dgm:pt modelId="{D9804232-58C0-7649-A722-852A5E9371F5}" type="pres">
      <dgm:prSet presAssocID="{1C74E2C0-0EB3-CF4E-9685-993FFB91251B}" presName="parTrans" presStyleLbl="sibTrans2D1" presStyleIdx="1" presStyleCnt="4"/>
      <dgm:spPr/>
      <dgm:t>
        <a:bodyPr/>
        <a:lstStyle/>
        <a:p>
          <a:endParaRPr lang="en-US"/>
        </a:p>
      </dgm:t>
    </dgm:pt>
    <dgm:pt modelId="{642B144C-C5DC-1843-A0CE-BB8D6722AE6A}" type="pres">
      <dgm:prSet presAssocID="{1C74E2C0-0EB3-CF4E-9685-993FFB91251B}" presName="connectorText" presStyleLbl="sibTrans2D1" presStyleIdx="1" presStyleCnt="4"/>
      <dgm:spPr/>
      <dgm:t>
        <a:bodyPr/>
        <a:lstStyle/>
        <a:p>
          <a:endParaRPr lang="en-US"/>
        </a:p>
      </dgm:t>
    </dgm:pt>
    <dgm:pt modelId="{C5691076-3BCA-674D-A38D-46D003A8C7D9}" type="pres">
      <dgm:prSet presAssocID="{57B680BA-7F22-5844-9B54-454E07ACE4A8}" presName="node" presStyleLbl="node1" presStyleIdx="1" presStyleCnt="4">
        <dgm:presLayoutVars>
          <dgm:bulletEnabled val="1"/>
        </dgm:presLayoutVars>
      </dgm:prSet>
      <dgm:spPr/>
      <dgm:t>
        <a:bodyPr/>
        <a:lstStyle/>
        <a:p>
          <a:endParaRPr lang="en-US"/>
        </a:p>
      </dgm:t>
    </dgm:pt>
    <dgm:pt modelId="{B3A1D133-6719-9046-B7D7-2B41FBDCC773}" type="pres">
      <dgm:prSet presAssocID="{8AC4CE93-4392-3849-ABF2-59B52856863E}" presName="parTrans" presStyleLbl="sibTrans2D1" presStyleIdx="2" presStyleCnt="4"/>
      <dgm:spPr/>
      <dgm:t>
        <a:bodyPr/>
        <a:lstStyle/>
        <a:p>
          <a:endParaRPr lang="en-US"/>
        </a:p>
      </dgm:t>
    </dgm:pt>
    <dgm:pt modelId="{27BD4808-9D07-0140-A583-34F2D7D0C6F6}" type="pres">
      <dgm:prSet presAssocID="{8AC4CE93-4392-3849-ABF2-59B52856863E}" presName="connectorText" presStyleLbl="sibTrans2D1" presStyleIdx="2" presStyleCnt="4"/>
      <dgm:spPr/>
      <dgm:t>
        <a:bodyPr/>
        <a:lstStyle/>
        <a:p>
          <a:endParaRPr lang="en-US"/>
        </a:p>
      </dgm:t>
    </dgm:pt>
    <dgm:pt modelId="{860D4D09-C717-7045-9949-8D915641304A}" type="pres">
      <dgm:prSet presAssocID="{67008303-8B4E-CB40-93CD-9B19E68B57AB}" presName="node" presStyleLbl="node1" presStyleIdx="2" presStyleCnt="4">
        <dgm:presLayoutVars>
          <dgm:bulletEnabled val="1"/>
        </dgm:presLayoutVars>
      </dgm:prSet>
      <dgm:spPr/>
      <dgm:t>
        <a:bodyPr/>
        <a:lstStyle/>
        <a:p>
          <a:endParaRPr lang="en-US"/>
        </a:p>
      </dgm:t>
    </dgm:pt>
    <dgm:pt modelId="{A2BF2FF9-DA16-144F-9B3F-9E0C952B949D}" type="pres">
      <dgm:prSet presAssocID="{413B3AAC-FCA5-0440-BBBA-A08305970267}" presName="parTrans" presStyleLbl="sibTrans2D1" presStyleIdx="3" presStyleCnt="4"/>
      <dgm:spPr/>
      <dgm:t>
        <a:bodyPr/>
        <a:lstStyle/>
        <a:p>
          <a:endParaRPr lang="en-US"/>
        </a:p>
      </dgm:t>
    </dgm:pt>
    <dgm:pt modelId="{BABC7290-9F01-5B41-8346-6F0A6B0021F9}" type="pres">
      <dgm:prSet presAssocID="{413B3AAC-FCA5-0440-BBBA-A08305970267}" presName="connectorText" presStyleLbl="sibTrans2D1" presStyleIdx="3" presStyleCnt="4"/>
      <dgm:spPr/>
      <dgm:t>
        <a:bodyPr/>
        <a:lstStyle/>
        <a:p>
          <a:endParaRPr lang="en-US"/>
        </a:p>
      </dgm:t>
    </dgm:pt>
    <dgm:pt modelId="{EE0AA127-B5F0-1745-B795-2926FA697E70}" type="pres">
      <dgm:prSet presAssocID="{CC5ED1FF-419B-4849-9737-3A67C1B0A82B}" presName="node" presStyleLbl="node1" presStyleIdx="3" presStyleCnt="4">
        <dgm:presLayoutVars>
          <dgm:bulletEnabled val="1"/>
        </dgm:presLayoutVars>
      </dgm:prSet>
      <dgm:spPr/>
      <dgm:t>
        <a:bodyPr/>
        <a:lstStyle/>
        <a:p>
          <a:endParaRPr lang="en-US"/>
        </a:p>
      </dgm:t>
    </dgm:pt>
  </dgm:ptLst>
  <dgm:cxnLst>
    <dgm:cxn modelId="{A8E32B09-21DF-4ABA-816F-9C55094FEFE0}" srcId="{8D59ECC1-58E3-AA4C-9F16-F15BD4B615D9}" destId="{A455E84B-2C48-9D43-9402-CE3F5D29D25E}" srcOrd="0" destOrd="0" parTransId="{C09DB761-3A83-7041-B2A8-03D59DA12B43}" sibTransId="{7829DDE2-4D5C-B34B-874A-93FB6D772601}"/>
    <dgm:cxn modelId="{98B929AF-098D-4C98-BC28-DEE593B6FE4B}" type="presOf" srcId="{57B680BA-7F22-5844-9B54-454E07ACE4A8}" destId="{C5691076-3BCA-674D-A38D-46D003A8C7D9}" srcOrd="0" destOrd="0" presId="urn:microsoft.com/office/officeart/2005/8/layout/radial5"/>
    <dgm:cxn modelId="{FBD36EBA-AA40-403E-B5DA-9FEC72982775}" type="presOf" srcId="{1C74E2C0-0EB3-CF4E-9685-993FFB91251B}" destId="{642B144C-C5DC-1843-A0CE-BB8D6722AE6A}" srcOrd="1" destOrd="0" presId="urn:microsoft.com/office/officeart/2005/8/layout/radial5"/>
    <dgm:cxn modelId="{78D132BE-4C8E-4B6E-A3C6-C115FF84D0F8}" type="presOf" srcId="{8AC4CE93-4392-3849-ABF2-59B52856863E}" destId="{B3A1D133-6719-9046-B7D7-2B41FBDCC773}" srcOrd="0" destOrd="0" presId="urn:microsoft.com/office/officeart/2005/8/layout/radial5"/>
    <dgm:cxn modelId="{A5E9CE24-23B7-4284-939E-B157516F7795}" srcId="{8D59ECC1-58E3-AA4C-9F16-F15BD4B615D9}" destId="{CC5ED1FF-419B-4849-9737-3A67C1B0A82B}" srcOrd="3" destOrd="0" parTransId="{413B3AAC-FCA5-0440-BBBA-A08305970267}" sibTransId="{A6B6ADD8-B0A1-B249-8049-61116AF7A164}"/>
    <dgm:cxn modelId="{629FB709-7EE0-4EBA-B7BB-961394CC009F}" type="presOf" srcId="{8D59ECC1-58E3-AA4C-9F16-F15BD4B615D9}" destId="{EA61D3E5-3CD3-3848-B91E-03D66D6571AF}" srcOrd="0" destOrd="0" presId="urn:microsoft.com/office/officeart/2005/8/layout/radial5"/>
    <dgm:cxn modelId="{17F453FA-6D38-4BC4-96B5-5E9CA8B21C92}" type="presOf" srcId="{413B3AAC-FCA5-0440-BBBA-A08305970267}" destId="{BABC7290-9F01-5B41-8346-6F0A6B0021F9}" srcOrd="1" destOrd="0" presId="urn:microsoft.com/office/officeart/2005/8/layout/radial5"/>
    <dgm:cxn modelId="{5C036E64-1C59-4B0A-9321-7936C2AB5FBA}" srcId="{8D59ECC1-58E3-AA4C-9F16-F15BD4B615D9}" destId="{57B680BA-7F22-5844-9B54-454E07ACE4A8}" srcOrd="1" destOrd="0" parTransId="{1C74E2C0-0EB3-CF4E-9685-993FFB91251B}" sibTransId="{12A6D6E9-08BA-BE41-B3BE-5DD746D1AB17}"/>
    <dgm:cxn modelId="{18722077-F243-4AF9-B304-6E2DFAB7AC48}" type="presOf" srcId="{1C74E2C0-0EB3-CF4E-9685-993FFB91251B}" destId="{D9804232-58C0-7649-A722-852A5E9371F5}" srcOrd="0" destOrd="0" presId="urn:microsoft.com/office/officeart/2005/8/layout/radial5"/>
    <dgm:cxn modelId="{7A42DE8F-73CC-4BB8-BE15-71E79BF1914A}" type="presOf" srcId="{67008303-8B4E-CB40-93CD-9B19E68B57AB}" destId="{860D4D09-C717-7045-9949-8D915641304A}" srcOrd="0" destOrd="0" presId="urn:microsoft.com/office/officeart/2005/8/layout/radial5"/>
    <dgm:cxn modelId="{09E8FEE7-8DBA-4FD4-8B3F-E668B216D273}" type="presOf" srcId="{C09DB761-3A83-7041-B2A8-03D59DA12B43}" destId="{C122BAF8-AD7F-A749-91E8-D5B74B072BDB}" srcOrd="1" destOrd="0" presId="urn:microsoft.com/office/officeart/2005/8/layout/radial5"/>
    <dgm:cxn modelId="{1A25C1FD-8B6B-4D37-8CDD-9332EA6C0196}" type="presOf" srcId="{9349F68D-BBA1-B64B-BFD2-E78A9E7E1DA2}" destId="{41B926F7-3F9F-6241-8B8A-C6C58094BE11}" srcOrd="0" destOrd="0" presId="urn:microsoft.com/office/officeart/2005/8/layout/radial5"/>
    <dgm:cxn modelId="{BAB082A4-5A2E-4859-87D5-033B83A01471}" srcId="{8D59ECC1-58E3-AA4C-9F16-F15BD4B615D9}" destId="{67008303-8B4E-CB40-93CD-9B19E68B57AB}" srcOrd="2" destOrd="0" parTransId="{8AC4CE93-4392-3849-ABF2-59B52856863E}" sibTransId="{9A3EE4A0-DA4B-2444-80CA-D6F0AB59E07D}"/>
    <dgm:cxn modelId="{D41FFC27-D3A5-4E4F-8F6B-6EAC5B5D8A2D}" type="presOf" srcId="{413B3AAC-FCA5-0440-BBBA-A08305970267}" destId="{A2BF2FF9-DA16-144F-9B3F-9E0C952B949D}" srcOrd="0" destOrd="0" presId="urn:microsoft.com/office/officeart/2005/8/layout/radial5"/>
    <dgm:cxn modelId="{236F98AC-1550-4BF6-A768-810A2575A4B0}" type="presOf" srcId="{8AC4CE93-4392-3849-ABF2-59B52856863E}" destId="{27BD4808-9D07-0140-A583-34F2D7D0C6F6}" srcOrd="1" destOrd="0" presId="urn:microsoft.com/office/officeart/2005/8/layout/radial5"/>
    <dgm:cxn modelId="{D6C99E0B-08F3-423F-981F-2D8A64E78E8E}" type="presOf" srcId="{C09DB761-3A83-7041-B2A8-03D59DA12B43}" destId="{89B3884F-8CFD-1743-8439-546050677440}" srcOrd="0" destOrd="0" presId="urn:microsoft.com/office/officeart/2005/8/layout/radial5"/>
    <dgm:cxn modelId="{F11C64F8-1F8B-42A9-9572-3B9392826693}" srcId="{9349F68D-BBA1-B64B-BFD2-E78A9E7E1DA2}" destId="{8D59ECC1-58E3-AA4C-9F16-F15BD4B615D9}" srcOrd="0" destOrd="0" parTransId="{B26EB7BE-CCCA-BE46-95FE-7AFA419DD5F7}" sibTransId="{59C4E59D-08D4-024A-A9D3-09E49FE2369B}"/>
    <dgm:cxn modelId="{126B9E47-61B0-44C4-BBB5-868AA69623EA}" type="presOf" srcId="{CC5ED1FF-419B-4849-9737-3A67C1B0A82B}" destId="{EE0AA127-B5F0-1745-B795-2926FA697E70}" srcOrd="0" destOrd="0" presId="urn:microsoft.com/office/officeart/2005/8/layout/radial5"/>
    <dgm:cxn modelId="{6F24EFE6-D5B5-44EB-831D-7A69981022FA}" type="presOf" srcId="{A455E84B-2C48-9D43-9402-CE3F5D29D25E}" destId="{05C6BD14-D345-6145-9629-F653F183C033}" srcOrd="0" destOrd="0" presId="urn:microsoft.com/office/officeart/2005/8/layout/radial5"/>
    <dgm:cxn modelId="{CADEFFAB-5A71-45EB-9634-89610DDCFB23}" type="presParOf" srcId="{41B926F7-3F9F-6241-8B8A-C6C58094BE11}" destId="{EA61D3E5-3CD3-3848-B91E-03D66D6571AF}" srcOrd="0" destOrd="0" presId="urn:microsoft.com/office/officeart/2005/8/layout/radial5"/>
    <dgm:cxn modelId="{815C0642-2FBE-4136-8F2E-37C9C54C1718}" type="presParOf" srcId="{41B926F7-3F9F-6241-8B8A-C6C58094BE11}" destId="{89B3884F-8CFD-1743-8439-546050677440}" srcOrd="1" destOrd="0" presId="urn:microsoft.com/office/officeart/2005/8/layout/radial5"/>
    <dgm:cxn modelId="{AB2CA2FD-623C-44DC-9A95-277E1F710DB5}" type="presParOf" srcId="{89B3884F-8CFD-1743-8439-546050677440}" destId="{C122BAF8-AD7F-A749-91E8-D5B74B072BDB}" srcOrd="0" destOrd="0" presId="urn:microsoft.com/office/officeart/2005/8/layout/radial5"/>
    <dgm:cxn modelId="{2373195D-1D28-454C-8D2C-608C1700BB82}" type="presParOf" srcId="{41B926F7-3F9F-6241-8B8A-C6C58094BE11}" destId="{05C6BD14-D345-6145-9629-F653F183C033}" srcOrd="2" destOrd="0" presId="urn:microsoft.com/office/officeart/2005/8/layout/radial5"/>
    <dgm:cxn modelId="{B7A65990-2467-4B0A-8EFD-9F8FD95B4BE1}" type="presParOf" srcId="{41B926F7-3F9F-6241-8B8A-C6C58094BE11}" destId="{D9804232-58C0-7649-A722-852A5E9371F5}" srcOrd="3" destOrd="0" presId="urn:microsoft.com/office/officeart/2005/8/layout/radial5"/>
    <dgm:cxn modelId="{0BFA90BC-33DE-4A0D-BE9B-6E190550E9B5}" type="presParOf" srcId="{D9804232-58C0-7649-A722-852A5E9371F5}" destId="{642B144C-C5DC-1843-A0CE-BB8D6722AE6A}" srcOrd="0" destOrd="0" presId="urn:microsoft.com/office/officeart/2005/8/layout/radial5"/>
    <dgm:cxn modelId="{608FC48F-A05B-41B4-B24F-DC31D3079C60}" type="presParOf" srcId="{41B926F7-3F9F-6241-8B8A-C6C58094BE11}" destId="{C5691076-3BCA-674D-A38D-46D003A8C7D9}" srcOrd="4" destOrd="0" presId="urn:microsoft.com/office/officeart/2005/8/layout/radial5"/>
    <dgm:cxn modelId="{415DB977-07CC-430A-AA4F-4C578C6517D4}" type="presParOf" srcId="{41B926F7-3F9F-6241-8B8A-C6C58094BE11}" destId="{B3A1D133-6719-9046-B7D7-2B41FBDCC773}" srcOrd="5" destOrd="0" presId="urn:microsoft.com/office/officeart/2005/8/layout/radial5"/>
    <dgm:cxn modelId="{B7ACD1F6-3D44-498A-A86F-E49492182832}" type="presParOf" srcId="{B3A1D133-6719-9046-B7D7-2B41FBDCC773}" destId="{27BD4808-9D07-0140-A583-34F2D7D0C6F6}" srcOrd="0" destOrd="0" presId="urn:microsoft.com/office/officeart/2005/8/layout/radial5"/>
    <dgm:cxn modelId="{D8C7B2D8-431E-4A09-8C04-6A2154E41A04}" type="presParOf" srcId="{41B926F7-3F9F-6241-8B8A-C6C58094BE11}" destId="{860D4D09-C717-7045-9949-8D915641304A}" srcOrd="6" destOrd="0" presId="urn:microsoft.com/office/officeart/2005/8/layout/radial5"/>
    <dgm:cxn modelId="{3F13CA4E-C9FD-4D99-B75B-04CEF604B01C}" type="presParOf" srcId="{41B926F7-3F9F-6241-8B8A-C6C58094BE11}" destId="{A2BF2FF9-DA16-144F-9B3F-9E0C952B949D}" srcOrd="7" destOrd="0" presId="urn:microsoft.com/office/officeart/2005/8/layout/radial5"/>
    <dgm:cxn modelId="{04CC5859-57D9-45EA-9765-D5A75C3A6BEF}" type="presParOf" srcId="{A2BF2FF9-DA16-144F-9B3F-9E0C952B949D}" destId="{BABC7290-9F01-5B41-8346-6F0A6B0021F9}" srcOrd="0" destOrd="0" presId="urn:microsoft.com/office/officeart/2005/8/layout/radial5"/>
    <dgm:cxn modelId="{A760B155-DBEE-48AB-98BE-FF1BDEB4631E}" type="presParOf" srcId="{41B926F7-3F9F-6241-8B8A-C6C58094BE11}" destId="{EE0AA127-B5F0-1745-B795-2926FA697E70}"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D20B685-75B0-7A40-8316-DDB76F1892CD}" type="doc">
      <dgm:prSet loTypeId="urn:microsoft.com/office/officeart/2005/8/layout/radial5" loCatId="" qsTypeId="urn:microsoft.com/office/officeart/2005/8/quickstyle/simple1#3" qsCatId="simple" csTypeId="urn:microsoft.com/office/officeart/2005/8/colors/accent1_2#4" csCatId="accent1" phldr="1"/>
      <dgm:spPr/>
      <dgm:t>
        <a:bodyPr/>
        <a:lstStyle/>
        <a:p>
          <a:endParaRPr lang="en-US"/>
        </a:p>
      </dgm:t>
    </dgm:pt>
    <dgm:pt modelId="{7D3CF65C-C041-5047-8852-8EE5DE2EEEC2}" type="pres">
      <dgm:prSet presAssocID="{9D20B685-75B0-7A40-8316-DDB76F1892CD}" presName="Name0" presStyleCnt="0">
        <dgm:presLayoutVars>
          <dgm:chMax val="1"/>
          <dgm:dir/>
          <dgm:animLvl val="ctr"/>
          <dgm:resizeHandles val="exact"/>
        </dgm:presLayoutVars>
      </dgm:prSet>
      <dgm:spPr/>
      <dgm:t>
        <a:bodyPr/>
        <a:lstStyle/>
        <a:p>
          <a:endParaRPr lang="en-US"/>
        </a:p>
      </dgm:t>
    </dgm:pt>
  </dgm:ptLst>
  <dgm:cxnLst>
    <dgm:cxn modelId="{446F9391-31EB-E544-81CB-11C78BB1066C}" type="presOf" srcId="{9D20B685-75B0-7A40-8316-DDB76F1892CD}" destId="{7D3CF65C-C041-5047-8852-8EE5DE2EEEC2}" srcOrd="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20B685-75B0-7A40-8316-DDB76F1892CD}" type="doc">
      <dgm:prSet loTypeId="urn:microsoft.com/office/officeart/2005/8/layout/radial3" loCatId="" qsTypeId="urn:microsoft.com/office/officeart/2005/8/quickstyle/simple1#4" qsCatId="simple" csTypeId="urn:microsoft.com/office/officeart/2005/8/colors/colorful3" csCatId="colorful" phldr="1"/>
      <dgm:spPr/>
      <dgm:t>
        <a:bodyPr/>
        <a:lstStyle/>
        <a:p>
          <a:endParaRPr lang="en-US"/>
        </a:p>
      </dgm:t>
    </dgm:pt>
    <dgm:pt modelId="{FD5288EF-FC3A-CD42-9706-286056B17AAD}">
      <dgm:prSet phldrT="[Text]"/>
      <dgm:spPr/>
      <dgm:t>
        <a:bodyPr/>
        <a:lstStyle/>
        <a:p>
          <a:r>
            <a:rPr lang="en-US" b="1" dirty="0" err="1"/>
            <a:t>Chấp</a:t>
          </a:r>
          <a:r>
            <a:rPr lang="en-US" b="1" dirty="0"/>
            <a:t> </a:t>
          </a:r>
          <a:r>
            <a:rPr lang="en-US" b="1" dirty="0" err="1"/>
            <a:t>nhận</a:t>
          </a:r>
          <a:r>
            <a:rPr lang="en-US" b="1" dirty="0"/>
            <a:t> Acceptance</a:t>
          </a:r>
        </a:p>
      </dgm:t>
    </dgm:pt>
    <dgm:pt modelId="{34F3DE6F-FE02-C84C-9953-47252F81F971}" type="parTrans" cxnId="{17A2E5A2-DD92-4904-A9C7-B3DC8E4E4307}">
      <dgm:prSet/>
      <dgm:spPr/>
      <dgm:t>
        <a:bodyPr/>
        <a:lstStyle/>
        <a:p>
          <a:endParaRPr lang="en-US"/>
        </a:p>
      </dgm:t>
    </dgm:pt>
    <dgm:pt modelId="{9C2EF4F7-5DB2-BC4B-BE55-5A95598D3943}" type="sibTrans" cxnId="{17A2E5A2-DD92-4904-A9C7-B3DC8E4E4307}">
      <dgm:prSet/>
      <dgm:spPr/>
      <dgm:t>
        <a:bodyPr/>
        <a:lstStyle/>
        <a:p>
          <a:endParaRPr lang="en-US"/>
        </a:p>
      </dgm:t>
    </dgm:pt>
    <dgm:pt modelId="{3FA51116-48C6-3D44-B2F9-ACFD629CA4E2}">
      <dgm:prSet phldrT="[Text]" phldr="0" custT="0"/>
      <dgm:spPr/>
      <dgm:t>
        <a:bodyPr vert="horz" wrap="square"/>
        <a:lstStyle>
          <a:lvl1pPr algn="ctr">
            <a:defRPr sz="13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lang="en-US" b="1" dirty="0" err="1"/>
            <a:t>Giá</a:t>
          </a:r>
          <a:r>
            <a:rPr lang="en-US" b="1" dirty="0"/>
            <a:t> </a:t>
          </a:r>
          <a:r>
            <a:rPr lang="en-US" b="1" dirty="0" err="1"/>
            <a:t>trị</a:t>
          </a:r>
          <a:r>
            <a:rPr lang="en-US" b="1" dirty="0"/>
            <a:t> </a:t>
          </a:r>
          <a:r>
            <a:rPr lang="en-US" b="1" dirty="0" err="1"/>
            <a:t>tuyệt</a:t>
          </a:r>
          <a:r>
            <a:rPr lang="en-US" b="1" dirty="0"/>
            <a:t> </a:t>
          </a:r>
          <a:r>
            <a:rPr lang="en-US" b="1" dirty="0" err="1"/>
            <a:t>đối</a:t>
          </a:r>
          <a:r>
            <a:rPr lang="en-US" b="1" dirty="0"/>
            <a:t> </a:t>
          </a:r>
        </a:p>
        <a:p>
          <a:pPr>
            <a:lnSpc>
              <a:spcPct val="100000"/>
            </a:lnSpc>
            <a:spcBef>
              <a:spcPct val="0"/>
            </a:spcBef>
            <a:spcAft>
              <a:spcPct val="35000"/>
            </a:spcAft>
          </a:pPr>
          <a:r>
            <a:rPr lang="en-US" b="1" dirty="0"/>
            <a:t>Absolute worth</a:t>
          </a:r>
        </a:p>
      </dgm:t>
    </dgm:pt>
    <dgm:pt modelId="{E1F7A2C1-73A7-0947-9B77-0DEB6FE25868}" type="parTrans" cxnId="{4634AFFA-23EF-4065-B002-115D0331DCDB}">
      <dgm:prSet/>
      <dgm:spPr/>
      <dgm:t>
        <a:bodyPr/>
        <a:lstStyle/>
        <a:p>
          <a:endParaRPr lang="en-US"/>
        </a:p>
      </dgm:t>
    </dgm:pt>
    <dgm:pt modelId="{7FF21D55-E978-F24D-8AA2-C795DE99C16F}" type="sibTrans" cxnId="{4634AFFA-23EF-4065-B002-115D0331DCDB}">
      <dgm:prSet/>
      <dgm:spPr/>
      <dgm:t>
        <a:bodyPr/>
        <a:lstStyle/>
        <a:p>
          <a:endParaRPr lang="en-US"/>
        </a:p>
      </dgm:t>
    </dgm:pt>
    <dgm:pt modelId="{120C9024-5EE2-5C4B-8BD7-5EDB0AF26765}">
      <dgm:prSet phldrT="[Text]" phldr="0" custT="0"/>
      <dgm:spPr/>
      <dgm:t>
        <a:bodyPr vert="horz" wrap="square"/>
        <a:lstStyle>
          <a:lvl1pPr algn="ctr">
            <a:defRPr sz="13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lang="en-US" b="1" dirty="0" err="1" smtClean="0"/>
            <a:t>Trắc</a:t>
          </a:r>
          <a:r>
            <a:rPr lang="en-US" b="1" dirty="0" smtClean="0"/>
            <a:t> </a:t>
          </a:r>
          <a:r>
            <a:rPr lang="en-US" b="1" dirty="0" err="1" smtClean="0"/>
            <a:t>ẩn</a:t>
          </a:r>
          <a:r>
            <a:rPr lang="en-US" b="1" dirty="0" smtClean="0"/>
            <a:t> </a:t>
          </a:r>
          <a:r>
            <a:rPr lang="vi-VN" b="1" dirty="0" smtClean="0"/>
            <a:t>đ</a:t>
          </a:r>
          <a:r>
            <a:rPr lang="en-US" b="1" dirty="0" err="1" smtClean="0"/>
            <a:t>úng</a:t>
          </a:r>
          <a:r>
            <a:rPr lang="en-US" b="1" dirty="0" smtClean="0"/>
            <a:t> </a:t>
          </a:r>
          <a:r>
            <a:rPr lang="en-US" b="1" dirty="0" err="1" smtClean="0"/>
            <a:t>mực</a:t>
          </a:r>
          <a:endParaRPr lang="en-US" b="1" dirty="0"/>
        </a:p>
        <a:p>
          <a:pPr>
            <a:lnSpc>
              <a:spcPct val="100000"/>
            </a:lnSpc>
            <a:spcBef>
              <a:spcPct val="0"/>
            </a:spcBef>
            <a:spcAft>
              <a:spcPct val="35000"/>
            </a:spcAft>
          </a:pPr>
          <a:r>
            <a:rPr lang="en-US" b="1" dirty="0"/>
            <a:t>Accurate empathy</a:t>
          </a:r>
        </a:p>
      </dgm:t>
    </dgm:pt>
    <dgm:pt modelId="{66A49521-EDD8-614C-B24A-EB07C64A1217}" type="parTrans" cxnId="{A7940F4D-5510-4BC9-AC1D-F3FF33BA7205}">
      <dgm:prSet/>
      <dgm:spPr/>
      <dgm:t>
        <a:bodyPr/>
        <a:lstStyle/>
        <a:p>
          <a:endParaRPr lang="en-US"/>
        </a:p>
      </dgm:t>
    </dgm:pt>
    <dgm:pt modelId="{1A32A9F7-7503-AE44-AC2C-E48984A236E3}" type="sibTrans" cxnId="{A7940F4D-5510-4BC9-AC1D-F3FF33BA7205}">
      <dgm:prSet/>
      <dgm:spPr/>
      <dgm:t>
        <a:bodyPr/>
        <a:lstStyle/>
        <a:p>
          <a:endParaRPr lang="en-US"/>
        </a:p>
      </dgm:t>
    </dgm:pt>
    <dgm:pt modelId="{5DE591D7-928E-7040-8209-E98D9963C706}">
      <dgm:prSet phldrT="[Text]" phldr="0" custT="0"/>
      <dgm:spPr/>
      <dgm:t>
        <a:bodyPr vert="horz" wrap="square"/>
        <a:lstStyle>
          <a:lvl1pPr algn="ctr">
            <a:defRPr sz="13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lang="en-US" b="1" dirty="0" err="1"/>
            <a:t>Tự chủ</a:t>
          </a:r>
        </a:p>
        <a:p>
          <a:pPr>
            <a:lnSpc>
              <a:spcPct val="100000"/>
            </a:lnSpc>
            <a:spcBef>
              <a:spcPct val="0"/>
            </a:spcBef>
            <a:spcAft>
              <a:spcPct val="35000"/>
            </a:spcAft>
          </a:pPr>
          <a:r>
            <a:rPr lang="en-US" b="1" dirty="0" err="1"/>
            <a:t>Autononmy</a:t>
          </a:r>
          <a:r>
            <a:rPr lang="en-US" b="1" dirty="0"/>
            <a:t> </a:t>
          </a:r>
        </a:p>
      </dgm:t>
    </dgm:pt>
    <dgm:pt modelId="{748A2088-8EEF-D94B-A0DA-72D443A9338F}" type="parTrans" cxnId="{52B6D4DF-DD9B-4F22-91D8-ABAF9B4DD7FF}">
      <dgm:prSet/>
      <dgm:spPr/>
      <dgm:t>
        <a:bodyPr/>
        <a:lstStyle/>
        <a:p>
          <a:endParaRPr lang="en-US"/>
        </a:p>
      </dgm:t>
    </dgm:pt>
    <dgm:pt modelId="{ACD984C3-687C-C945-9485-2F80CA8F31AA}" type="sibTrans" cxnId="{52B6D4DF-DD9B-4F22-91D8-ABAF9B4DD7FF}">
      <dgm:prSet/>
      <dgm:spPr/>
      <dgm:t>
        <a:bodyPr/>
        <a:lstStyle/>
        <a:p>
          <a:endParaRPr lang="en-US"/>
        </a:p>
      </dgm:t>
    </dgm:pt>
    <dgm:pt modelId="{E1B55E08-728C-4F42-9F98-1BC1B69A830E}">
      <dgm:prSet phldrT="[Text]" phldr="0" custT="0"/>
      <dgm:spPr/>
      <dgm:t>
        <a:bodyPr vert="horz" wrap="square"/>
        <a:lstStyle>
          <a:lvl1pPr algn="ctr">
            <a:defRPr sz="1300"/>
          </a:lvl1pPr>
          <a:lvl2pPr marL="57150" indent="-57150" algn="ctr">
            <a:defRPr sz="1000"/>
          </a:lvl2pPr>
          <a:lvl3pPr marL="114300" indent="-57150" algn="ctr">
            <a:defRPr sz="1000"/>
          </a:lvl3pPr>
          <a:lvl4pPr marL="171450" indent="-57150" algn="ctr">
            <a:defRPr sz="1000"/>
          </a:lvl4pPr>
          <a:lvl5pPr marL="228600" indent="-57150" algn="ctr">
            <a:defRPr sz="1000"/>
          </a:lvl5pPr>
          <a:lvl6pPr marL="285750" indent="-57150" algn="ctr">
            <a:defRPr sz="1000"/>
          </a:lvl6pPr>
          <a:lvl7pPr marL="342900" indent="-57150" algn="ctr">
            <a:defRPr sz="1000"/>
          </a:lvl7pPr>
          <a:lvl8pPr marL="400050" indent="-57150" algn="ctr">
            <a:defRPr sz="1000"/>
          </a:lvl8pPr>
          <a:lvl9pPr marL="457200" indent="-57150" algn="ctr">
            <a:defRPr sz="1000"/>
          </a:lvl9pPr>
        </a:lstStyle>
        <a:p>
          <a:pPr>
            <a:lnSpc>
              <a:spcPct val="100000"/>
            </a:lnSpc>
            <a:spcBef>
              <a:spcPct val="0"/>
            </a:spcBef>
            <a:spcAft>
              <a:spcPct val="35000"/>
            </a:spcAft>
          </a:pPr>
          <a:r>
            <a:rPr lang="en-US" b="1" dirty="0"/>
            <a:t>Khẳng định</a:t>
          </a:r>
        </a:p>
        <a:p>
          <a:pPr>
            <a:lnSpc>
              <a:spcPct val="100000"/>
            </a:lnSpc>
            <a:spcBef>
              <a:spcPct val="0"/>
            </a:spcBef>
            <a:spcAft>
              <a:spcPct val="35000"/>
            </a:spcAft>
          </a:pPr>
          <a:r>
            <a:rPr lang="en-US" b="1" dirty="0"/>
            <a:t>Affirmation</a:t>
          </a:r>
        </a:p>
      </dgm:t>
    </dgm:pt>
    <dgm:pt modelId="{4D7DC030-11B3-1546-872D-AEA31269BBC7}" type="parTrans" cxnId="{5C8CACFA-ECF2-4C18-991B-67067EADC1A5}">
      <dgm:prSet/>
      <dgm:spPr/>
      <dgm:t>
        <a:bodyPr/>
        <a:lstStyle/>
        <a:p>
          <a:endParaRPr lang="en-US"/>
        </a:p>
      </dgm:t>
    </dgm:pt>
    <dgm:pt modelId="{795B2ED1-7D26-DD48-A251-7BF2EA0E5B43}" type="sibTrans" cxnId="{5C8CACFA-ECF2-4C18-991B-67067EADC1A5}">
      <dgm:prSet/>
      <dgm:spPr/>
      <dgm:t>
        <a:bodyPr/>
        <a:lstStyle/>
        <a:p>
          <a:endParaRPr lang="en-US"/>
        </a:p>
      </dgm:t>
    </dgm:pt>
    <dgm:pt modelId="{081933C3-5EC0-7348-94EE-BFABD4FBE9FC}" type="pres">
      <dgm:prSet presAssocID="{9D20B685-75B0-7A40-8316-DDB76F1892CD}" presName="composite" presStyleCnt="0">
        <dgm:presLayoutVars>
          <dgm:chMax val="1"/>
          <dgm:dir/>
          <dgm:resizeHandles val="exact"/>
        </dgm:presLayoutVars>
      </dgm:prSet>
      <dgm:spPr/>
      <dgm:t>
        <a:bodyPr/>
        <a:lstStyle/>
        <a:p>
          <a:endParaRPr lang="en-US"/>
        </a:p>
      </dgm:t>
    </dgm:pt>
    <dgm:pt modelId="{174F24FA-451E-FC4D-A495-BF120BA5CDAD}" type="pres">
      <dgm:prSet presAssocID="{9D20B685-75B0-7A40-8316-DDB76F1892CD}" presName="radial" presStyleCnt="0">
        <dgm:presLayoutVars>
          <dgm:animLvl val="ctr"/>
        </dgm:presLayoutVars>
      </dgm:prSet>
      <dgm:spPr/>
    </dgm:pt>
    <dgm:pt modelId="{D3789791-2151-074C-B4D5-7273A66C2F9E}" type="pres">
      <dgm:prSet presAssocID="{FD5288EF-FC3A-CD42-9706-286056B17AAD}" presName="centerShape" presStyleLbl="vennNode1" presStyleIdx="0" presStyleCnt="5"/>
      <dgm:spPr/>
      <dgm:t>
        <a:bodyPr/>
        <a:lstStyle/>
        <a:p>
          <a:endParaRPr lang="en-US"/>
        </a:p>
      </dgm:t>
    </dgm:pt>
    <dgm:pt modelId="{8F104BED-6D7F-B34D-A628-E6F3A6FC8699}" type="pres">
      <dgm:prSet presAssocID="{3FA51116-48C6-3D44-B2F9-ACFD629CA4E2}" presName="node" presStyleLbl="vennNode1" presStyleIdx="1" presStyleCnt="5">
        <dgm:presLayoutVars>
          <dgm:bulletEnabled val="1"/>
        </dgm:presLayoutVars>
      </dgm:prSet>
      <dgm:spPr/>
      <dgm:t>
        <a:bodyPr/>
        <a:lstStyle/>
        <a:p>
          <a:endParaRPr lang="en-US"/>
        </a:p>
      </dgm:t>
    </dgm:pt>
    <dgm:pt modelId="{0B077752-5963-1F4D-8C26-D76811B9FEC7}" type="pres">
      <dgm:prSet presAssocID="{120C9024-5EE2-5C4B-8BD7-5EDB0AF26765}" presName="node" presStyleLbl="vennNode1" presStyleIdx="2" presStyleCnt="5">
        <dgm:presLayoutVars>
          <dgm:bulletEnabled val="1"/>
        </dgm:presLayoutVars>
      </dgm:prSet>
      <dgm:spPr/>
      <dgm:t>
        <a:bodyPr/>
        <a:lstStyle/>
        <a:p>
          <a:endParaRPr lang="en-US"/>
        </a:p>
      </dgm:t>
    </dgm:pt>
    <dgm:pt modelId="{92D87F0B-456F-A041-8BB3-E95C224D70B3}" type="pres">
      <dgm:prSet presAssocID="{5DE591D7-928E-7040-8209-E98D9963C706}" presName="node" presStyleLbl="vennNode1" presStyleIdx="3" presStyleCnt="5">
        <dgm:presLayoutVars>
          <dgm:bulletEnabled val="1"/>
        </dgm:presLayoutVars>
      </dgm:prSet>
      <dgm:spPr/>
      <dgm:t>
        <a:bodyPr/>
        <a:lstStyle/>
        <a:p>
          <a:endParaRPr lang="en-US"/>
        </a:p>
      </dgm:t>
    </dgm:pt>
    <dgm:pt modelId="{99A361C0-19FA-2945-8811-3273715F8E14}" type="pres">
      <dgm:prSet presAssocID="{E1B55E08-728C-4F42-9F98-1BC1B69A830E}" presName="node" presStyleLbl="vennNode1" presStyleIdx="4" presStyleCnt="5">
        <dgm:presLayoutVars>
          <dgm:bulletEnabled val="1"/>
        </dgm:presLayoutVars>
      </dgm:prSet>
      <dgm:spPr/>
      <dgm:t>
        <a:bodyPr/>
        <a:lstStyle/>
        <a:p>
          <a:endParaRPr lang="en-US"/>
        </a:p>
      </dgm:t>
    </dgm:pt>
  </dgm:ptLst>
  <dgm:cxnLst>
    <dgm:cxn modelId="{87BA883C-9131-4C05-9D69-8199FFFAABF9}" type="presOf" srcId="{FD5288EF-FC3A-CD42-9706-286056B17AAD}" destId="{D3789791-2151-074C-B4D5-7273A66C2F9E}" srcOrd="0" destOrd="0" presId="urn:microsoft.com/office/officeart/2005/8/layout/radial3"/>
    <dgm:cxn modelId="{5C8CACFA-ECF2-4C18-991B-67067EADC1A5}" srcId="{FD5288EF-FC3A-CD42-9706-286056B17AAD}" destId="{E1B55E08-728C-4F42-9F98-1BC1B69A830E}" srcOrd="3" destOrd="0" parTransId="{4D7DC030-11B3-1546-872D-AEA31269BBC7}" sibTransId="{795B2ED1-7D26-DD48-A251-7BF2EA0E5B43}"/>
    <dgm:cxn modelId="{929E28D8-3049-4451-B366-C326BCF21DFF}" type="presOf" srcId="{120C9024-5EE2-5C4B-8BD7-5EDB0AF26765}" destId="{0B077752-5963-1F4D-8C26-D76811B9FEC7}" srcOrd="0" destOrd="0" presId="urn:microsoft.com/office/officeart/2005/8/layout/radial3"/>
    <dgm:cxn modelId="{219FCAA0-1032-4955-BF65-C21860C0AF62}" type="presOf" srcId="{E1B55E08-728C-4F42-9F98-1BC1B69A830E}" destId="{99A361C0-19FA-2945-8811-3273715F8E14}" srcOrd="0" destOrd="0" presId="urn:microsoft.com/office/officeart/2005/8/layout/radial3"/>
    <dgm:cxn modelId="{4634AFFA-23EF-4065-B002-115D0331DCDB}" srcId="{FD5288EF-FC3A-CD42-9706-286056B17AAD}" destId="{3FA51116-48C6-3D44-B2F9-ACFD629CA4E2}" srcOrd="0" destOrd="0" parTransId="{E1F7A2C1-73A7-0947-9B77-0DEB6FE25868}" sibTransId="{7FF21D55-E978-F24D-8AA2-C795DE99C16F}"/>
    <dgm:cxn modelId="{52B6D4DF-DD9B-4F22-91D8-ABAF9B4DD7FF}" srcId="{FD5288EF-FC3A-CD42-9706-286056B17AAD}" destId="{5DE591D7-928E-7040-8209-E98D9963C706}" srcOrd="2" destOrd="0" parTransId="{748A2088-8EEF-D94B-A0DA-72D443A9338F}" sibTransId="{ACD984C3-687C-C945-9485-2F80CA8F31AA}"/>
    <dgm:cxn modelId="{17A2E5A2-DD92-4904-A9C7-B3DC8E4E4307}" srcId="{9D20B685-75B0-7A40-8316-DDB76F1892CD}" destId="{FD5288EF-FC3A-CD42-9706-286056B17AAD}" srcOrd="0" destOrd="0" parTransId="{34F3DE6F-FE02-C84C-9953-47252F81F971}" sibTransId="{9C2EF4F7-5DB2-BC4B-BE55-5A95598D3943}"/>
    <dgm:cxn modelId="{1EC27F2F-BD59-4E9A-B302-5D8043AB99C4}" type="presOf" srcId="{3FA51116-48C6-3D44-B2F9-ACFD629CA4E2}" destId="{8F104BED-6D7F-B34D-A628-E6F3A6FC8699}" srcOrd="0" destOrd="0" presId="urn:microsoft.com/office/officeart/2005/8/layout/radial3"/>
    <dgm:cxn modelId="{A7940F4D-5510-4BC9-AC1D-F3FF33BA7205}" srcId="{FD5288EF-FC3A-CD42-9706-286056B17AAD}" destId="{120C9024-5EE2-5C4B-8BD7-5EDB0AF26765}" srcOrd="1" destOrd="0" parTransId="{66A49521-EDD8-614C-B24A-EB07C64A1217}" sibTransId="{1A32A9F7-7503-AE44-AC2C-E48984A236E3}"/>
    <dgm:cxn modelId="{B4851635-F197-49D1-A63B-DC5BF9CD80E0}" type="presOf" srcId="{5DE591D7-928E-7040-8209-E98D9963C706}" destId="{92D87F0B-456F-A041-8BB3-E95C224D70B3}" srcOrd="0" destOrd="0" presId="urn:microsoft.com/office/officeart/2005/8/layout/radial3"/>
    <dgm:cxn modelId="{4D13C1A7-2B63-4167-BC3A-E1C32C5CD7F9}" type="presOf" srcId="{9D20B685-75B0-7A40-8316-DDB76F1892CD}" destId="{081933C3-5EC0-7348-94EE-BFABD4FBE9FC}" srcOrd="0" destOrd="0" presId="urn:microsoft.com/office/officeart/2005/8/layout/radial3"/>
    <dgm:cxn modelId="{0CD5E03B-211A-4832-833A-C65BCB51AE3E}" type="presParOf" srcId="{081933C3-5EC0-7348-94EE-BFABD4FBE9FC}" destId="{174F24FA-451E-FC4D-A495-BF120BA5CDAD}" srcOrd="0" destOrd="0" presId="urn:microsoft.com/office/officeart/2005/8/layout/radial3"/>
    <dgm:cxn modelId="{50D9B63B-BB66-48C3-B52A-A230113636A4}" type="presParOf" srcId="{174F24FA-451E-FC4D-A495-BF120BA5CDAD}" destId="{D3789791-2151-074C-B4D5-7273A66C2F9E}" srcOrd="0" destOrd="0" presId="urn:microsoft.com/office/officeart/2005/8/layout/radial3"/>
    <dgm:cxn modelId="{E2099052-0D1C-4077-93DB-AE1A88EDFE48}" type="presParOf" srcId="{174F24FA-451E-FC4D-A495-BF120BA5CDAD}" destId="{8F104BED-6D7F-B34D-A628-E6F3A6FC8699}" srcOrd="1" destOrd="0" presId="urn:microsoft.com/office/officeart/2005/8/layout/radial3"/>
    <dgm:cxn modelId="{D2C7C4BB-3D23-4C72-B418-AE964B2B73A7}" type="presParOf" srcId="{174F24FA-451E-FC4D-A495-BF120BA5CDAD}" destId="{0B077752-5963-1F4D-8C26-D76811B9FEC7}" srcOrd="2" destOrd="0" presId="urn:microsoft.com/office/officeart/2005/8/layout/radial3"/>
    <dgm:cxn modelId="{E9813BDF-4A86-443A-9902-1ADDAC61CC22}" type="presParOf" srcId="{174F24FA-451E-FC4D-A495-BF120BA5CDAD}" destId="{92D87F0B-456F-A041-8BB3-E95C224D70B3}" srcOrd="3" destOrd="0" presId="urn:microsoft.com/office/officeart/2005/8/layout/radial3"/>
    <dgm:cxn modelId="{DE9BE13B-46EF-4BC4-A6F4-CCC3CFB669EF}" type="presParOf" srcId="{174F24FA-451E-FC4D-A495-BF120BA5CDAD}" destId="{99A361C0-19FA-2945-8811-3273715F8E14}" srcOrd="4" destOrd="0" presId="urn:microsoft.com/office/officeart/2005/8/layout/radial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7656FB7-D986-B14B-997A-05CAF9462D3B}" type="doc">
      <dgm:prSet loTypeId="urn:microsoft.com/office/officeart/2005/8/layout/vProcess5" loCatId="" qsTypeId="urn:microsoft.com/office/officeart/2005/8/quickstyle/simple2" qsCatId="simple" csTypeId="urn:microsoft.com/office/officeart/2005/8/colors/accent2_1" csCatId="accent2" phldr="1"/>
      <dgm:spPr/>
      <dgm:t>
        <a:bodyPr/>
        <a:lstStyle/>
        <a:p>
          <a:endParaRPr lang="en-US"/>
        </a:p>
      </dgm:t>
    </dgm:pt>
    <dgm:pt modelId="{B3543BF6-3A50-5341-94F6-C37B66A3316B}">
      <dgm:prSet phldrT="[Text]"/>
      <dgm:spPr>
        <a:ln>
          <a:solidFill>
            <a:srgbClr val="663300"/>
          </a:solidFill>
        </a:ln>
      </dgm:spPr>
      <dgm:t>
        <a:bodyPr/>
        <a:lstStyle/>
        <a:p>
          <a:r>
            <a:rPr lang="en-US" dirty="0" err="1">
              <a:latin typeface="Times New Roman" panose="02020603050405020304" pitchFamily="18" charset="0"/>
              <a:cs typeface="Times New Roman" panose="02020603050405020304" pitchFamily="18" charset="0"/>
            </a:rPr>
            <a:t>Tiếp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cận</a:t>
          </a:r>
          <a:endParaRPr lang="en-US" dirty="0">
            <a:latin typeface="Times New Roman" panose="02020603050405020304" pitchFamily="18" charset="0"/>
            <a:cs typeface="Times New Roman" panose="02020603050405020304" pitchFamily="18" charset="0"/>
          </a:endParaRPr>
        </a:p>
      </dgm:t>
    </dgm:pt>
    <dgm:pt modelId="{1515E08F-33CA-6A4B-87F2-7A3FBABDFB26}" type="parTrans" cxnId="{42B5D754-6D8B-9046-B2EA-2CE433A80E50}">
      <dgm:prSet/>
      <dgm:spPr/>
      <dgm:t>
        <a:bodyPr/>
        <a:lstStyle/>
        <a:p>
          <a:endParaRPr lang="en-US">
            <a:latin typeface="Times New Roman" panose="02020603050405020304" pitchFamily="18" charset="0"/>
            <a:cs typeface="Times New Roman" panose="02020603050405020304" pitchFamily="18" charset="0"/>
          </a:endParaRPr>
        </a:p>
      </dgm:t>
    </dgm:pt>
    <dgm:pt modelId="{528D19FB-5670-7B4E-A467-6E8D73B475EE}" type="sibTrans" cxnId="{42B5D754-6D8B-9046-B2EA-2CE433A80E50}">
      <dgm:prSet/>
      <dgm:spPr>
        <a:ln>
          <a:solidFill>
            <a:srgbClr val="002060">
              <a:alpha val="90000"/>
            </a:srgbClr>
          </a:solidFill>
        </a:ln>
      </dgm:spPr>
      <dgm:t>
        <a:bodyPr/>
        <a:lstStyle/>
        <a:p>
          <a:endParaRPr lang="en-US">
            <a:latin typeface="Times New Roman" panose="02020603050405020304" pitchFamily="18" charset="0"/>
            <a:cs typeface="Times New Roman" panose="02020603050405020304" pitchFamily="18" charset="0"/>
          </a:endParaRPr>
        </a:p>
      </dgm:t>
    </dgm:pt>
    <dgm:pt modelId="{B8F4E269-2A8F-3C4C-BB61-F59CA70040EF}">
      <dgm:prSet phldrT="[Text]"/>
      <dgm:spPr>
        <a:ln>
          <a:solidFill>
            <a:srgbClr val="663300"/>
          </a:solidFill>
        </a:ln>
      </dgm:spPr>
      <dgm:t>
        <a:bodyPr/>
        <a:lstStyle/>
        <a:p>
          <a:r>
            <a:rPr lang="en-US" dirty="0" err="1">
              <a:latin typeface="Times New Roman" panose="02020603050405020304" pitchFamily="18" charset="0"/>
              <a:cs typeface="Times New Roman" panose="02020603050405020304" pitchFamily="18" charset="0"/>
            </a:rPr>
            <a:t>Tập</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trung</a:t>
          </a:r>
          <a:endParaRPr lang="en-US" dirty="0">
            <a:latin typeface="Times New Roman" panose="02020603050405020304" pitchFamily="18" charset="0"/>
            <a:cs typeface="Times New Roman" panose="02020603050405020304" pitchFamily="18" charset="0"/>
          </a:endParaRPr>
        </a:p>
      </dgm:t>
    </dgm:pt>
    <dgm:pt modelId="{CB6216E0-AC21-FE42-898A-D21A57A43B85}" type="parTrans" cxnId="{CEA1E0D1-4292-3144-B705-C2D5C43099E3}">
      <dgm:prSet/>
      <dgm:spPr/>
      <dgm:t>
        <a:bodyPr/>
        <a:lstStyle/>
        <a:p>
          <a:endParaRPr lang="en-US">
            <a:latin typeface="Times New Roman" panose="02020603050405020304" pitchFamily="18" charset="0"/>
            <a:cs typeface="Times New Roman" panose="02020603050405020304" pitchFamily="18" charset="0"/>
          </a:endParaRPr>
        </a:p>
      </dgm:t>
    </dgm:pt>
    <dgm:pt modelId="{0943B2CA-97D1-EC49-8E24-4AAB877C05D1}" type="sibTrans" cxnId="{CEA1E0D1-4292-3144-B705-C2D5C43099E3}">
      <dgm:prSet/>
      <dgm:spPr>
        <a:ln>
          <a:solidFill>
            <a:srgbClr val="002060">
              <a:alpha val="90000"/>
            </a:srgbClr>
          </a:solidFill>
        </a:ln>
      </dgm:spPr>
      <dgm:t>
        <a:bodyPr/>
        <a:lstStyle/>
        <a:p>
          <a:endParaRPr lang="en-US">
            <a:latin typeface="Times New Roman" panose="02020603050405020304" pitchFamily="18" charset="0"/>
            <a:cs typeface="Times New Roman" panose="02020603050405020304" pitchFamily="18" charset="0"/>
          </a:endParaRPr>
        </a:p>
      </dgm:t>
    </dgm:pt>
    <dgm:pt modelId="{1CDE696B-425F-0148-B745-C669E11422B4}">
      <dgm:prSet phldrT="[Text]"/>
      <dgm:spPr>
        <a:ln>
          <a:solidFill>
            <a:srgbClr val="663300"/>
          </a:solidFill>
        </a:ln>
      </dgm:spPr>
      <dgm:t>
        <a:bodyPr/>
        <a:lstStyle/>
        <a:p>
          <a:r>
            <a:rPr lang="en-US" dirty="0" err="1">
              <a:latin typeface="Times New Roman" panose="02020603050405020304" pitchFamily="18" charset="0"/>
              <a:cs typeface="Times New Roman" panose="02020603050405020304" pitchFamily="18" charset="0"/>
            </a:rPr>
            <a:t>Khơi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gợi</a:t>
          </a:r>
          <a:r>
            <a:rPr lang="en-US" dirty="0">
              <a:latin typeface="Times New Roman" panose="02020603050405020304" pitchFamily="18" charset="0"/>
              <a:cs typeface="Times New Roman" panose="02020603050405020304" pitchFamily="18" charset="0"/>
            </a:rPr>
            <a:t> </a:t>
          </a:r>
        </a:p>
      </dgm:t>
    </dgm:pt>
    <dgm:pt modelId="{8B134E17-BBA2-6F46-8DDE-A4B1723A0E7C}" type="parTrans" cxnId="{6514DB41-19F0-CA48-ABD7-3C16EFB79870}">
      <dgm:prSet/>
      <dgm:spPr/>
      <dgm:t>
        <a:bodyPr/>
        <a:lstStyle/>
        <a:p>
          <a:endParaRPr lang="en-US">
            <a:latin typeface="Times New Roman" panose="02020603050405020304" pitchFamily="18" charset="0"/>
            <a:cs typeface="Times New Roman" panose="02020603050405020304" pitchFamily="18" charset="0"/>
          </a:endParaRPr>
        </a:p>
      </dgm:t>
    </dgm:pt>
    <dgm:pt modelId="{6BCF3AFF-13E1-0549-B68B-958A1455514E}" type="sibTrans" cxnId="{6514DB41-19F0-CA48-ABD7-3C16EFB79870}">
      <dgm:prSet/>
      <dgm:spPr>
        <a:ln>
          <a:solidFill>
            <a:srgbClr val="002060">
              <a:alpha val="90000"/>
            </a:srgbClr>
          </a:solidFill>
        </a:ln>
      </dgm:spPr>
      <dgm:t>
        <a:bodyPr/>
        <a:lstStyle/>
        <a:p>
          <a:endParaRPr lang="en-US">
            <a:latin typeface="Times New Roman" panose="02020603050405020304" pitchFamily="18" charset="0"/>
            <a:cs typeface="Times New Roman" panose="02020603050405020304" pitchFamily="18" charset="0"/>
          </a:endParaRPr>
        </a:p>
      </dgm:t>
    </dgm:pt>
    <dgm:pt modelId="{5127BED9-0B45-B748-97C4-BFB0B621D59E}">
      <dgm:prSet/>
      <dgm:spPr>
        <a:ln>
          <a:solidFill>
            <a:srgbClr val="663300"/>
          </a:solidFill>
        </a:ln>
      </dgm:spPr>
      <dgm:t>
        <a:bodyPr/>
        <a:lstStyle/>
        <a:p>
          <a:r>
            <a:rPr lang="en-US" dirty="0" err="1">
              <a:latin typeface="Times New Roman" panose="02020603050405020304" pitchFamily="18" charset="0"/>
              <a:cs typeface="Times New Roman" panose="02020603050405020304" pitchFamily="18" charset="0"/>
            </a:rPr>
            <a:t>Lên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kế</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hoạch</a:t>
          </a:r>
          <a:endParaRPr lang="en-US" dirty="0">
            <a:latin typeface="Times New Roman" panose="02020603050405020304" pitchFamily="18" charset="0"/>
            <a:cs typeface="Times New Roman" panose="02020603050405020304" pitchFamily="18" charset="0"/>
          </a:endParaRPr>
        </a:p>
      </dgm:t>
    </dgm:pt>
    <dgm:pt modelId="{F3AC064B-5DB0-8042-90D3-F6BF28CD029D}" type="parTrans" cxnId="{925EE1F3-353D-A843-9705-0EB7FB574013}">
      <dgm:prSet/>
      <dgm:spPr/>
      <dgm:t>
        <a:bodyPr/>
        <a:lstStyle/>
        <a:p>
          <a:endParaRPr lang="en-US">
            <a:latin typeface="Times New Roman" panose="02020603050405020304" pitchFamily="18" charset="0"/>
            <a:cs typeface="Times New Roman" panose="02020603050405020304" pitchFamily="18" charset="0"/>
          </a:endParaRPr>
        </a:p>
      </dgm:t>
    </dgm:pt>
    <dgm:pt modelId="{FCBCB648-AC19-7C44-9BD8-CEAE5778846A}" type="sibTrans" cxnId="{925EE1F3-353D-A843-9705-0EB7FB574013}">
      <dgm:prSet/>
      <dgm:spPr/>
      <dgm:t>
        <a:bodyPr/>
        <a:lstStyle/>
        <a:p>
          <a:endParaRPr lang="en-US">
            <a:latin typeface="Times New Roman" panose="02020603050405020304" pitchFamily="18" charset="0"/>
            <a:cs typeface="Times New Roman" panose="02020603050405020304" pitchFamily="18" charset="0"/>
          </a:endParaRPr>
        </a:p>
      </dgm:t>
    </dgm:pt>
    <dgm:pt modelId="{B7412011-0A1F-AD4C-A94F-32CCDA0A16DF}" type="pres">
      <dgm:prSet presAssocID="{07656FB7-D986-B14B-997A-05CAF9462D3B}" presName="outerComposite" presStyleCnt="0">
        <dgm:presLayoutVars>
          <dgm:chMax val="5"/>
          <dgm:dir/>
          <dgm:resizeHandles val="exact"/>
        </dgm:presLayoutVars>
      </dgm:prSet>
      <dgm:spPr/>
      <dgm:t>
        <a:bodyPr/>
        <a:lstStyle/>
        <a:p>
          <a:endParaRPr lang="en-US"/>
        </a:p>
      </dgm:t>
    </dgm:pt>
    <dgm:pt modelId="{84B60814-9BAD-424A-A178-5DA98D733B10}" type="pres">
      <dgm:prSet presAssocID="{07656FB7-D986-B14B-997A-05CAF9462D3B}" presName="dummyMaxCanvas" presStyleCnt="0">
        <dgm:presLayoutVars/>
      </dgm:prSet>
      <dgm:spPr/>
      <dgm:t>
        <a:bodyPr/>
        <a:lstStyle/>
        <a:p>
          <a:endParaRPr lang="en-US"/>
        </a:p>
      </dgm:t>
    </dgm:pt>
    <dgm:pt modelId="{0ED6F988-4967-FC47-9557-3EFC92BBF6CC}" type="pres">
      <dgm:prSet presAssocID="{07656FB7-D986-B14B-997A-05CAF9462D3B}" presName="FourNodes_1" presStyleLbl="node1" presStyleIdx="0" presStyleCnt="4" custScaleX="63861" custScaleY="79619" custLinFactNeighborX="-18069" custLinFactNeighborY="-4919">
        <dgm:presLayoutVars>
          <dgm:bulletEnabled val="1"/>
        </dgm:presLayoutVars>
      </dgm:prSet>
      <dgm:spPr/>
      <dgm:t>
        <a:bodyPr/>
        <a:lstStyle/>
        <a:p>
          <a:endParaRPr lang="en-US"/>
        </a:p>
      </dgm:t>
    </dgm:pt>
    <dgm:pt modelId="{B43F9E8F-F8FC-8E4B-AC43-A2A1FF308F49}" type="pres">
      <dgm:prSet presAssocID="{07656FB7-D986-B14B-997A-05CAF9462D3B}" presName="FourNodes_2" presStyleLbl="node1" presStyleIdx="1" presStyleCnt="4" custScaleX="79433" custScaleY="82050" custLinFactNeighborX="-7063" custLinFactNeighborY="0">
        <dgm:presLayoutVars>
          <dgm:bulletEnabled val="1"/>
        </dgm:presLayoutVars>
      </dgm:prSet>
      <dgm:spPr/>
      <dgm:t>
        <a:bodyPr/>
        <a:lstStyle/>
        <a:p>
          <a:endParaRPr lang="en-US"/>
        </a:p>
      </dgm:t>
    </dgm:pt>
    <dgm:pt modelId="{6F3519F4-DCA2-7141-B196-A0415E2D356E}" type="pres">
      <dgm:prSet presAssocID="{07656FB7-D986-B14B-997A-05CAF9462D3B}" presName="FourNodes_3" presStyleLbl="node1" presStyleIdx="2" presStyleCnt="4" custScaleX="67026" custScaleY="80946">
        <dgm:presLayoutVars>
          <dgm:bulletEnabled val="1"/>
        </dgm:presLayoutVars>
      </dgm:prSet>
      <dgm:spPr/>
      <dgm:t>
        <a:bodyPr/>
        <a:lstStyle/>
        <a:p>
          <a:endParaRPr lang="en-US"/>
        </a:p>
      </dgm:t>
    </dgm:pt>
    <dgm:pt modelId="{71F4FA22-6152-CB43-8120-25EFD6B10BA7}" type="pres">
      <dgm:prSet presAssocID="{07656FB7-D986-B14B-997A-05CAF9462D3B}" presName="FourNodes_4" presStyleLbl="node1" presStyleIdx="3" presStyleCnt="4" custScaleX="56778" custScaleY="76829" custLinFactNeighborX="7769" custLinFactNeighborY="-6114">
        <dgm:presLayoutVars>
          <dgm:bulletEnabled val="1"/>
        </dgm:presLayoutVars>
      </dgm:prSet>
      <dgm:spPr/>
      <dgm:t>
        <a:bodyPr/>
        <a:lstStyle/>
        <a:p>
          <a:endParaRPr lang="en-US"/>
        </a:p>
      </dgm:t>
    </dgm:pt>
    <dgm:pt modelId="{1703BEC3-223D-964D-BCAD-B3FCD5F82A88}" type="pres">
      <dgm:prSet presAssocID="{07656FB7-D986-B14B-997A-05CAF9462D3B}" presName="FourConn_1-2" presStyleLbl="fgAccFollowNode1" presStyleIdx="0" presStyleCnt="3" custLinFactX="-267610" custLinFactNeighborX="-300000" custLinFactNeighborY="-3135">
        <dgm:presLayoutVars>
          <dgm:bulletEnabled val="1"/>
        </dgm:presLayoutVars>
      </dgm:prSet>
      <dgm:spPr/>
      <dgm:t>
        <a:bodyPr/>
        <a:lstStyle/>
        <a:p>
          <a:endParaRPr lang="en-US"/>
        </a:p>
      </dgm:t>
    </dgm:pt>
    <dgm:pt modelId="{D08D1245-7EA3-E242-B9D2-96F2940CA439}" type="pres">
      <dgm:prSet presAssocID="{07656FB7-D986-B14B-997A-05CAF9462D3B}" presName="FourConn_2-3" presStyleLbl="fgAccFollowNode1" presStyleIdx="1" presStyleCnt="3" custLinFactX="-200000" custLinFactNeighborX="-298619" custLinFactNeighborY="12541">
        <dgm:presLayoutVars>
          <dgm:bulletEnabled val="1"/>
        </dgm:presLayoutVars>
      </dgm:prSet>
      <dgm:spPr/>
      <dgm:t>
        <a:bodyPr/>
        <a:lstStyle/>
        <a:p>
          <a:endParaRPr lang="en-US"/>
        </a:p>
      </dgm:t>
    </dgm:pt>
    <dgm:pt modelId="{6D7A31FD-4E70-0542-A535-1AAA4B22EAE2}" type="pres">
      <dgm:prSet presAssocID="{07656FB7-D986-B14B-997A-05CAF9462D3B}" presName="FourConn_3-4" presStyleLbl="fgAccFollowNode1" presStyleIdx="2" presStyleCnt="3" custLinFactX="-195132" custLinFactNeighborX="-200000" custLinFactNeighborY="12541">
        <dgm:presLayoutVars>
          <dgm:bulletEnabled val="1"/>
        </dgm:presLayoutVars>
      </dgm:prSet>
      <dgm:spPr/>
      <dgm:t>
        <a:bodyPr/>
        <a:lstStyle/>
        <a:p>
          <a:endParaRPr lang="en-US"/>
        </a:p>
      </dgm:t>
    </dgm:pt>
    <dgm:pt modelId="{3BB645F1-C231-DC42-94A6-E7C5402C4A4B}" type="pres">
      <dgm:prSet presAssocID="{07656FB7-D986-B14B-997A-05CAF9462D3B}" presName="FourNodes_1_text" presStyleLbl="node1" presStyleIdx="3" presStyleCnt="4">
        <dgm:presLayoutVars>
          <dgm:bulletEnabled val="1"/>
        </dgm:presLayoutVars>
      </dgm:prSet>
      <dgm:spPr/>
      <dgm:t>
        <a:bodyPr/>
        <a:lstStyle/>
        <a:p>
          <a:endParaRPr lang="en-US"/>
        </a:p>
      </dgm:t>
    </dgm:pt>
    <dgm:pt modelId="{86C4A0C3-9AC5-2948-AA6C-92949CD90D4C}" type="pres">
      <dgm:prSet presAssocID="{07656FB7-D986-B14B-997A-05CAF9462D3B}" presName="FourNodes_2_text" presStyleLbl="node1" presStyleIdx="3" presStyleCnt="4">
        <dgm:presLayoutVars>
          <dgm:bulletEnabled val="1"/>
        </dgm:presLayoutVars>
      </dgm:prSet>
      <dgm:spPr/>
      <dgm:t>
        <a:bodyPr/>
        <a:lstStyle/>
        <a:p>
          <a:endParaRPr lang="en-US"/>
        </a:p>
      </dgm:t>
    </dgm:pt>
    <dgm:pt modelId="{66CB5836-9D4F-D24C-83F1-2EE4EE9A7A1F}" type="pres">
      <dgm:prSet presAssocID="{07656FB7-D986-B14B-997A-05CAF9462D3B}" presName="FourNodes_3_text" presStyleLbl="node1" presStyleIdx="3" presStyleCnt="4">
        <dgm:presLayoutVars>
          <dgm:bulletEnabled val="1"/>
        </dgm:presLayoutVars>
      </dgm:prSet>
      <dgm:spPr/>
      <dgm:t>
        <a:bodyPr/>
        <a:lstStyle/>
        <a:p>
          <a:endParaRPr lang="en-US"/>
        </a:p>
      </dgm:t>
    </dgm:pt>
    <dgm:pt modelId="{0649D452-F652-3A46-959A-32ADDEBDE78B}" type="pres">
      <dgm:prSet presAssocID="{07656FB7-D986-B14B-997A-05CAF9462D3B}" presName="FourNodes_4_text" presStyleLbl="node1" presStyleIdx="3" presStyleCnt="4">
        <dgm:presLayoutVars>
          <dgm:bulletEnabled val="1"/>
        </dgm:presLayoutVars>
      </dgm:prSet>
      <dgm:spPr/>
      <dgm:t>
        <a:bodyPr/>
        <a:lstStyle/>
        <a:p>
          <a:endParaRPr lang="en-US"/>
        </a:p>
      </dgm:t>
    </dgm:pt>
  </dgm:ptLst>
  <dgm:cxnLst>
    <dgm:cxn modelId="{CEA1E0D1-4292-3144-B705-C2D5C43099E3}" srcId="{07656FB7-D986-B14B-997A-05CAF9462D3B}" destId="{B8F4E269-2A8F-3C4C-BB61-F59CA70040EF}" srcOrd="1" destOrd="0" parTransId="{CB6216E0-AC21-FE42-898A-D21A57A43B85}" sibTransId="{0943B2CA-97D1-EC49-8E24-4AAB877C05D1}"/>
    <dgm:cxn modelId="{CCF00A33-D61E-8246-B60A-C13269355C8C}" type="presOf" srcId="{5127BED9-0B45-B748-97C4-BFB0B621D59E}" destId="{71F4FA22-6152-CB43-8120-25EFD6B10BA7}" srcOrd="0" destOrd="0" presId="urn:microsoft.com/office/officeart/2005/8/layout/vProcess5"/>
    <dgm:cxn modelId="{85460A4F-2FFF-264D-92A8-06806831C7B2}" type="presOf" srcId="{1CDE696B-425F-0148-B745-C669E11422B4}" destId="{66CB5836-9D4F-D24C-83F1-2EE4EE9A7A1F}" srcOrd="1" destOrd="0" presId="urn:microsoft.com/office/officeart/2005/8/layout/vProcess5"/>
    <dgm:cxn modelId="{389E17D4-5EFE-554A-98DD-1E53A4CCB60C}" type="presOf" srcId="{B8F4E269-2A8F-3C4C-BB61-F59CA70040EF}" destId="{B43F9E8F-F8FC-8E4B-AC43-A2A1FF308F49}" srcOrd="0" destOrd="0" presId="urn:microsoft.com/office/officeart/2005/8/layout/vProcess5"/>
    <dgm:cxn modelId="{13D0C067-BBB8-2343-954C-79D8D9CCBD06}" type="presOf" srcId="{0943B2CA-97D1-EC49-8E24-4AAB877C05D1}" destId="{D08D1245-7EA3-E242-B9D2-96F2940CA439}" srcOrd="0" destOrd="0" presId="urn:microsoft.com/office/officeart/2005/8/layout/vProcess5"/>
    <dgm:cxn modelId="{5B3F4876-C1B3-C448-AC53-D454FDEA672F}" type="presOf" srcId="{B3543BF6-3A50-5341-94F6-C37B66A3316B}" destId="{3BB645F1-C231-DC42-94A6-E7C5402C4A4B}" srcOrd="1" destOrd="0" presId="urn:microsoft.com/office/officeart/2005/8/layout/vProcess5"/>
    <dgm:cxn modelId="{6514DB41-19F0-CA48-ABD7-3C16EFB79870}" srcId="{07656FB7-D986-B14B-997A-05CAF9462D3B}" destId="{1CDE696B-425F-0148-B745-C669E11422B4}" srcOrd="2" destOrd="0" parTransId="{8B134E17-BBA2-6F46-8DDE-A4B1723A0E7C}" sibTransId="{6BCF3AFF-13E1-0549-B68B-958A1455514E}"/>
    <dgm:cxn modelId="{8A155D40-D9E4-4C44-91A6-5B9EEACDFBD5}" type="presOf" srcId="{5127BED9-0B45-B748-97C4-BFB0B621D59E}" destId="{0649D452-F652-3A46-959A-32ADDEBDE78B}" srcOrd="1" destOrd="0" presId="urn:microsoft.com/office/officeart/2005/8/layout/vProcess5"/>
    <dgm:cxn modelId="{42B5D754-6D8B-9046-B2EA-2CE433A80E50}" srcId="{07656FB7-D986-B14B-997A-05CAF9462D3B}" destId="{B3543BF6-3A50-5341-94F6-C37B66A3316B}" srcOrd="0" destOrd="0" parTransId="{1515E08F-33CA-6A4B-87F2-7A3FBABDFB26}" sibTransId="{528D19FB-5670-7B4E-A467-6E8D73B475EE}"/>
    <dgm:cxn modelId="{E1ADEDC0-C6B3-0B42-B619-F1738A96531A}" type="presOf" srcId="{B8F4E269-2A8F-3C4C-BB61-F59CA70040EF}" destId="{86C4A0C3-9AC5-2948-AA6C-92949CD90D4C}" srcOrd="1" destOrd="0" presId="urn:microsoft.com/office/officeart/2005/8/layout/vProcess5"/>
    <dgm:cxn modelId="{02B2D38E-754F-FF45-B5EA-EAAE8A13537A}" type="presOf" srcId="{B3543BF6-3A50-5341-94F6-C37B66A3316B}" destId="{0ED6F988-4967-FC47-9557-3EFC92BBF6CC}" srcOrd="0" destOrd="0" presId="urn:microsoft.com/office/officeart/2005/8/layout/vProcess5"/>
    <dgm:cxn modelId="{925EE1F3-353D-A843-9705-0EB7FB574013}" srcId="{07656FB7-D986-B14B-997A-05CAF9462D3B}" destId="{5127BED9-0B45-B748-97C4-BFB0B621D59E}" srcOrd="3" destOrd="0" parTransId="{F3AC064B-5DB0-8042-90D3-F6BF28CD029D}" sibTransId="{FCBCB648-AC19-7C44-9BD8-CEAE5778846A}"/>
    <dgm:cxn modelId="{2153DC93-BAD7-8741-A17F-83E825F9D154}" type="presOf" srcId="{6BCF3AFF-13E1-0549-B68B-958A1455514E}" destId="{6D7A31FD-4E70-0542-A535-1AAA4B22EAE2}" srcOrd="0" destOrd="0" presId="urn:microsoft.com/office/officeart/2005/8/layout/vProcess5"/>
    <dgm:cxn modelId="{3C61DD8D-43F2-514D-AB14-33233F237AFF}" type="presOf" srcId="{1CDE696B-425F-0148-B745-C669E11422B4}" destId="{6F3519F4-DCA2-7141-B196-A0415E2D356E}" srcOrd="0" destOrd="0" presId="urn:microsoft.com/office/officeart/2005/8/layout/vProcess5"/>
    <dgm:cxn modelId="{BF70C45D-591F-5F4B-A058-5A2EAA6B4448}" type="presOf" srcId="{528D19FB-5670-7B4E-A467-6E8D73B475EE}" destId="{1703BEC3-223D-964D-BCAD-B3FCD5F82A88}" srcOrd="0" destOrd="0" presId="urn:microsoft.com/office/officeart/2005/8/layout/vProcess5"/>
    <dgm:cxn modelId="{724FA9F3-1BDF-0841-BE57-196E0D93131F}" type="presOf" srcId="{07656FB7-D986-B14B-997A-05CAF9462D3B}" destId="{B7412011-0A1F-AD4C-A94F-32CCDA0A16DF}" srcOrd="0" destOrd="0" presId="urn:microsoft.com/office/officeart/2005/8/layout/vProcess5"/>
    <dgm:cxn modelId="{4300D998-A55E-544F-8226-E1D6AD30AA77}" type="presParOf" srcId="{B7412011-0A1F-AD4C-A94F-32CCDA0A16DF}" destId="{84B60814-9BAD-424A-A178-5DA98D733B10}" srcOrd="0" destOrd="0" presId="urn:microsoft.com/office/officeart/2005/8/layout/vProcess5"/>
    <dgm:cxn modelId="{B6BE6D62-1C38-7C47-908C-32E9E56A3266}" type="presParOf" srcId="{B7412011-0A1F-AD4C-A94F-32CCDA0A16DF}" destId="{0ED6F988-4967-FC47-9557-3EFC92BBF6CC}" srcOrd="1" destOrd="0" presId="urn:microsoft.com/office/officeart/2005/8/layout/vProcess5"/>
    <dgm:cxn modelId="{74C79949-5673-6840-B6D6-890FCC03A601}" type="presParOf" srcId="{B7412011-0A1F-AD4C-A94F-32CCDA0A16DF}" destId="{B43F9E8F-F8FC-8E4B-AC43-A2A1FF308F49}" srcOrd="2" destOrd="0" presId="urn:microsoft.com/office/officeart/2005/8/layout/vProcess5"/>
    <dgm:cxn modelId="{B4FF93F4-90A4-7F43-BDFC-1AFA95307C6B}" type="presParOf" srcId="{B7412011-0A1F-AD4C-A94F-32CCDA0A16DF}" destId="{6F3519F4-DCA2-7141-B196-A0415E2D356E}" srcOrd="3" destOrd="0" presId="urn:microsoft.com/office/officeart/2005/8/layout/vProcess5"/>
    <dgm:cxn modelId="{588F3170-A913-1B4C-8D7D-752F036D0E87}" type="presParOf" srcId="{B7412011-0A1F-AD4C-A94F-32CCDA0A16DF}" destId="{71F4FA22-6152-CB43-8120-25EFD6B10BA7}" srcOrd="4" destOrd="0" presId="urn:microsoft.com/office/officeart/2005/8/layout/vProcess5"/>
    <dgm:cxn modelId="{F59D11A2-BF25-904D-8689-64E67BC85D34}" type="presParOf" srcId="{B7412011-0A1F-AD4C-A94F-32CCDA0A16DF}" destId="{1703BEC3-223D-964D-BCAD-B3FCD5F82A88}" srcOrd="5" destOrd="0" presId="urn:microsoft.com/office/officeart/2005/8/layout/vProcess5"/>
    <dgm:cxn modelId="{7240033F-22C2-2F4E-B336-B0DDCEA50057}" type="presParOf" srcId="{B7412011-0A1F-AD4C-A94F-32CCDA0A16DF}" destId="{D08D1245-7EA3-E242-B9D2-96F2940CA439}" srcOrd="6" destOrd="0" presId="urn:microsoft.com/office/officeart/2005/8/layout/vProcess5"/>
    <dgm:cxn modelId="{69E71A12-248E-5741-955B-87BDFDB93763}" type="presParOf" srcId="{B7412011-0A1F-AD4C-A94F-32CCDA0A16DF}" destId="{6D7A31FD-4E70-0542-A535-1AAA4B22EAE2}" srcOrd="7" destOrd="0" presId="urn:microsoft.com/office/officeart/2005/8/layout/vProcess5"/>
    <dgm:cxn modelId="{5C68F6FF-482E-DC4C-8BB2-3CD5886BE8CE}" type="presParOf" srcId="{B7412011-0A1F-AD4C-A94F-32CCDA0A16DF}" destId="{3BB645F1-C231-DC42-94A6-E7C5402C4A4B}" srcOrd="8" destOrd="0" presId="urn:microsoft.com/office/officeart/2005/8/layout/vProcess5"/>
    <dgm:cxn modelId="{50FBC2CE-B557-AC40-8591-11F55A1EDB40}" type="presParOf" srcId="{B7412011-0A1F-AD4C-A94F-32CCDA0A16DF}" destId="{86C4A0C3-9AC5-2948-AA6C-92949CD90D4C}" srcOrd="9" destOrd="0" presId="urn:microsoft.com/office/officeart/2005/8/layout/vProcess5"/>
    <dgm:cxn modelId="{63FE712A-2363-5C4F-AC7F-0D54E1E4CFCF}" type="presParOf" srcId="{B7412011-0A1F-AD4C-A94F-32CCDA0A16DF}" destId="{66CB5836-9D4F-D24C-83F1-2EE4EE9A7A1F}" srcOrd="10" destOrd="0" presId="urn:microsoft.com/office/officeart/2005/8/layout/vProcess5"/>
    <dgm:cxn modelId="{9B5E91BA-3405-524B-9B88-0610F6ABF068}" type="presParOf" srcId="{B7412011-0A1F-AD4C-A94F-32CCDA0A16DF}" destId="{0649D452-F652-3A46-959A-32ADDEBDE78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DD346FA-F24A-4B54-9DFE-04A54E33F7F3}" type="doc">
      <dgm:prSet loTypeId="urn:microsoft.com/office/officeart/2005/8/layout/radial5" loCatId="cycle" qsTypeId="urn:microsoft.com/office/officeart/2005/8/quickstyle/simple1" qsCatId="simple" csTypeId="urn:microsoft.com/office/officeart/2005/8/colors/accent3_2" csCatId="accent3" phldr="1"/>
      <dgm:spPr/>
      <dgm:t>
        <a:bodyPr/>
        <a:lstStyle/>
        <a:p>
          <a:endParaRPr lang="en-US"/>
        </a:p>
      </dgm:t>
    </dgm:pt>
    <dgm:pt modelId="{1290053C-7AE7-4A64-9B99-CC1E3686B911}">
      <dgm:prSet phldrT="[Text]"/>
      <dgm:spPr/>
      <dgm:t>
        <a:bodyPr/>
        <a:lstStyle/>
        <a:p>
          <a:r>
            <a:rPr lang="en-US" smtClean="0">
              <a:solidFill>
                <a:schemeClr val="tx1"/>
              </a:solidFill>
              <a:latin typeface="Times New Roman" panose="02020603050405020304" pitchFamily="18" charset="0"/>
              <a:cs typeface="Times New Roman" panose="02020603050405020304" pitchFamily="18" charset="0"/>
            </a:rPr>
            <a:t>PVTĐL</a:t>
          </a:r>
          <a:endParaRPr lang="en-US" dirty="0">
            <a:solidFill>
              <a:schemeClr val="tx1"/>
            </a:solidFill>
            <a:latin typeface="Times New Roman" panose="02020603050405020304" pitchFamily="18" charset="0"/>
            <a:cs typeface="Times New Roman" panose="02020603050405020304" pitchFamily="18" charset="0"/>
          </a:endParaRPr>
        </a:p>
      </dgm:t>
    </dgm:pt>
    <dgm:pt modelId="{D4B943C5-97B4-496B-BFDB-F1B28F65211D}" type="parTrans" cxnId="{71C546F2-D691-4B22-8EB0-8263ED15FA10}">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8E56B5F4-732D-46DD-A7C6-737DDF839FA4}" type="sibTrans" cxnId="{71C546F2-D691-4B22-8EB0-8263ED15FA10}">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D8754710-5CCF-4A00-A7F4-488453BE16B9}">
      <dgm:prSet phldrT="[Text]"/>
      <dgm:spPr/>
      <dgm:t>
        <a:bodyPr/>
        <a:lstStyle/>
        <a:p>
          <a:r>
            <a:rPr lang="en-US" smtClean="0">
              <a:solidFill>
                <a:schemeClr val="tx1"/>
              </a:solidFill>
              <a:latin typeface="Times New Roman" panose="02020603050405020304" pitchFamily="18" charset="0"/>
              <a:cs typeface="Times New Roman" panose="02020603050405020304" pitchFamily="18" charset="0"/>
            </a:rPr>
            <a:t>Câu hỏi mở</a:t>
          </a:r>
          <a:endParaRPr lang="en-US" dirty="0">
            <a:solidFill>
              <a:schemeClr val="tx1"/>
            </a:solidFill>
            <a:latin typeface="Times New Roman" panose="02020603050405020304" pitchFamily="18" charset="0"/>
            <a:cs typeface="Times New Roman" panose="02020603050405020304" pitchFamily="18" charset="0"/>
          </a:endParaRPr>
        </a:p>
      </dgm:t>
    </dgm:pt>
    <dgm:pt modelId="{7F9FC56B-D221-41EB-A677-B47334898FCE}" type="parTrans" cxnId="{42DCD8C1-80AF-4BC4-9445-CB38C88E8AAD}">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BE51CA8B-63FE-4E98-88F0-017ED02C7CD1}" type="sibTrans" cxnId="{42DCD8C1-80AF-4BC4-9445-CB38C88E8AAD}">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22004C0E-861A-4A3E-99DC-3633E8DD96AE}">
      <dgm:prSet phldrT="[Text]"/>
      <dgm:spPr/>
      <dgm:t>
        <a:bodyPr/>
        <a:lstStyle/>
        <a:p>
          <a:r>
            <a:rPr lang="en-US" smtClean="0">
              <a:solidFill>
                <a:schemeClr val="tx1"/>
              </a:solidFill>
              <a:latin typeface="Times New Roman" panose="02020603050405020304" pitchFamily="18" charset="0"/>
              <a:cs typeface="Times New Roman" panose="02020603050405020304" pitchFamily="18" charset="0"/>
            </a:rPr>
            <a:t>Phản hồi</a:t>
          </a:r>
          <a:endParaRPr lang="en-US" dirty="0">
            <a:solidFill>
              <a:schemeClr val="tx1"/>
            </a:solidFill>
            <a:latin typeface="Times New Roman" panose="02020603050405020304" pitchFamily="18" charset="0"/>
            <a:cs typeface="Times New Roman" panose="02020603050405020304" pitchFamily="18" charset="0"/>
          </a:endParaRPr>
        </a:p>
      </dgm:t>
    </dgm:pt>
    <dgm:pt modelId="{A2A08381-6DB7-4897-811E-621C60D75673}" type="parTrans" cxnId="{8FD46DAC-4CC3-4590-BBDE-F325FD1A8E89}">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E847E3B7-A11B-4436-84A5-03E0CBAFF900}" type="sibTrans" cxnId="{8FD46DAC-4CC3-4590-BBDE-F325FD1A8E89}">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61BE0DF3-A047-4DB5-B1F4-50B9CDC2F5BF}">
      <dgm:prSet phldrT="[Text]"/>
      <dgm:spPr/>
      <dgm:t>
        <a:bodyPr/>
        <a:lstStyle/>
        <a:p>
          <a:r>
            <a:rPr lang="en-US" smtClean="0">
              <a:solidFill>
                <a:schemeClr val="tx1"/>
              </a:solidFill>
              <a:latin typeface="Times New Roman" panose="02020603050405020304" pitchFamily="18" charset="0"/>
              <a:cs typeface="Times New Roman" panose="02020603050405020304" pitchFamily="18" charset="0"/>
            </a:rPr>
            <a:t>Cung cấp thông tin</a:t>
          </a:r>
          <a:endParaRPr lang="en-US" dirty="0">
            <a:solidFill>
              <a:schemeClr val="tx1"/>
            </a:solidFill>
            <a:latin typeface="Times New Roman" panose="02020603050405020304" pitchFamily="18" charset="0"/>
            <a:cs typeface="Times New Roman" panose="02020603050405020304" pitchFamily="18" charset="0"/>
          </a:endParaRPr>
        </a:p>
      </dgm:t>
    </dgm:pt>
    <dgm:pt modelId="{CE0F105A-FCEC-44DE-8A2C-A59A8910D731}" type="parTrans" cxnId="{83CBBC9B-CB14-492A-9739-BCA724B20E56}">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8507FD7D-50C8-4C9E-9C95-F5C58ABAB99B}" type="sibTrans" cxnId="{83CBBC9B-CB14-492A-9739-BCA724B20E56}">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0E3FAB0F-4A1C-4B5C-AE9B-01BDEA5010FA}">
      <dgm:prSet phldrT="[Text]"/>
      <dgm:spPr/>
      <dgm:t>
        <a:bodyPr/>
        <a:lstStyle/>
        <a:p>
          <a:r>
            <a:rPr lang="en-US" smtClean="0">
              <a:solidFill>
                <a:schemeClr val="tx1"/>
              </a:solidFill>
              <a:latin typeface="Times New Roman" panose="02020603050405020304" pitchFamily="18" charset="0"/>
              <a:cs typeface="Times New Roman" panose="02020603050405020304" pitchFamily="18" charset="0"/>
            </a:rPr>
            <a:t>Khẳng </a:t>
          </a:r>
          <a:r>
            <a:rPr lang="vi-VN" smtClean="0">
              <a:solidFill>
                <a:schemeClr val="tx1"/>
              </a:solidFill>
              <a:latin typeface="Times New Roman" panose="02020603050405020304" pitchFamily="18" charset="0"/>
              <a:cs typeface="Times New Roman" panose="02020603050405020304" pitchFamily="18" charset="0"/>
            </a:rPr>
            <a:t>đ</a:t>
          </a:r>
          <a:r>
            <a:rPr lang="en-US" smtClean="0">
              <a:solidFill>
                <a:schemeClr val="tx1"/>
              </a:solidFill>
              <a:latin typeface="Times New Roman" panose="02020603050405020304" pitchFamily="18" charset="0"/>
              <a:cs typeface="Times New Roman" panose="02020603050405020304" pitchFamily="18" charset="0"/>
            </a:rPr>
            <a:t>ịnh</a:t>
          </a:r>
          <a:endParaRPr lang="en-US" dirty="0">
            <a:solidFill>
              <a:schemeClr val="tx1"/>
            </a:solidFill>
            <a:latin typeface="Times New Roman" panose="02020603050405020304" pitchFamily="18" charset="0"/>
            <a:cs typeface="Times New Roman" panose="02020603050405020304" pitchFamily="18" charset="0"/>
          </a:endParaRPr>
        </a:p>
      </dgm:t>
    </dgm:pt>
    <dgm:pt modelId="{E818C1C4-C17A-4FFE-8547-3413DAC653E5}" type="parTrans" cxnId="{7F6A4FCC-B022-4D10-9DDB-B4B00D3AC2DB}">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CBE86B64-2D26-41B6-A1D0-B4A65D3F54F7}" type="sibTrans" cxnId="{7F6A4FCC-B022-4D10-9DDB-B4B00D3AC2DB}">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92641830-42FA-472A-9996-F5F29323F772}">
      <dgm:prSet/>
      <dgm:spPr/>
      <dgm:t>
        <a:bodyPr/>
        <a:lstStyle/>
        <a:p>
          <a:r>
            <a:rPr lang="en-US" smtClean="0">
              <a:solidFill>
                <a:schemeClr val="tx1"/>
              </a:solidFill>
              <a:latin typeface="Times New Roman" panose="02020603050405020304" pitchFamily="18" charset="0"/>
              <a:cs typeface="Times New Roman" panose="02020603050405020304" pitchFamily="18" charset="0"/>
            </a:rPr>
            <a:t>Tóm tắt</a:t>
          </a:r>
          <a:endParaRPr lang="en-US" dirty="0">
            <a:solidFill>
              <a:schemeClr val="tx1"/>
            </a:solidFill>
            <a:latin typeface="Times New Roman" panose="02020603050405020304" pitchFamily="18" charset="0"/>
            <a:cs typeface="Times New Roman" panose="02020603050405020304" pitchFamily="18" charset="0"/>
          </a:endParaRPr>
        </a:p>
      </dgm:t>
    </dgm:pt>
    <dgm:pt modelId="{0E2F6E73-0749-4BF6-9510-0DE27A88D0C1}" type="parTrans" cxnId="{6FBA585E-961A-4834-A4AF-6413622F5193}">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47F8EFF9-4709-4CCD-A0E8-760B3D149242}" type="sibTrans" cxnId="{6FBA585E-961A-4834-A4AF-6413622F5193}">
      <dgm:prSet/>
      <dgm:spPr/>
      <dgm:t>
        <a:bodyPr/>
        <a:lstStyle/>
        <a:p>
          <a:endParaRPr lang="en-US">
            <a:solidFill>
              <a:schemeClr val="tx1"/>
            </a:solidFill>
            <a:latin typeface="Times New Roman" panose="02020603050405020304" pitchFamily="18" charset="0"/>
            <a:cs typeface="Times New Roman" panose="02020603050405020304" pitchFamily="18" charset="0"/>
          </a:endParaRPr>
        </a:p>
      </dgm:t>
    </dgm:pt>
    <dgm:pt modelId="{76D8EAB0-7EAE-4496-9867-9C062D808A29}" type="pres">
      <dgm:prSet presAssocID="{1DD346FA-F24A-4B54-9DFE-04A54E33F7F3}" presName="Name0" presStyleCnt="0">
        <dgm:presLayoutVars>
          <dgm:chMax val="1"/>
          <dgm:dir/>
          <dgm:animLvl val="ctr"/>
          <dgm:resizeHandles val="exact"/>
        </dgm:presLayoutVars>
      </dgm:prSet>
      <dgm:spPr/>
      <dgm:t>
        <a:bodyPr/>
        <a:lstStyle/>
        <a:p>
          <a:endParaRPr lang="en-US"/>
        </a:p>
      </dgm:t>
    </dgm:pt>
    <dgm:pt modelId="{3FA09D7F-60EB-46CA-BC59-520270B32AB3}" type="pres">
      <dgm:prSet presAssocID="{1290053C-7AE7-4A64-9B99-CC1E3686B911}" presName="centerShape" presStyleLbl="node0" presStyleIdx="0" presStyleCnt="1"/>
      <dgm:spPr/>
      <dgm:t>
        <a:bodyPr/>
        <a:lstStyle/>
        <a:p>
          <a:endParaRPr lang="en-US"/>
        </a:p>
      </dgm:t>
    </dgm:pt>
    <dgm:pt modelId="{BFB5BBDF-5C2E-44CA-A46A-55A7E13022E1}" type="pres">
      <dgm:prSet presAssocID="{7F9FC56B-D221-41EB-A677-B47334898FCE}" presName="parTrans" presStyleLbl="sibTrans2D1" presStyleIdx="0" presStyleCnt="5"/>
      <dgm:spPr/>
      <dgm:t>
        <a:bodyPr/>
        <a:lstStyle/>
        <a:p>
          <a:endParaRPr lang="en-US"/>
        </a:p>
      </dgm:t>
    </dgm:pt>
    <dgm:pt modelId="{505A9610-6433-42E2-A186-CE69C275CD9A}" type="pres">
      <dgm:prSet presAssocID="{7F9FC56B-D221-41EB-A677-B47334898FCE}" presName="connectorText" presStyleLbl="sibTrans2D1" presStyleIdx="0" presStyleCnt="5"/>
      <dgm:spPr/>
      <dgm:t>
        <a:bodyPr/>
        <a:lstStyle/>
        <a:p>
          <a:endParaRPr lang="en-US"/>
        </a:p>
      </dgm:t>
    </dgm:pt>
    <dgm:pt modelId="{21DCF977-5F01-4FA9-90F9-AAB5C57FA176}" type="pres">
      <dgm:prSet presAssocID="{D8754710-5CCF-4A00-A7F4-488453BE16B9}" presName="node" presStyleLbl="node1" presStyleIdx="0" presStyleCnt="5">
        <dgm:presLayoutVars>
          <dgm:bulletEnabled val="1"/>
        </dgm:presLayoutVars>
      </dgm:prSet>
      <dgm:spPr/>
      <dgm:t>
        <a:bodyPr/>
        <a:lstStyle/>
        <a:p>
          <a:endParaRPr lang="en-US"/>
        </a:p>
      </dgm:t>
    </dgm:pt>
    <dgm:pt modelId="{4F261367-F864-4E43-8725-9851897C703F}" type="pres">
      <dgm:prSet presAssocID="{A2A08381-6DB7-4897-811E-621C60D75673}" presName="parTrans" presStyleLbl="sibTrans2D1" presStyleIdx="1" presStyleCnt="5"/>
      <dgm:spPr/>
      <dgm:t>
        <a:bodyPr/>
        <a:lstStyle/>
        <a:p>
          <a:endParaRPr lang="en-US"/>
        </a:p>
      </dgm:t>
    </dgm:pt>
    <dgm:pt modelId="{93CA7EF7-C0A6-4EDF-B10C-098F6FB5CDD5}" type="pres">
      <dgm:prSet presAssocID="{A2A08381-6DB7-4897-811E-621C60D75673}" presName="connectorText" presStyleLbl="sibTrans2D1" presStyleIdx="1" presStyleCnt="5"/>
      <dgm:spPr/>
      <dgm:t>
        <a:bodyPr/>
        <a:lstStyle/>
        <a:p>
          <a:endParaRPr lang="en-US"/>
        </a:p>
      </dgm:t>
    </dgm:pt>
    <dgm:pt modelId="{89DC1D1C-D19C-4BE9-B3F5-D0515B3F9A35}" type="pres">
      <dgm:prSet presAssocID="{22004C0E-861A-4A3E-99DC-3633E8DD96AE}" presName="node" presStyleLbl="node1" presStyleIdx="1" presStyleCnt="5">
        <dgm:presLayoutVars>
          <dgm:bulletEnabled val="1"/>
        </dgm:presLayoutVars>
      </dgm:prSet>
      <dgm:spPr/>
      <dgm:t>
        <a:bodyPr/>
        <a:lstStyle/>
        <a:p>
          <a:endParaRPr lang="en-US"/>
        </a:p>
      </dgm:t>
    </dgm:pt>
    <dgm:pt modelId="{94A03481-C293-48DB-9606-63AFBA10A5D9}" type="pres">
      <dgm:prSet presAssocID="{CE0F105A-FCEC-44DE-8A2C-A59A8910D731}" presName="parTrans" presStyleLbl="sibTrans2D1" presStyleIdx="2" presStyleCnt="5"/>
      <dgm:spPr/>
      <dgm:t>
        <a:bodyPr/>
        <a:lstStyle/>
        <a:p>
          <a:endParaRPr lang="en-US"/>
        </a:p>
      </dgm:t>
    </dgm:pt>
    <dgm:pt modelId="{3C539B6D-F1E8-40D7-A7A9-5270F777EC8D}" type="pres">
      <dgm:prSet presAssocID="{CE0F105A-FCEC-44DE-8A2C-A59A8910D731}" presName="connectorText" presStyleLbl="sibTrans2D1" presStyleIdx="2" presStyleCnt="5"/>
      <dgm:spPr/>
      <dgm:t>
        <a:bodyPr/>
        <a:lstStyle/>
        <a:p>
          <a:endParaRPr lang="en-US"/>
        </a:p>
      </dgm:t>
    </dgm:pt>
    <dgm:pt modelId="{61925B0A-14AA-42BF-A40D-A1C2F11618EA}" type="pres">
      <dgm:prSet presAssocID="{61BE0DF3-A047-4DB5-B1F4-50B9CDC2F5BF}" presName="node" presStyleLbl="node1" presStyleIdx="2" presStyleCnt="5">
        <dgm:presLayoutVars>
          <dgm:bulletEnabled val="1"/>
        </dgm:presLayoutVars>
      </dgm:prSet>
      <dgm:spPr/>
      <dgm:t>
        <a:bodyPr/>
        <a:lstStyle/>
        <a:p>
          <a:endParaRPr lang="en-US"/>
        </a:p>
      </dgm:t>
    </dgm:pt>
    <dgm:pt modelId="{A88C2C23-4851-4C86-A659-9C804827DABC}" type="pres">
      <dgm:prSet presAssocID="{E818C1C4-C17A-4FFE-8547-3413DAC653E5}" presName="parTrans" presStyleLbl="sibTrans2D1" presStyleIdx="3" presStyleCnt="5"/>
      <dgm:spPr/>
      <dgm:t>
        <a:bodyPr/>
        <a:lstStyle/>
        <a:p>
          <a:endParaRPr lang="en-US"/>
        </a:p>
      </dgm:t>
    </dgm:pt>
    <dgm:pt modelId="{9E3291E1-5608-477D-B344-BAEC241C268D}" type="pres">
      <dgm:prSet presAssocID="{E818C1C4-C17A-4FFE-8547-3413DAC653E5}" presName="connectorText" presStyleLbl="sibTrans2D1" presStyleIdx="3" presStyleCnt="5"/>
      <dgm:spPr/>
      <dgm:t>
        <a:bodyPr/>
        <a:lstStyle/>
        <a:p>
          <a:endParaRPr lang="en-US"/>
        </a:p>
      </dgm:t>
    </dgm:pt>
    <dgm:pt modelId="{6DCF51CF-D0E7-4B37-8727-B8368ED43731}" type="pres">
      <dgm:prSet presAssocID="{0E3FAB0F-4A1C-4B5C-AE9B-01BDEA5010FA}" presName="node" presStyleLbl="node1" presStyleIdx="3" presStyleCnt="5">
        <dgm:presLayoutVars>
          <dgm:bulletEnabled val="1"/>
        </dgm:presLayoutVars>
      </dgm:prSet>
      <dgm:spPr/>
      <dgm:t>
        <a:bodyPr/>
        <a:lstStyle/>
        <a:p>
          <a:endParaRPr lang="en-US"/>
        </a:p>
      </dgm:t>
    </dgm:pt>
    <dgm:pt modelId="{1F8A6943-6A1E-491A-8DFB-ADF6740DB3D7}" type="pres">
      <dgm:prSet presAssocID="{0E2F6E73-0749-4BF6-9510-0DE27A88D0C1}" presName="parTrans" presStyleLbl="sibTrans2D1" presStyleIdx="4" presStyleCnt="5"/>
      <dgm:spPr/>
      <dgm:t>
        <a:bodyPr/>
        <a:lstStyle/>
        <a:p>
          <a:endParaRPr lang="en-US"/>
        </a:p>
      </dgm:t>
    </dgm:pt>
    <dgm:pt modelId="{0274CC2E-A795-4FB9-93B5-46CB6D022717}" type="pres">
      <dgm:prSet presAssocID="{0E2F6E73-0749-4BF6-9510-0DE27A88D0C1}" presName="connectorText" presStyleLbl="sibTrans2D1" presStyleIdx="4" presStyleCnt="5"/>
      <dgm:spPr/>
      <dgm:t>
        <a:bodyPr/>
        <a:lstStyle/>
        <a:p>
          <a:endParaRPr lang="en-US"/>
        </a:p>
      </dgm:t>
    </dgm:pt>
    <dgm:pt modelId="{B72886C3-A234-4B0B-9696-15CF2C66565E}" type="pres">
      <dgm:prSet presAssocID="{92641830-42FA-472A-9996-F5F29323F772}" presName="node" presStyleLbl="node1" presStyleIdx="4" presStyleCnt="5">
        <dgm:presLayoutVars>
          <dgm:bulletEnabled val="1"/>
        </dgm:presLayoutVars>
      </dgm:prSet>
      <dgm:spPr/>
      <dgm:t>
        <a:bodyPr/>
        <a:lstStyle/>
        <a:p>
          <a:endParaRPr lang="en-US"/>
        </a:p>
      </dgm:t>
    </dgm:pt>
  </dgm:ptLst>
  <dgm:cxnLst>
    <dgm:cxn modelId="{30CD3F01-08ED-344B-8C81-6412E55C1049}" type="presOf" srcId="{1DD346FA-F24A-4B54-9DFE-04A54E33F7F3}" destId="{76D8EAB0-7EAE-4496-9867-9C062D808A29}" srcOrd="0" destOrd="0" presId="urn:microsoft.com/office/officeart/2005/8/layout/radial5"/>
    <dgm:cxn modelId="{699E18E1-284B-894B-B143-56453F30197B}" type="presOf" srcId="{0E3FAB0F-4A1C-4B5C-AE9B-01BDEA5010FA}" destId="{6DCF51CF-D0E7-4B37-8727-B8368ED43731}" srcOrd="0" destOrd="0" presId="urn:microsoft.com/office/officeart/2005/8/layout/radial5"/>
    <dgm:cxn modelId="{6FBA585E-961A-4834-A4AF-6413622F5193}" srcId="{1290053C-7AE7-4A64-9B99-CC1E3686B911}" destId="{92641830-42FA-472A-9996-F5F29323F772}" srcOrd="4" destOrd="0" parTransId="{0E2F6E73-0749-4BF6-9510-0DE27A88D0C1}" sibTransId="{47F8EFF9-4709-4CCD-A0E8-760B3D149242}"/>
    <dgm:cxn modelId="{140DECEE-ADB8-DC4E-A201-E0A99F4EFF4B}" type="presOf" srcId="{0E2F6E73-0749-4BF6-9510-0DE27A88D0C1}" destId="{0274CC2E-A795-4FB9-93B5-46CB6D022717}" srcOrd="1" destOrd="0" presId="urn:microsoft.com/office/officeart/2005/8/layout/radial5"/>
    <dgm:cxn modelId="{8FD46DAC-4CC3-4590-BBDE-F325FD1A8E89}" srcId="{1290053C-7AE7-4A64-9B99-CC1E3686B911}" destId="{22004C0E-861A-4A3E-99DC-3633E8DD96AE}" srcOrd="1" destOrd="0" parTransId="{A2A08381-6DB7-4897-811E-621C60D75673}" sibTransId="{E847E3B7-A11B-4436-84A5-03E0CBAFF900}"/>
    <dgm:cxn modelId="{5B29927D-F59A-9D4F-BB1F-D94A147184C3}" type="presOf" srcId="{7F9FC56B-D221-41EB-A677-B47334898FCE}" destId="{505A9610-6433-42E2-A186-CE69C275CD9A}" srcOrd="1" destOrd="0" presId="urn:microsoft.com/office/officeart/2005/8/layout/radial5"/>
    <dgm:cxn modelId="{B2D4B6BD-547E-8846-A82D-F5B6D2723845}" type="presOf" srcId="{D8754710-5CCF-4A00-A7F4-488453BE16B9}" destId="{21DCF977-5F01-4FA9-90F9-AAB5C57FA176}" srcOrd="0" destOrd="0" presId="urn:microsoft.com/office/officeart/2005/8/layout/radial5"/>
    <dgm:cxn modelId="{79106102-4E1E-484A-83DB-68C83A972D4E}" type="presOf" srcId="{CE0F105A-FCEC-44DE-8A2C-A59A8910D731}" destId="{94A03481-C293-48DB-9606-63AFBA10A5D9}" srcOrd="0" destOrd="0" presId="urn:microsoft.com/office/officeart/2005/8/layout/radial5"/>
    <dgm:cxn modelId="{07141051-CDD8-584E-B21D-770C4EFA26B8}" type="presOf" srcId="{A2A08381-6DB7-4897-811E-621C60D75673}" destId="{4F261367-F864-4E43-8725-9851897C703F}" srcOrd="0" destOrd="0" presId="urn:microsoft.com/office/officeart/2005/8/layout/radial5"/>
    <dgm:cxn modelId="{71C546F2-D691-4B22-8EB0-8263ED15FA10}" srcId="{1DD346FA-F24A-4B54-9DFE-04A54E33F7F3}" destId="{1290053C-7AE7-4A64-9B99-CC1E3686B911}" srcOrd="0" destOrd="0" parTransId="{D4B943C5-97B4-496B-BFDB-F1B28F65211D}" sibTransId="{8E56B5F4-732D-46DD-A7C6-737DDF839FA4}"/>
    <dgm:cxn modelId="{F53D8BFD-F1FA-0041-9A05-82E05FC848F8}" type="presOf" srcId="{7F9FC56B-D221-41EB-A677-B47334898FCE}" destId="{BFB5BBDF-5C2E-44CA-A46A-55A7E13022E1}" srcOrd="0" destOrd="0" presId="urn:microsoft.com/office/officeart/2005/8/layout/radial5"/>
    <dgm:cxn modelId="{F7FE0A8F-32AF-D24E-912F-2025F8B27FB6}" type="presOf" srcId="{1290053C-7AE7-4A64-9B99-CC1E3686B911}" destId="{3FA09D7F-60EB-46CA-BC59-520270B32AB3}" srcOrd="0" destOrd="0" presId="urn:microsoft.com/office/officeart/2005/8/layout/radial5"/>
    <dgm:cxn modelId="{B54A212B-EB75-C049-9213-9A575AF73AAA}" type="presOf" srcId="{61BE0DF3-A047-4DB5-B1F4-50B9CDC2F5BF}" destId="{61925B0A-14AA-42BF-A40D-A1C2F11618EA}" srcOrd="0" destOrd="0" presId="urn:microsoft.com/office/officeart/2005/8/layout/radial5"/>
    <dgm:cxn modelId="{82B13274-A5A2-FF49-AD6E-15F60CB88116}" type="presOf" srcId="{E818C1C4-C17A-4FFE-8547-3413DAC653E5}" destId="{9E3291E1-5608-477D-B344-BAEC241C268D}" srcOrd="1" destOrd="0" presId="urn:microsoft.com/office/officeart/2005/8/layout/radial5"/>
    <dgm:cxn modelId="{CD3A2F58-3374-544F-BDE4-851FFF6EA39A}" type="presOf" srcId="{CE0F105A-FCEC-44DE-8A2C-A59A8910D731}" destId="{3C539B6D-F1E8-40D7-A7A9-5270F777EC8D}" srcOrd="1" destOrd="0" presId="urn:microsoft.com/office/officeart/2005/8/layout/radial5"/>
    <dgm:cxn modelId="{C72E52F5-1FD0-014E-BC79-FC7913AE2986}" type="presOf" srcId="{22004C0E-861A-4A3E-99DC-3633E8DD96AE}" destId="{89DC1D1C-D19C-4BE9-B3F5-D0515B3F9A35}" srcOrd="0" destOrd="0" presId="urn:microsoft.com/office/officeart/2005/8/layout/radial5"/>
    <dgm:cxn modelId="{83CBBC9B-CB14-492A-9739-BCA724B20E56}" srcId="{1290053C-7AE7-4A64-9B99-CC1E3686B911}" destId="{61BE0DF3-A047-4DB5-B1F4-50B9CDC2F5BF}" srcOrd="2" destOrd="0" parTransId="{CE0F105A-FCEC-44DE-8A2C-A59A8910D731}" sibTransId="{8507FD7D-50C8-4C9E-9C95-F5C58ABAB99B}"/>
    <dgm:cxn modelId="{9B7E9AF7-5D55-D548-8A82-B7C035352AC2}" type="presOf" srcId="{92641830-42FA-472A-9996-F5F29323F772}" destId="{B72886C3-A234-4B0B-9696-15CF2C66565E}" srcOrd="0" destOrd="0" presId="urn:microsoft.com/office/officeart/2005/8/layout/radial5"/>
    <dgm:cxn modelId="{EB71691D-8EB0-8F46-8ACE-1BC08ADB503B}" type="presOf" srcId="{A2A08381-6DB7-4897-811E-621C60D75673}" destId="{93CA7EF7-C0A6-4EDF-B10C-098F6FB5CDD5}" srcOrd="1" destOrd="0" presId="urn:microsoft.com/office/officeart/2005/8/layout/radial5"/>
    <dgm:cxn modelId="{42DCD8C1-80AF-4BC4-9445-CB38C88E8AAD}" srcId="{1290053C-7AE7-4A64-9B99-CC1E3686B911}" destId="{D8754710-5CCF-4A00-A7F4-488453BE16B9}" srcOrd="0" destOrd="0" parTransId="{7F9FC56B-D221-41EB-A677-B47334898FCE}" sibTransId="{BE51CA8B-63FE-4E98-88F0-017ED02C7CD1}"/>
    <dgm:cxn modelId="{91C58330-6EF2-C24D-852A-9E0FD6968CC5}" type="presOf" srcId="{0E2F6E73-0749-4BF6-9510-0DE27A88D0C1}" destId="{1F8A6943-6A1E-491A-8DFB-ADF6740DB3D7}" srcOrd="0" destOrd="0" presId="urn:microsoft.com/office/officeart/2005/8/layout/radial5"/>
    <dgm:cxn modelId="{0B8C7D5C-9690-C648-A89E-5DEDA8B14B9D}" type="presOf" srcId="{E818C1C4-C17A-4FFE-8547-3413DAC653E5}" destId="{A88C2C23-4851-4C86-A659-9C804827DABC}" srcOrd="0" destOrd="0" presId="urn:microsoft.com/office/officeart/2005/8/layout/radial5"/>
    <dgm:cxn modelId="{7F6A4FCC-B022-4D10-9DDB-B4B00D3AC2DB}" srcId="{1290053C-7AE7-4A64-9B99-CC1E3686B911}" destId="{0E3FAB0F-4A1C-4B5C-AE9B-01BDEA5010FA}" srcOrd="3" destOrd="0" parTransId="{E818C1C4-C17A-4FFE-8547-3413DAC653E5}" sibTransId="{CBE86B64-2D26-41B6-A1D0-B4A65D3F54F7}"/>
    <dgm:cxn modelId="{AE897D4C-2B73-B04C-B8F0-7AC9AE735BB1}" type="presParOf" srcId="{76D8EAB0-7EAE-4496-9867-9C062D808A29}" destId="{3FA09D7F-60EB-46CA-BC59-520270B32AB3}" srcOrd="0" destOrd="0" presId="urn:microsoft.com/office/officeart/2005/8/layout/radial5"/>
    <dgm:cxn modelId="{08AD515D-E21F-334C-9768-002A531E008D}" type="presParOf" srcId="{76D8EAB0-7EAE-4496-9867-9C062D808A29}" destId="{BFB5BBDF-5C2E-44CA-A46A-55A7E13022E1}" srcOrd="1" destOrd="0" presId="urn:microsoft.com/office/officeart/2005/8/layout/radial5"/>
    <dgm:cxn modelId="{617E1B23-8AD7-9A43-979E-01F19303341B}" type="presParOf" srcId="{BFB5BBDF-5C2E-44CA-A46A-55A7E13022E1}" destId="{505A9610-6433-42E2-A186-CE69C275CD9A}" srcOrd="0" destOrd="0" presId="urn:microsoft.com/office/officeart/2005/8/layout/radial5"/>
    <dgm:cxn modelId="{1B0CB32E-FFC4-7F41-B0AD-DFD18563EF19}" type="presParOf" srcId="{76D8EAB0-7EAE-4496-9867-9C062D808A29}" destId="{21DCF977-5F01-4FA9-90F9-AAB5C57FA176}" srcOrd="2" destOrd="0" presId="urn:microsoft.com/office/officeart/2005/8/layout/radial5"/>
    <dgm:cxn modelId="{A05C6E8F-AB4B-AE44-AA27-39F66AFBC0CD}" type="presParOf" srcId="{76D8EAB0-7EAE-4496-9867-9C062D808A29}" destId="{4F261367-F864-4E43-8725-9851897C703F}" srcOrd="3" destOrd="0" presId="urn:microsoft.com/office/officeart/2005/8/layout/radial5"/>
    <dgm:cxn modelId="{8693E6CD-BA4B-0342-877B-B34D48D47454}" type="presParOf" srcId="{4F261367-F864-4E43-8725-9851897C703F}" destId="{93CA7EF7-C0A6-4EDF-B10C-098F6FB5CDD5}" srcOrd="0" destOrd="0" presId="urn:microsoft.com/office/officeart/2005/8/layout/radial5"/>
    <dgm:cxn modelId="{CAFD72F0-5700-1C45-A10E-7C31669DE392}" type="presParOf" srcId="{76D8EAB0-7EAE-4496-9867-9C062D808A29}" destId="{89DC1D1C-D19C-4BE9-B3F5-D0515B3F9A35}" srcOrd="4" destOrd="0" presId="urn:microsoft.com/office/officeart/2005/8/layout/radial5"/>
    <dgm:cxn modelId="{42649595-0210-604B-978C-3CECBCF5186F}" type="presParOf" srcId="{76D8EAB0-7EAE-4496-9867-9C062D808A29}" destId="{94A03481-C293-48DB-9606-63AFBA10A5D9}" srcOrd="5" destOrd="0" presId="urn:microsoft.com/office/officeart/2005/8/layout/radial5"/>
    <dgm:cxn modelId="{A0DCCF66-DF62-D044-A8B2-6D1D47AEC9C6}" type="presParOf" srcId="{94A03481-C293-48DB-9606-63AFBA10A5D9}" destId="{3C539B6D-F1E8-40D7-A7A9-5270F777EC8D}" srcOrd="0" destOrd="0" presId="urn:microsoft.com/office/officeart/2005/8/layout/radial5"/>
    <dgm:cxn modelId="{99760C00-9EFF-E746-994D-EB408DEFEC3B}" type="presParOf" srcId="{76D8EAB0-7EAE-4496-9867-9C062D808A29}" destId="{61925B0A-14AA-42BF-A40D-A1C2F11618EA}" srcOrd="6" destOrd="0" presId="urn:microsoft.com/office/officeart/2005/8/layout/radial5"/>
    <dgm:cxn modelId="{F1E9943B-90AA-994A-AD0A-E8AD03733563}" type="presParOf" srcId="{76D8EAB0-7EAE-4496-9867-9C062D808A29}" destId="{A88C2C23-4851-4C86-A659-9C804827DABC}" srcOrd="7" destOrd="0" presId="urn:microsoft.com/office/officeart/2005/8/layout/radial5"/>
    <dgm:cxn modelId="{01E61C87-9A9A-2F43-9954-F1FA9F349EA9}" type="presParOf" srcId="{A88C2C23-4851-4C86-A659-9C804827DABC}" destId="{9E3291E1-5608-477D-B344-BAEC241C268D}" srcOrd="0" destOrd="0" presId="urn:microsoft.com/office/officeart/2005/8/layout/radial5"/>
    <dgm:cxn modelId="{A7EDFAB6-379D-E941-94A0-2BCDB4C59513}" type="presParOf" srcId="{76D8EAB0-7EAE-4496-9867-9C062D808A29}" destId="{6DCF51CF-D0E7-4B37-8727-B8368ED43731}" srcOrd="8" destOrd="0" presId="urn:microsoft.com/office/officeart/2005/8/layout/radial5"/>
    <dgm:cxn modelId="{52893A94-D474-BB4C-B4F1-4E6E92EADD82}" type="presParOf" srcId="{76D8EAB0-7EAE-4496-9867-9C062D808A29}" destId="{1F8A6943-6A1E-491A-8DFB-ADF6740DB3D7}" srcOrd="9" destOrd="0" presId="urn:microsoft.com/office/officeart/2005/8/layout/radial5"/>
    <dgm:cxn modelId="{F9D92204-667D-0146-8039-2995360E4D7D}" type="presParOf" srcId="{1F8A6943-6A1E-491A-8DFB-ADF6740DB3D7}" destId="{0274CC2E-A795-4FB9-93B5-46CB6D022717}" srcOrd="0" destOrd="0" presId="urn:microsoft.com/office/officeart/2005/8/layout/radial5"/>
    <dgm:cxn modelId="{257A7499-C6D7-EE4F-986D-41C523518E9E}" type="presParOf" srcId="{76D8EAB0-7EAE-4496-9867-9C062D808A29}" destId="{B72886C3-A234-4B0B-9696-15CF2C66565E}"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38549F-619E-4CE3-BF61-F0FDE970D341}" type="doc">
      <dgm:prSet loTypeId="urn:microsoft.com/office/officeart/2008/layout/HorizontalMultiLevelHierarchy" loCatId="hierarchy" qsTypeId="urn:microsoft.com/office/officeart/2005/8/quickstyle/simple5" qsCatId="simple" csTypeId="urn:microsoft.com/office/officeart/2005/8/colors/colorful3" csCatId="colorful" phldr="1"/>
      <dgm:spPr/>
      <dgm:t>
        <a:bodyPr/>
        <a:lstStyle/>
        <a:p>
          <a:endParaRPr lang="en-US"/>
        </a:p>
      </dgm:t>
    </dgm:pt>
    <dgm:pt modelId="{0BC35CF0-34F1-4DD4-8917-FC17F38898FA}">
      <dgm:prSet phldrT="[Tex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r>
            <a:rPr lang="en-US" dirty="0" err="1"/>
            <a:t>Các</a:t>
          </a:r>
          <a:r>
            <a:rPr lang="en-US" dirty="0"/>
            <a:t> </a:t>
          </a:r>
          <a:r>
            <a:rPr lang="en-US" dirty="0" err="1"/>
            <a:t>vấn</a:t>
          </a:r>
          <a:r>
            <a:rPr lang="en-US" dirty="0"/>
            <a:t> </a:t>
          </a:r>
          <a:r>
            <a:rPr lang="en-US" dirty="0" err="1"/>
            <a:t>đề</a:t>
          </a:r>
          <a:r>
            <a:rPr lang="en-US" dirty="0"/>
            <a:t> </a:t>
          </a:r>
          <a:r>
            <a:rPr lang="en-US" dirty="0" err="1"/>
            <a:t>trong</a:t>
          </a:r>
          <a:r>
            <a:rPr lang="en-US" dirty="0"/>
            <a:t> </a:t>
          </a:r>
          <a:r>
            <a:rPr lang="en-US" dirty="0" err="1"/>
            <a:t>giai</a:t>
          </a:r>
          <a:r>
            <a:rPr lang="en-US" dirty="0"/>
            <a:t> </a:t>
          </a:r>
          <a:r>
            <a:rPr lang="en-US" dirty="0" err="1"/>
            <a:t>đoạn</a:t>
          </a:r>
          <a:r>
            <a:rPr lang="en-US" dirty="0"/>
            <a:t> </a:t>
          </a:r>
          <a:r>
            <a:rPr lang="en-US" dirty="0" err="1"/>
            <a:t>tập</a:t>
          </a:r>
          <a:r>
            <a:rPr lang="en-US" dirty="0"/>
            <a:t> </a:t>
          </a:r>
          <a:r>
            <a:rPr lang="en-US" dirty="0" err="1"/>
            <a:t>trung</a:t>
          </a:r>
          <a:endParaRPr lang="en-US" dirty="0"/>
        </a:p>
      </dgm:t>
    </dgm:pt>
    <dgm:pt modelId="{6DDD7298-94C6-482C-9627-AACF8141B943}" type="parTrans" cxnId="{3D31CF0F-5D67-4C22-AF3D-9AF40F4D3206}">
      <dgm:prSet/>
      <dgm:spPr/>
      <dgm:t>
        <a:bodyPr/>
        <a:lstStyle/>
        <a:p>
          <a:endParaRPr lang="en-US"/>
        </a:p>
      </dgm:t>
    </dgm:pt>
    <dgm:pt modelId="{7D646F67-43BE-4616-A20F-62B2D8723210}" type="sibTrans" cxnId="{3D31CF0F-5D67-4C22-AF3D-9AF40F4D3206}">
      <dgm:prSet/>
      <dgm:spPr/>
      <dgm:t>
        <a:bodyPr/>
        <a:lstStyle/>
        <a:p>
          <a:endParaRPr lang="en-US"/>
        </a:p>
      </dgm:t>
    </dgm:pt>
    <dgm:pt modelId="{53687932-6A70-4509-BCD6-528810B2E4AC}">
      <dgm:prSet phldrT="[Tex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pPr algn="l">
            <a:buFont typeface="Wingdings" panose="05000000000000000000" pitchFamily="2" charset="2"/>
            <a:buNone/>
          </a:pPr>
          <a:r>
            <a:rPr lang="en-US" dirty="0" smtClean="0"/>
            <a:t>1. </a:t>
          </a:r>
          <a:r>
            <a:rPr lang="en-US" dirty="0" err="1" smtClean="0"/>
            <a:t>Chấp</a:t>
          </a:r>
          <a:r>
            <a:rPr lang="en-US" dirty="0" smtClean="0"/>
            <a:t> </a:t>
          </a:r>
          <a:r>
            <a:rPr lang="en-US" dirty="0" err="1"/>
            <a:t>nhận</a:t>
          </a:r>
          <a:r>
            <a:rPr lang="en-US" dirty="0"/>
            <a:t> </a:t>
          </a:r>
          <a:r>
            <a:rPr lang="en-US" dirty="0" err="1"/>
            <a:t>tình</a:t>
          </a:r>
          <a:r>
            <a:rPr lang="en-US" dirty="0"/>
            <a:t> </a:t>
          </a:r>
          <a:r>
            <a:rPr lang="en-US" dirty="0" err="1"/>
            <a:t>trạng</a:t>
          </a:r>
          <a:r>
            <a:rPr lang="en-US" dirty="0"/>
            <a:t> </a:t>
          </a:r>
          <a:r>
            <a:rPr lang="en-US" dirty="0" err="1"/>
            <a:t>mơ</a:t>
          </a:r>
          <a:r>
            <a:rPr lang="en-US" dirty="0"/>
            <a:t> </a:t>
          </a:r>
          <a:r>
            <a:rPr lang="en-US" dirty="0" err="1"/>
            <a:t>hồ</a:t>
          </a:r>
          <a:endParaRPr lang="en-US" dirty="0"/>
        </a:p>
      </dgm:t>
    </dgm:pt>
    <dgm:pt modelId="{B2534AEA-348F-4F74-B4E6-E47E42B8797E}" type="parTrans" cxnId="{8DDB89F7-6A20-420E-9704-4CF3FB144EFB}">
      <dgm:prSet/>
      <dgm:spPr>
        <a:ln>
          <a:solidFill>
            <a:srgbClr val="002060"/>
          </a:solidFill>
        </a:ln>
      </dgm:spPr>
      <dgm:t>
        <a:bodyPr/>
        <a:lstStyle/>
        <a:p>
          <a:endParaRPr lang="en-US"/>
        </a:p>
      </dgm:t>
    </dgm:pt>
    <dgm:pt modelId="{48CEBCCE-E503-4078-ABF5-B6F590B070F3}" type="sibTrans" cxnId="{8DDB89F7-6A20-420E-9704-4CF3FB144EFB}">
      <dgm:prSet/>
      <dgm:spPr/>
      <dgm:t>
        <a:bodyPr/>
        <a:lstStyle/>
        <a:p>
          <a:endParaRPr lang="en-US"/>
        </a:p>
      </dgm:t>
    </dgm:pt>
    <dgm:pt modelId="{044D04D6-D319-4404-BDE7-278BA2601A01}">
      <dgm:prSet phldrT="[Tex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pPr algn="l">
            <a:buFont typeface="Wingdings" panose="05000000000000000000" pitchFamily="2" charset="2"/>
            <a:buNone/>
          </a:pPr>
          <a:r>
            <a:rPr lang="en-US" dirty="0" smtClean="0"/>
            <a:t>2. </a:t>
          </a:r>
          <a:r>
            <a:rPr lang="en-US" dirty="0" err="1" smtClean="0"/>
            <a:t>Hợp</a:t>
          </a:r>
          <a:r>
            <a:rPr lang="en-US" dirty="0" smtClean="0"/>
            <a:t> </a:t>
          </a:r>
          <a:r>
            <a:rPr lang="en-US" dirty="0" err="1"/>
            <a:t>tác</a:t>
          </a:r>
          <a:r>
            <a:rPr lang="en-US" dirty="0"/>
            <a:t>, </a:t>
          </a:r>
          <a:r>
            <a:rPr lang="en-US" dirty="0" err="1" smtClean="0"/>
            <a:t>trao</a:t>
          </a:r>
          <a:r>
            <a:rPr lang="en-US" dirty="0" smtClean="0"/>
            <a:t> </a:t>
          </a:r>
          <a:r>
            <a:rPr lang="en-US" dirty="0" err="1" smtClean="0"/>
            <a:t>quyền</a:t>
          </a:r>
          <a:endParaRPr lang="en-US" dirty="0"/>
        </a:p>
      </dgm:t>
    </dgm:pt>
    <dgm:pt modelId="{6415D8C0-FC46-4CA7-907B-6D8CFC6594D0}" type="parTrans" cxnId="{D0C2F8FD-2209-4E53-B229-A8F012B6CFA1}">
      <dgm:prSet/>
      <dgm:spPr>
        <a:ln>
          <a:solidFill>
            <a:srgbClr val="002060"/>
          </a:solidFill>
        </a:ln>
      </dgm:spPr>
      <dgm:t>
        <a:bodyPr/>
        <a:lstStyle/>
        <a:p>
          <a:endParaRPr lang="en-US"/>
        </a:p>
      </dgm:t>
    </dgm:pt>
    <dgm:pt modelId="{0B524E1A-80E2-42DD-9746-CC29406C2D8C}" type="sibTrans" cxnId="{D0C2F8FD-2209-4E53-B229-A8F012B6CFA1}">
      <dgm:prSet/>
      <dgm:spPr/>
      <dgm:t>
        <a:bodyPr/>
        <a:lstStyle/>
        <a:p>
          <a:endParaRPr lang="en-US"/>
        </a:p>
      </dgm:t>
    </dgm:pt>
    <dgm:pt modelId="{E15123F1-1795-483B-92D6-81B663D75A6D}">
      <dgm:prSet phldrT="[Tex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pPr algn="l">
            <a:buFont typeface="Wingdings" panose="05000000000000000000" pitchFamily="2" charset="2"/>
            <a:buNone/>
          </a:pPr>
          <a:r>
            <a:rPr lang="en-US" dirty="0" smtClean="0"/>
            <a:t>3. </a:t>
          </a:r>
          <a:r>
            <a:rPr lang="en-US" dirty="0" err="1" smtClean="0"/>
            <a:t>Lắng</a:t>
          </a:r>
          <a:r>
            <a:rPr lang="en-US" dirty="0" smtClean="0"/>
            <a:t> </a:t>
          </a:r>
          <a:r>
            <a:rPr lang="en-US" dirty="0" err="1"/>
            <a:t>nghe</a:t>
          </a:r>
          <a:r>
            <a:rPr lang="en-US" dirty="0"/>
            <a:t> </a:t>
          </a:r>
          <a:r>
            <a:rPr lang="en-US" dirty="0" err="1"/>
            <a:t>điểm</a:t>
          </a:r>
          <a:r>
            <a:rPr lang="en-US" dirty="0"/>
            <a:t> </a:t>
          </a:r>
          <a:r>
            <a:rPr lang="en-US" dirty="0" err="1"/>
            <a:t>mạnh</a:t>
          </a:r>
          <a:r>
            <a:rPr lang="en-US" dirty="0"/>
            <a:t>, </a:t>
          </a:r>
          <a:r>
            <a:rPr lang="en-US" dirty="0" err="1"/>
            <a:t>chú</a:t>
          </a:r>
          <a:r>
            <a:rPr lang="en-US" dirty="0"/>
            <a:t> </a:t>
          </a:r>
          <a:r>
            <a:rPr lang="en-US" dirty="0" err="1"/>
            <a:t>trọng</a:t>
          </a:r>
          <a:r>
            <a:rPr lang="en-US" dirty="0"/>
            <a:t> </a:t>
          </a:r>
          <a:r>
            <a:rPr lang="en-US" dirty="0" err="1"/>
            <a:t>đến</a:t>
          </a:r>
          <a:r>
            <a:rPr lang="en-US" dirty="0"/>
            <a:t> </a:t>
          </a:r>
          <a:r>
            <a:rPr lang="en-US" dirty="0" err="1"/>
            <a:t>cơ</a:t>
          </a:r>
          <a:r>
            <a:rPr lang="en-US" dirty="0"/>
            <a:t> </a:t>
          </a:r>
          <a:r>
            <a:rPr lang="en-US" dirty="0" err="1"/>
            <a:t>hội</a:t>
          </a:r>
          <a:r>
            <a:rPr lang="en-US" dirty="0"/>
            <a:t> </a:t>
          </a:r>
          <a:r>
            <a:rPr lang="en-US" dirty="0" err="1"/>
            <a:t>nói</a:t>
          </a:r>
          <a:r>
            <a:rPr lang="en-US" dirty="0"/>
            <a:t> </a:t>
          </a:r>
          <a:r>
            <a:rPr lang="en-US" dirty="0" err="1"/>
            <a:t>về</a:t>
          </a:r>
          <a:r>
            <a:rPr lang="en-US" dirty="0"/>
            <a:t> </a:t>
          </a:r>
          <a:r>
            <a:rPr lang="en-US" dirty="0" err="1"/>
            <a:t>thay</a:t>
          </a:r>
          <a:r>
            <a:rPr lang="en-US" dirty="0"/>
            <a:t> </a:t>
          </a:r>
          <a:r>
            <a:rPr lang="en-US" dirty="0" err="1"/>
            <a:t>đổi</a:t>
          </a:r>
          <a:endParaRPr lang="en-US" dirty="0"/>
        </a:p>
      </dgm:t>
    </dgm:pt>
    <dgm:pt modelId="{A8D22B3E-B1A8-49D4-8513-EEC06FE982A6}" type="parTrans" cxnId="{D5F3584C-0FB6-4A2C-801A-4A4A4078AF8A}">
      <dgm:prSet/>
      <dgm:spPr>
        <a:ln>
          <a:solidFill>
            <a:srgbClr val="002060"/>
          </a:solidFill>
        </a:ln>
      </dgm:spPr>
      <dgm:t>
        <a:bodyPr/>
        <a:lstStyle/>
        <a:p>
          <a:endParaRPr lang="en-US"/>
        </a:p>
      </dgm:t>
    </dgm:pt>
    <dgm:pt modelId="{1CB7C912-B89E-4FD7-8E5C-D19F1EF786B5}" type="sibTrans" cxnId="{D5F3584C-0FB6-4A2C-801A-4A4A4078AF8A}">
      <dgm:prSet/>
      <dgm:spPr/>
      <dgm:t>
        <a:bodyPr/>
        <a:lstStyle/>
        <a:p>
          <a:endParaRPr lang="en-US"/>
        </a:p>
      </dgm:t>
    </dgm:pt>
    <dgm:pt modelId="{C0E20488-CE5C-4CC3-9302-DCEAFB84D27F}">
      <dgm:prSe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pPr algn="l">
            <a:buFont typeface="Wingdings" panose="05000000000000000000" pitchFamily="2" charset="2"/>
            <a:buNone/>
          </a:pPr>
          <a:r>
            <a:rPr lang="en-US" dirty="0" smtClean="0"/>
            <a:t>4. </a:t>
          </a:r>
          <a:r>
            <a:rPr lang="en-US" dirty="0" err="1" smtClean="0"/>
            <a:t>Không</a:t>
          </a:r>
          <a:r>
            <a:rPr lang="en-US" dirty="0" smtClean="0"/>
            <a:t> </a:t>
          </a:r>
          <a:r>
            <a:rPr lang="en-US" dirty="0" err="1"/>
            <a:t>giảng</a:t>
          </a:r>
          <a:r>
            <a:rPr lang="en-US" dirty="0"/>
            <a:t> </a:t>
          </a:r>
          <a:r>
            <a:rPr lang="en-US" dirty="0" err="1"/>
            <a:t>dạy</a:t>
          </a:r>
          <a:r>
            <a:rPr lang="en-US" dirty="0"/>
            <a:t>, </a:t>
          </a:r>
          <a:r>
            <a:rPr lang="en-US" dirty="0" err="1"/>
            <a:t>thuyết</a:t>
          </a:r>
          <a:r>
            <a:rPr lang="en-US" dirty="0"/>
            <a:t> </a:t>
          </a:r>
          <a:r>
            <a:rPr lang="en-US" dirty="0" err="1"/>
            <a:t>phục</a:t>
          </a:r>
          <a:r>
            <a:rPr lang="en-US" dirty="0"/>
            <a:t>, </a:t>
          </a:r>
          <a:r>
            <a:rPr lang="en-US" dirty="0" err="1"/>
            <a:t>chỉ</a:t>
          </a:r>
          <a:r>
            <a:rPr lang="en-US" dirty="0"/>
            <a:t> </a:t>
          </a:r>
          <a:r>
            <a:rPr lang="en-US" dirty="0" err="1"/>
            <a:t>bảo</a:t>
          </a:r>
          <a:r>
            <a:rPr lang="en-US" dirty="0"/>
            <a:t> </a:t>
          </a:r>
        </a:p>
      </dgm:t>
    </dgm:pt>
    <dgm:pt modelId="{BC6F0629-9DC1-47CD-AE12-EAE0D9F010D9}" type="parTrans" cxnId="{8B91F754-3E46-4F14-818F-A6C979F85AAD}">
      <dgm:prSet/>
      <dgm:spPr>
        <a:ln>
          <a:solidFill>
            <a:srgbClr val="002060"/>
          </a:solidFill>
        </a:ln>
      </dgm:spPr>
      <dgm:t>
        <a:bodyPr/>
        <a:lstStyle/>
        <a:p>
          <a:endParaRPr lang="en-US"/>
        </a:p>
      </dgm:t>
    </dgm:pt>
    <dgm:pt modelId="{0FB3D3EF-EF56-4501-B7B1-9D189038FB5D}" type="sibTrans" cxnId="{8B91F754-3E46-4F14-818F-A6C979F85AAD}">
      <dgm:prSet/>
      <dgm:spPr/>
      <dgm:t>
        <a:bodyPr/>
        <a:lstStyle/>
        <a:p>
          <a:endParaRPr lang="en-US"/>
        </a:p>
      </dgm:t>
    </dgm:pt>
    <dgm:pt modelId="{3FE31FB2-2F3B-42E9-B1E4-AD6F8FF7468A}">
      <dgm:prSet>
        <dgm:style>
          <a:lnRef idx="2">
            <a:schemeClr val="accent4"/>
          </a:lnRef>
          <a:fillRef idx="1">
            <a:schemeClr val="lt1"/>
          </a:fillRef>
          <a:effectRef idx="0">
            <a:schemeClr val="accent4"/>
          </a:effectRef>
          <a:fontRef idx="minor">
            <a:schemeClr val="dk1"/>
          </a:fontRef>
        </dgm:style>
      </dgm:prSet>
      <dgm:spPr>
        <a:ln>
          <a:solidFill>
            <a:srgbClr val="002060"/>
          </a:solidFill>
        </a:ln>
      </dgm:spPr>
      <dgm:t>
        <a:bodyPr/>
        <a:lstStyle/>
        <a:p>
          <a:pPr algn="l">
            <a:buFont typeface="Wingdings" panose="05000000000000000000" pitchFamily="2" charset="2"/>
            <a:buNone/>
          </a:pPr>
          <a:r>
            <a:rPr lang="en-US" dirty="0" smtClean="0"/>
            <a:t>5. S</a:t>
          </a:r>
          <a:r>
            <a:rPr lang="vi-VN" dirty="0" smtClean="0"/>
            <a:t>ơ</a:t>
          </a:r>
          <a:r>
            <a:rPr lang="en-US" dirty="0" smtClean="0"/>
            <a:t> </a:t>
          </a:r>
          <a:r>
            <a:rPr lang="vi-VN" dirty="0" smtClean="0"/>
            <a:t>đ</a:t>
          </a:r>
          <a:r>
            <a:rPr lang="en-US" dirty="0" smtClean="0"/>
            <a:t>ồ </a:t>
          </a:r>
          <a:r>
            <a:rPr lang="en-US" dirty="0" err="1" smtClean="0"/>
            <a:t>hóa</a:t>
          </a:r>
          <a:r>
            <a:rPr lang="en-US" dirty="0" smtClean="0"/>
            <a:t> </a:t>
          </a:r>
          <a:r>
            <a:rPr lang="en-US" dirty="0" err="1" smtClean="0"/>
            <a:t>dòng</a:t>
          </a:r>
          <a:r>
            <a:rPr lang="en-US" dirty="0" smtClean="0"/>
            <a:t> </a:t>
          </a:r>
          <a:r>
            <a:rPr lang="en-US" dirty="0" err="1" smtClean="0"/>
            <a:t>chảy</a:t>
          </a:r>
          <a:r>
            <a:rPr lang="en-US" dirty="0" smtClean="0"/>
            <a:t> </a:t>
          </a:r>
          <a:r>
            <a:rPr lang="en-US" dirty="0" err="1" smtClean="0"/>
            <a:t>của</a:t>
          </a:r>
          <a:r>
            <a:rPr lang="en-US" dirty="0" smtClean="0"/>
            <a:t> </a:t>
          </a:r>
          <a:r>
            <a:rPr lang="en-US" dirty="0" err="1" smtClean="0"/>
            <a:t>vấn</a:t>
          </a:r>
          <a:r>
            <a:rPr lang="en-US" dirty="0" smtClean="0"/>
            <a:t> </a:t>
          </a:r>
          <a:r>
            <a:rPr lang="vi-VN" dirty="0" smtClean="0"/>
            <a:t>đ</a:t>
          </a:r>
          <a:r>
            <a:rPr lang="en-US" dirty="0" smtClean="0"/>
            <a:t>ề (Agenda mapping)</a:t>
          </a:r>
          <a:endParaRPr lang="en-US" dirty="0"/>
        </a:p>
      </dgm:t>
    </dgm:pt>
    <dgm:pt modelId="{E8A331D8-E07D-46E5-9D87-A9653B5957CB}" type="parTrans" cxnId="{6589BC36-6FC9-43D5-A177-78059C459201}">
      <dgm:prSet/>
      <dgm:spPr>
        <a:ln>
          <a:solidFill>
            <a:srgbClr val="002060"/>
          </a:solidFill>
        </a:ln>
      </dgm:spPr>
      <dgm:t>
        <a:bodyPr/>
        <a:lstStyle/>
        <a:p>
          <a:endParaRPr lang="en-US"/>
        </a:p>
      </dgm:t>
    </dgm:pt>
    <dgm:pt modelId="{AD7A95BD-F01C-4524-A6A9-E73E594D135B}" type="sibTrans" cxnId="{6589BC36-6FC9-43D5-A177-78059C459201}">
      <dgm:prSet/>
      <dgm:spPr/>
      <dgm:t>
        <a:bodyPr/>
        <a:lstStyle/>
        <a:p>
          <a:endParaRPr lang="en-US"/>
        </a:p>
      </dgm:t>
    </dgm:pt>
    <dgm:pt modelId="{1B110C05-D9A0-4552-9F7A-99353B6EDD68}" type="pres">
      <dgm:prSet presAssocID="{F938549F-619E-4CE3-BF61-F0FDE970D341}" presName="Name0" presStyleCnt="0">
        <dgm:presLayoutVars>
          <dgm:chPref val="1"/>
          <dgm:dir/>
          <dgm:animOne val="branch"/>
          <dgm:animLvl val="lvl"/>
          <dgm:resizeHandles val="exact"/>
        </dgm:presLayoutVars>
      </dgm:prSet>
      <dgm:spPr/>
      <dgm:t>
        <a:bodyPr/>
        <a:lstStyle/>
        <a:p>
          <a:endParaRPr lang="en-US"/>
        </a:p>
      </dgm:t>
    </dgm:pt>
    <dgm:pt modelId="{857A287E-7489-4AAC-BA0E-59595B1BEC5A}" type="pres">
      <dgm:prSet presAssocID="{0BC35CF0-34F1-4DD4-8917-FC17F38898FA}" presName="root1" presStyleCnt="0"/>
      <dgm:spPr/>
    </dgm:pt>
    <dgm:pt modelId="{BA9E632A-FA7C-48C8-986F-ACF43F43BDE5}" type="pres">
      <dgm:prSet presAssocID="{0BC35CF0-34F1-4DD4-8917-FC17F38898FA}" presName="LevelOneTextNode" presStyleLbl="node0" presStyleIdx="0" presStyleCnt="1" custScaleX="148572">
        <dgm:presLayoutVars>
          <dgm:chPref val="3"/>
        </dgm:presLayoutVars>
      </dgm:prSet>
      <dgm:spPr/>
      <dgm:t>
        <a:bodyPr/>
        <a:lstStyle/>
        <a:p>
          <a:endParaRPr lang="en-US"/>
        </a:p>
      </dgm:t>
    </dgm:pt>
    <dgm:pt modelId="{F6FB8C60-58B1-49E4-AF17-E2FDD76A44C2}" type="pres">
      <dgm:prSet presAssocID="{0BC35CF0-34F1-4DD4-8917-FC17F38898FA}" presName="level2hierChild" presStyleCnt="0"/>
      <dgm:spPr/>
    </dgm:pt>
    <dgm:pt modelId="{C3939B78-B13B-4434-9495-C2A404A5078D}" type="pres">
      <dgm:prSet presAssocID="{B2534AEA-348F-4F74-B4E6-E47E42B8797E}" presName="conn2-1" presStyleLbl="parChTrans1D2" presStyleIdx="0" presStyleCnt="5" custScaleX="2000000"/>
      <dgm:spPr/>
      <dgm:t>
        <a:bodyPr/>
        <a:lstStyle/>
        <a:p>
          <a:endParaRPr lang="en-US"/>
        </a:p>
      </dgm:t>
    </dgm:pt>
    <dgm:pt modelId="{AEB0B38D-871A-4C1E-877A-DBBEF779F5DB}" type="pres">
      <dgm:prSet presAssocID="{B2534AEA-348F-4F74-B4E6-E47E42B8797E}" presName="connTx" presStyleLbl="parChTrans1D2" presStyleIdx="0" presStyleCnt="5"/>
      <dgm:spPr/>
      <dgm:t>
        <a:bodyPr/>
        <a:lstStyle/>
        <a:p>
          <a:endParaRPr lang="en-US"/>
        </a:p>
      </dgm:t>
    </dgm:pt>
    <dgm:pt modelId="{6C82D044-122B-4BD8-9140-1969E0C374FF}" type="pres">
      <dgm:prSet presAssocID="{53687932-6A70-4509-BCD6-528810B2E4AC}" presName="root2" presStyleCnt="0"/>
      <dgm:spPr/>
    </dgm:pt>
    <dgm:pt modelId="{825282C7-7A3B-4681-966F-557DE2C441A5}" type="pres">
      <dgm:prSet presAssocID="{53687932-6A70-4509-BCD6-528810B2E4AC}" presName="LevelTwoTextNode" presStyleLbl="node2" presStyleIdx="0" presStyleCnt="5" custScaleX="215953">
        <dgm:presLayoutVars>
          <dgm:chPref val="3"/>
        </dgm:presLayoutVars>
      </dgm:prSet>
      <dgm:spPr/>
      <dgm:t>
        <a:bodyPr/>
        <a:lstStyle/>
        <a:p>
          <a:endParaRPr lang="en-US"/>
        </a:p>
      </dgm:t>
    </dgm:pt>
    <dgm:pt modelId="{89039EC6-F61B-43C8-BE0B-D49D3BC666FB}" type="pres">
      <dgm:prSet presAssocID="{53687932-6A70-4509-BCD6-528810B2E4AC}" presName="level3hierChild" presStyleCnt="0"/>
      <dgm:spPr/>
    </dgm:pt>
    <dgm:pt modelId="{788A5CC1-7934-4AF0-98AB-C5110F6D3758}" type="pres">
      <dgm:prSet presAssocID="{6415D8C0-FC46-4CA7-907B-6D8CFC6594D0}" presName="conn2-1" presStyleLbl="parChTrans1D2" presStyleIdx="1" presStyleCnt="5" custScaleX="2000000"/>
      <dgm:spPr/>
      <dgm:t>
        <a:bodyPr/>
        <a:lstStyle/>
        <a:p>
          <a:endParaRPr lang="en-US"/>
        </a:p>
      </dgm:t>
    </dgm:pt>
    <dgm:pt modelId="{2120E9BF-F594-443D-9934-49293C48ED2C}" type="pres">
      <dgm:prSet presAssocID="{6415D8C0-FC46-4CA7-907B-6D8CFC6594D0}" presName="connTx" presStyleLbl="parChTrans1D2" presStyleIdx="1" presStyleCnt="5"/>
      <dgm:spPr/>
      <dgm:t>
        <a:bodyPr/>
        <a:lstStyle/>
        <a:p>
          <a:endParaRPr lang="en-US"/>
        </a:p>
      </dgm:t>
    </dgm:pt>
    <dgm:pt modelId="{85BD923D-C350-44B5-A3A6-64ABC3302244}" type="pres">
      <dgm:prSet presAssocID="{044D04D6-D319-4404-BDE7-278BA2601A01}" presName="root2" presStyleCnt="0"/>
      <dgm:spPr/>
    </dgm:pt>
    <dgm:pt modelId="{E19ED6D4-E0AC-4BC8-8E6A-700E7BE1E258}" type="pres">
      <dgm:prSet presAssocID="{044D04D6-D319-4404-BDE7-278BA2601A01}" presName="LevelTwoTextNode" presStyleLbl="node2" presStyleIdx="1" presStyleCnt="5" custScaleX="215953">
        <dgm:presLayoutVars>
          <dgm:chPref val="3"/>
        </dgm:presLayoutVars>
      </dgm:prSet>
      <dgm:spPr/>
      <dgm:t>
        <a:bodyPr/>
        <a:lstStyle/>
        <a:p>
          <a:endParaRPr lang="en-US"/>
        </a:p>
      </dgm:t>
    </dgm:pt>
    <dgm:pt modelId="{F6376E1F-C16F-4180-A493-2EFAD37C2D97}" type="pres">
      <dgm:prSet presAssocID="{044D04D6-D319-4404-BDE7-278BA2601A01}" presName="level3hierChild" presStyleCnt="0"/>
      <dgm:spPr/>
    </dgm:pt>
    <dgm:pt modelId="{8636F128-291F-4DB3-9782-77A0E80A72B2}" type="pres">
      <dgm:prSet presAssocID="{A8D22B3E-B1A8-49D4-8513-EEC06FE982A6}" presName="conn2-1" presStyleLbl="parChTrans1D2" presStyleIdx="2" presStyleCnt="5" custScaleX="2000000"/>
      <dgm:spPr/>
      <dgm:t>
        <a:bodyPr/>
        <a:lstStyle/>
        <a:p>
          <a:endParaRPr lang="en-US"/>
        </a:p>
      </dgm:t>
    </dgm:pt>
    <dgm:pt modelId="{AD94FEAA-1E88-4F19-9329-11CB144B74FA}" type="pres">
      <dgm:prSet presAssocID="{A8D22B3E-B1A8-49D4-8513-EEC06FE982A6}" presName="connTx" presStyleLbl="parChTrans1D2" presStyleIdx="2" presStyleCnt="5"/>
      <dgm:spPr/>
      <dgm:t>
        <a:bodyPr/>
        <a:lstStyle/>
        <a:p>
          <a:endParaRPr lang="en-US"/>
        </a:p>
      </dgm:t>
    </dgm:pt>
    <dgm:pt modelId="{8975A0BA-640B-4DF3-A97D-BE94DAB56D36}" type="pres">
      <dgm:prSet presAssocID="{E15123F1-1795-483B-92D6-81B663D75A6D}" presName="root2" presStyleCnt="0"/>
      <dgm:spPr/>
    </dgm:pt>
    <dgm:pt modelId="{CE707593-BC77-4504-85BA-7717A7280B70}" type="pres">
      <dgm:prSet presAssocID="{E15123F1-1795-483B-92D6-81B663D75A6D}" presName="LevelTwoTextNode" presStyleLbl="node2" presStyleIdx="2" presStyleCnt="5" custScaleX="215953">
        <dgm:presLayoutVars>
          <dgm:chPref val="3"/>
        </dgm:presLayoutVars>
      </dgm:prSet>
      <dgm:spPr/>
      <dgm:t>
        <a:bodyPr/>
        <a:lstStyle/>
        <a:p>
          <a:endParaRPr lang="en-US"/>
        </a:p>
      </dgm:t>
    </dgm:pt>
    <dgm:pt modelId="{E70438CB-A6DF-40BB-B51A-20CCCB6276EF}" type="pres">
      <dgm:prSet presAssocID="{E15123F1-1795-483B-92D6-81B663D75A6D}" presName="level3hierChild" presStyleCnt="0"/>
      <dgm:spPr/>
    </dgm:pt>
    <dgm:pt modelId="{37FD9059-7418-4D73-8771-7E874E0421E1}" type="pres">
      <dgm:prSet presAssocID="{BC6F0629-9DC1-47CD-AE12-EAE0D9F010D9}" presName="conn2-1" presStyleLbl="parChTrans1D2" presStyleIdx="3" presStyleCnt="5" custScaleX="2000000"/>
      <dgm:spPr/>
      <dgm:t>
        <a:bodyPr/>
        <a:lstStyle/>
        <a:p>
          <a:endParaRPr lang="en-US"/>
        </a:p>
      </dgm:t>
    </dgm:pt>
    <dgm:pt modelId="{324EF50B-EA88-4C3A-957F-B9CC233567A9}" type="pres">
      <dgm:prSet presAssocID="{BC6F0629-9DC1-47CD-AE12-EAE0D9F010D9}" presName="connTx" presStyleLbl="parChTrans1D2" presStyleIdx="3" presStyleCnt="5"/>
      <dgm:spPr/>
      <dgm:t>
        <a:bodyPr/>
        <a:lstStyle/>
        <a:p>
          <a:endParaRPr lang="en-US"/>
        </a:p>
      </dgm:t>
    </dgm:pt>
    <dgm:pt modelId="{CF324493-1723-4FEA-8855-CA8CB712469C}" type="pres">
      <dgm:prSet presAssocID="{C0E20488-CE5C-4CC3-9302-DCEAFB84D27F}" presName="root2" presStyleCnt="0"/>
      <dgm:spPr/>
    </dgm:pt>
    <dgm:pt modelId="{6AEACEB8-AF80-4251-B07C-BB9CF93B80FA}" type="pres">
      <dgm:prSet presAssocID="{C0E20488-CE5C-4CC3-9302-DCEAFB84D27F}" presName="LevelTwoTextNode" presStyleLbl="node2" presStyleIdx="3" presStyleCnt="5" custScaleX="215953">
        <dgm:presLayoutVars>
          <dgm:chPref val="3"/>
        </dgm:presLayoutVars>
      </dgm:prSet>
      <dgm:spPr/>
      <dgm:t>
        <a:bodyPr/>
        <a:lstStyle/>
        <a:p>
          <a:endParaRPr lang="en-US"/>
        </a:p>
      </dgm:t>
    </dgm:pt>
    <dgm:pt modelId="{A217CC11-9678-4E20-9369-D1BE8D352621}" type="pres">
      <dgm:prSet presAssocID="{C0E20488-CE5C-4CC3-9302-DCEAFB84D27F}" presName="level3hierChild" presStyleCnt="0"/>
      <dgm:spPr/>
    </dgm:pt>
    <dgm:pt modelId="{9A6659FD-92B9-4A40-94E6-24BFB5CF3B8D}" type="pres">
      <dgm:prSet presAssocID="{E8A331D8-E07D-46E5-9D87-A9653B5957CB}" presName="conn2-1" presStyleLbl="parChTrans1D2" presStyleIdx="4" presStyleCnt="5" custScaleX="2000000"/>
      <dgm:spPr/>
      <dgm:t>
        <a:bodyPr/>
        <a:lstStyle/>
        <a:p>
          <a:endParaRPr lang="en-US"/>
        </a:p>
      </dgm:t>
    </dgm:pt>
    <dgm:pt modelId="{44FD35EB-B3C0-4C34-9F5A-2B42AE306FAB}" type="pres">
      <dgm:prSet presAssocID="{E8A331D8-E07D-46E5-9D87-A9653B5957CB}" presName="connTx" presStyleLbl="parChTrans1D2" presStyleIdx="4" presStyleCnt="5"/>
      <dgm:spPr/>
      <dgm:t>
        <a:bodyPr/>
        <a:lstStyle/>
        <a:p>
          <a:endParaRPr lang="en-US"/>
        </a:p>
      </dgm:t>
    </dgm:pt>
    <dgm:pt modelId="{C469D7E8-73F4-499C-A31C-9C883CACB3AB}" type="pres">
      <dgm:prSet presAssocID="{3FE31FB2-2F3B-42E9-B1E4-AD6F8FF7468A}" presName="root2" presStyleCnt="0"/>
      <dgm:spPr/>
    </dgm:pt>
    <dgm:pt modelId="{FE34CE83-A7AB-4CB6-8951-534C480FEEE6}" type="pres">
      <dgm:prSet presAssocID="{3FE31FB2-2F3B-42E9-B1E4-AD6F8FF7468A}" presName="LevelTwoTextNode" presStyleLbl="node2" presStyleIdx="4" presStyleCnt="5" custScaleX="215953">
        <dgm:presLayoutVars>
          <dgm:chPref val="3"/>
        </dgm:presLayoutVars>
      </dgm:prSet>
      <dgm:spPr/>
      <dgm:t>
        <a:bodyPr/>
        <a:lstStyle/>
        <a:p>
          <a:endParaRPr lang="en-US"/>
        </a:p>
      </dgm:t>
    </dgm:pt>
    <dgm:pt modelId="{DCF09182-34E8-43FD-B06F-383D58A61637}" type="pres">
      <dgm:prSet presAssocID="{3FE31FB2-2F3B-42E9-B1E4-AD6F8FF7468A}" presName="level3hierChild" presStyleCnt="0"/>
      <dgm:spPr/>
    </dgm:pt>
  </dgm:ptLst>
  <dgm:cxnLst>
    <dgm:cxn modelId="{6589BC36-6FC9-43D5-A177-78059C459201}" srcId="{0BC35CF0-34F1-4DD4-8917-FC17F38898FA}" destId="{3FE31FB2-2F3B-42E9-B1E4-AD6F8FF7468A}" srcOrd="4" destOrd="0" parTransId="{E8A331D8-E07D-46E5-9D87-A9653B5957CB}" sibTransId="{AD7A95BD-F01C-4524-A6A9-E73E594D135B}"/>
    <dgm:cxn modelId="{23F87B20-D640-4D67-9D5F-F8B09700E81C}" type="presOf" srcId="{C0E20488-CE5C-4CC3-9302-DCEAFB84D27F}" destId="{6AEACEB8-AF80-4251-B07C-BB9CF93B80FA}" srcOrd="0" destOrd="0" presId="urn:microsoft.com/office/officeart/2008/layout/HorizontalMultiLevelHierarchy"/>
    <dgm:cxn modelId="{29A68854-311C-48AC-9389-EA49FFDEC983}" type="presOf" srcId="{BC6F0629-9DC1-47CD-AE12-EAE0D9F010D9}" destId="{37FD9059-7418-4D73-8771-7E874E0421E1}" srcOrd="0" destOrd="0" presId="urn:microsoft.com/office/officeart/2008/layout/HorizontalMultiLevelHierarchy"/>
    <dgm:cxn modelId="{3D31CF0F-5D67-4C22-AF3D-9AF40F4D3206}" srcId="{F938549F-619E-4CE3-BF61-F0FDE970D341}" destId="{0BC35CF0-34F1-4DD4-8917-FC17F38898FA}" srcOrd="0" destOrd="0" parTransId="{6DDD7298-94C6-482C-9627-AACF8141B943}" sibTransId="{7D646F67-43BE-4616-A20F-62B2D8723210}"/>
    <dgm:cxn modelId="{1A4131E4-19D8-43C8-AD5C-1C3B939FA757}" type="presOf" srcId="{044D04D6-D319-4404-BDE7-278BA2601A01}" destId="{E19ED6D4-E0AC-4BC8-8E6A-700E7BE1E258}" srcOrd="0" destOrd="0" presId="urn:microsoft.com/office/officeart/2008/layout/HorizontalMultiLevelHierarchy"/>
    <dgm:cxn modelId="{D22E13C9-FD99-49A3-AA0C-C20F00BD25D9}" type="presOf" srcId="{A8D22B3E-B1A8-49D4-8513-EEC06FE982A6}" destId="{8636F128-291F-4DB3-9782-77A0E80A72B2}" srcOrd="0" destOrd="0" presId="urn:microsoft.com/office/officeart/2008/layout/HorizontalMultiLevelHierarchy"/>
    <dgm:cxn modelId="{FEB87824-5DCA-4652-A2EB-BAE6E8EBD19B}" type="presOf" srcId="{E8A331D8-E07D-46E5-9D87-A9653B5957CB}" destId="{44FD35EB-B3C0-4C34-9F5A-2B42AE306FAB}" srcOrd="1" destOrd="0" presId="urn:microsoft.com/office/officeart/2008/layout/HorizontalMultiLevelHierarchy"/>
    <dgm:cxn modelId="{C97D5732-3385-4FFC-8A89-6C45FBF7AFE4}" type="presOf" srcId="{6415D8C0-FC46-4CA7-907B-6D8CFC6594D0}" destId="{788A5CC1-7934-4AF0-98AB-C5110F6D3758}" srcOrd="0" destOrd="0" presId="urn:microsoft.com/office/officeart/2008/layout/HorizontalMultiLevelHierarchy"/>
    <dgm:cxn modelId="{3EDF461B-05FC-4CDD-8569-A822432574D7}" type="presOf" srcId="{6415D8C0-FC46-4CA7-907B-6D8CFC6594D0}" destId="{2120E9BF-F594-443D-9934-49293C48ED2C}" srcOrd="1" destOrd="0" presId="urn:microsoft.com/office/officeart/2008/layout/HorizontalMultiLevelHierarchy"/>
    <dgm:cxn modelId="{EB91B4A5-352C-4C3D-88F9-7072B1CA857C}" type="presOf" srcId="{B2534AEA-348F-4F74-B4E6-E47E42B8797E}" destId="{C3939B78-B13B-4434-9495-C2A404A5078D}" srcOrd="0" destOrd="0" presId="urn:microsoft.com/office/officeart/2008/layout/HorizontalMultiLevelHierarchy"/>
    <dgm:cxn modelId="{D93654E0-0A91-4F9B-A677-DB119DF76650}" type="presOf" srcId="{3FE31FB2-2F3B-42E9-B1E4-AD6F8FF7468A}" destId="{FE34CE83-A7AB-4CB6-8951-534C480FEEE6}" srcOrd="0" destOrd="0" presId="urn:microsoft.com/office/officeart/2008/layout/HorizontalMultiLevelHierarchy"/>
    <dgm:cxn modelId="{347892A6-7BD9-46E7-AD4C-32D888EDF2CC}" type="presOf" srcId="{F938549F-619E-4CE3-BF61-F0FDE970D341}" destId="{1B110C05-D9A0-4552-9F7A-99353B6EDD68}" srcOrd="0" destOrd="0" presId="urn:microsoft.com/office/officeart/2008/layout/HorizontalMultiLevelHierarchy"/>
    <dgm:cxn modelId="{8B91F754-3E46-4F14-818F-A6C979F85AAD}" srcId="{0BC35CF0-34F1-4DD4-8917-FC17F38898FA}" destId="{C0E20488-CE5C-4CC3-9302-DCEAFB84D27F}" srcOrd="3" destOrd="0" parTransId="{BC6F0629-9DC1-47CD-AE12-EAE0D9F010D9}" sibTransId="{0FB3D3EF-EF56-4501-B7B1-9D189038FB5D}"/>
    <dgm:cxn modelId="{7EAD0F31-7538-4C81-9BC3-E2C66ADD6537}" type="presOf" srcId="{B2534AEA-348F-4F74-B4E6-E47E42B8797E}" destId="{AEB0B38D-871A-4C1E-877A-DBBEF779F5DB}" srcOrd="1" destOrd="0" presId="urn:microsoft.com/office/officeart/2008/layout/HorizontalMultiLevelHierarchy"/>
    <dgm:cxn modelId="{0DE5B050-348C-48B9-9386-74469AADDE17}" type="presOf" srcId="{BC6F0629-9DC1-47CD-AE12-EAE0D9F010D9}" destId="{324EF50B-EA88-4C3A-957F-B9CC233567A9}" srcOrd="1" destOrd="0" presId="urn:microsoft.com/office/officeart/2008/layout/HorizontalMultiLevelHierarchy"/>
    <dgm:cxn modelId="{D0C2F8FD-2209-4E53-B229-A8F012B6CFA1}" srcId="{0BC35CF0-34F1-4DD4-8917-FC17F38898FA}" destId="{044D04D6-D319-4404-BDE7-278BA2601A01}" srcOrd="1" destOrd="0" parTransId="{6415D8C0-FC46-4CA7-907B-6D8CFC6594D0}" sibTransId="{0B524E1A-80E2-42DD-9746-CC29406C2D8C}"/>
    <dgm:cxn modelId="{5DD67910-D5A5-49BB-9A45-C18503682FBB}" type="presOf" srcId="{0BC35CF0-34F1-4DD4-8917-FC17F38898FA}" destId="{BA9E632A-FA7C-48C8-986F-ACF43F43BDE5}" srcOrd="0" destOrd="0" presId="urn:microsoft.com/office/officeart/2008/layout/HorizontalMultiLevelHierarchy"/>
    <dgm:cxn modelId="{FE6CBC50-B2BF-4DBA-8112-98D850D4D651}" type="presOf" srcId="{A8D22B3E-B1A8-49D4-8513-EEC06FE982A6}" destId="{AD94FEAA-1E88-4F19-9329-11CB144B74FA}" srcOrd="1" destOrd="0" presId="urn:microsoft.com/office/officeart/2008/layout/HorizontalMultiLevelHierarchy"/>
    <dgm:cxn modelId="{D5F3584C-0FB6-4A2C-801A-4A4A4078AF8A}" srcId="{0BC35CF0-34F1-4DD4-8917-FC17F38898FA}" destId="{E15123F1-1795-483B-92D6-81B663D75A6D}" srcOrd="2" destOrd="0" parTransId="{A8D22B3E-B1A8-49D4-8513-EEC06FE982A6}" sibTransId="{1CB7C912-B89E-4FD7-8E5C-D19F1EF786B5}"/>
    <dgm:cxn modelId="{0BA44B19-8AFA-4812-A38D-DA0EA0BE77C5}" type="presOf" srcId="{E15123F1-1795-483B-92D6-81B663D75A6D}" destId="{CE707593-BC77-4504-85BA-7717A7280B70}" srcOrd="0" destOrd="0" presId="urn:microsoft.com/office/officeart/2008/layout/HorizontalMultiLevelHierarchy"/>
    <dgm:cxn modelId="{8DDB89F7-6A20-420E-9704-4CF3FB144EFB}" srcId="{0BC35CF0-34F1-4DD4-8917-FC17F38898FA}" destId="{53687932-6A70-4509-BCD6-528810B2E4AC}" srcOrd="0" destOrd="0" parTransId="{B2534AEA-348F-4F74-B4E6-E47E42B8797E}" sibTransId="{48CEBCCE-E503-4078-ABF5-B6F590B070F3}"/>
    <dgm:cxn modelId="{D9E68F97-BFBB-4E88-B236-71FA197575A9}" type="presOf" srcId="{E8A331D8-E07D-46E5-9D87-A9653B5957CB}" destId="{9A6659FD-92B9-4A40-94E6-24BFB5CF3B8D}" srcOrd="0" destOrd="0" presId="urn:microsoft.com/office/officeart/2008/layout/HorizontalMultiLevelHierarchy"/>
    <dgm:cxn modelId="{709E53DC-A59B-4216-B6CC-6E087F6DB05F}" type="presOf" srcId="{53687932-6A70-4509-BCD6-528810B2E4AC}" destId="{825282C7-7A3B-4681-966F-557DE2C441A5}" srcOrd="0" destOrd="0" presId="urn:microsoft.com/office/officeart/2008/layout/HorizontalMultiLevelHierarchy"/>
    <dgm:cxn modelId="{75F6B9D3-E0B7-4D4D-94FB-71B96B071029}" type="presParOf" srcId="{1B110C05-D9A0-4552-9F7A-99353B6EDD68}" destId="{857A287E-7489-4AAC-BA0E-59595B1BEC5A}" srcOrd="0" destOrd="0" presId="urn:microsoft.com/office/officeart/2008/layout/HorizontalMultiLevelHierarchy"/>
    <dgm:cxn modelId="{DEA3AA9C-A492-471D-A5C8-DBB55BC47E20}" type="presParOf" srcId="{857A287E-7489-4AAC-BA0E-59595B1BEC5A}" destId="{BA9E632A-FA7C-48C8-986F-ACF43F43BDE5}" srcOrd="0" destOrd="0" presId="urn:microsoft.com/office/officeart/2008/layout/HorizontalMultiLevelHierarchy"/>
    <dgm:cxn modelId="{CFFFC248-BF59-48AC-8F82-AE21FFE38A8C}" type="presParOf" srcId="{857A287E-7489-4AAC-BA0E-59595B1BEC5A}" destId="{F6FB8C60-58B1-49E4-AF17-E2FDD76A44C2}" srcOrd="1" destOrd="0" presId="urn:microsoft.com/office/officeart/2008/layout/HorizontalMultiLevelHierarchy"/>
    <dgm:cxn modelId="{C514DF46-0477-40CF-BDBC-A57550E4A7DA}" type="presParOf" srcId="{F6FB8C60-58B1-49E4-AF17-E2FDD76A44C2}" destId="{C3939B78-B13B-4434-9495-C2A404A5078D}" srcOrd="0" destOrd="0" presId="urn:microsoft.com/office/officeart/2008/layout/HorizontalMultiLevelHierarchy"/>
    <dgm:cxn modelId="{0C95AA9A-75E9-4907-A578-18232765681B}" type="presParOf" srcId="{C3939B78-B13B-4434-9495-C2A404A5078D}" destId="{AEB0B38D-871A-4C1E-877A-DBBEF779F5DB}" srcOrd="0" destOrd="0" presId="urn:microsoft.com/office/officeart/2008/layout/HorizontalMultiLevelHierarchy"/>
    <dgm:cxn modelId="{A4BA8D81-8618-42F5-9405-12B244A2626E}" type="presParOf" srcId="{F6FB8C60-58B1-49E4-AF17-E2FDD76A44C2}" destId="{6C82D044-122B-4BD8-9140-1969E0C374FF}" srcOrd="1" destOrd="0" presId="urn:microsoft.com/office/officeart/2008/layout/HorizontalMultiLevelHierarchy"/>
    <dgm:cxn modelId="{8FA380F3-550F-44F7-A0CD-FC8134D70656}" type="presParOf" srcId="{6C82D044-122B-4BD8-9140-1969E0C374FF}" destId="{825282C7-7A3B-4681-966F-557DE2C441A5}" srcOrd="0" destOrd="0" presId="urn:microsoft.com/office/officeart/2008/layout/HorizontalMultiLevelHierarchy"/>
    <dgm:cxn modelId="{A1182EF9-6441-4794-BDD6-687DC88E352C}" type="presParOf" srcId="{6C82D044-122B-4BD8-9140-1969E0C374FF}" destId="{89039EC6-F61B-43C8-BE0B-D49D3BC666FB}" srcOrd="1" destOrd="0" presId="urn:microsoft.com/office/officeart/2008/layout/HorizontalMultiLevelHierarchy"/>
    <dgm:cxn modelId="{01D4DAE2-84FA-40D1-84FF-94B101280561}" type="presParOf" srcId="{F6FB8C60-58B1-49E4-AF17-E2FDD76A44C2}" destId="{788A5CC1-7934-4AF0-98AB-C5110F6D3758}" srcOrd="2" destOrd="0" presId="urn:microsoft.com/office/officeart/2008/layout/HorizontalMultiLevelHierarchy"/>
    <dgm:cxn modelId="{CD61FCA6-6540-48C4-837C-E5B4DD864213}" type="presParOf" srcId="{788A5CC1-7934-4AF0-98AB-C5110F6D3758}" destId="{2120E9BF-F594-443D-9934-49293C48ED2C}" srcOrd="0" destOrd="0" presId="urn:microsoft.com/office/officeart/2008/layout/HorizontalMultiLevelHierarchy"/>
    <dgm:cxn modelId="{67FAE8AF-2A96-4C58-8BA4-62677A7ECDA9}" type="presParOf" srcId="{F6FB8C60-58B1-49E4-AF17-E2FDD76A44C2}" destId="{85BD923D-C350-44B5-A3A6-64ABC3302244}" srcOrd="3" destOrd="0" presId="urn:microsoft.com/office/officeart/2008/layout/HorizontalMultiLevelHierarchy"/>
    <dgm:cxn modelId="{4B1436E9-5A44-4529-9B90-16B71A474A94}" type="presParOf" srcId="{85BD923D-C350-44B5-A3A6-64ABC3302244}" destId="{E19ED6D4-E0AC-4BC8-8E6A-700E7BE1E258}" srcOrd="0" destOrd="0" presId="urn:microsoft.com/office/officeart/2008/layout/HorizontalMultiLevelHierarchy"/>
    <dgm:cxn modelId="{79CED5F3-3C3B-4520-A9B8-8DD5F00122B6}" type="presParOf" srcId="{85BD923D-C350-44B5-A3A6-64ABC3302244}" destId="{F6376E1F-C16F-4180-A493-2EFAD37C2D97}" srcOrd="1" destOrd="0" presId="urn:microsoft.com/office/officeart/2008/layout/HorizontalMultiLevelHierarchy"/>
    <dgm:cxn modelId="{AA19F4D1-79A3-4ABF-ABDB-12197042DBEE}" type="presParOf" srcId="{F6FB8C60-58B1-49E4-AF17-E2FDD76A44C2}" destId="{8636F128-291F-4DB3-9782-77A0E80A72B2}" srcOrd="4" destOrd="0" presId="urn:microsoft.com/office/officeart/2008/layout/HorizontalMultiLevelHierarchy"/>
    <dgm:cxn modelId="{57DD9F49-EEB7-48C4-AFB6-8DE0653F4F6C}" type="presParOf" srcId="{8636F128-291F-4DB3-9782-77A0E80A72B2}" destId="{AD94FEAA-1E88-4F19-9329-11CB144B74FA}" srcOrd="0" destOrd="0" presId="urn:microsoft.com/office/officeart/2008/layout/HorizontalMultiLevelHierarchy"/>
    <dgm:cxn modelId="{0C630BB3-B5B2-489B-8D2B-B5A80C0A4C2A}" type="presParOf" srcId="{F6FB8C60-58B1-49E4-AF17-E2FDD76A44C2}" destId="{8975A0BA-640B-4DF3-A97D-BE94DAB56D36}" srcOrd="5" destOrd="0" presId="urn:microsoft.com/office/officeart/2008/layout/HorizontalMultiLevelHierarchy"/>
    <dgm:cxn modelId="{C46E5594-EBDE-44AA-9580-B53699A35649}" type="presParOf" srcId="{8975A0BA-640B-4DF3-A97D-BE94DAB56D36}" destId="{CE707593-BC77-4504-85BA-7717A7280B70}" srcOrd="0" destOrd="0" presId="urn:microsoft.com/office/officeart/2008/layout/HorizontalMultiLevelHierarchy"/>
    <dgm:cxn modelId="{EA55BC13-2C70-42E0-9315-608B19477005}" type="presParOf" srcId="{8975A0BA-640B-4DF3-A97D-BE94DAB56D36}" destId="{E70438CB-A6DF-40BB-B51A-20CCCB6276EF}" srcOrd="1" destOrd="0" presId="urn:microsoft.com/office/officeart/2008/layout/HorizontalMultiLevelHierarchy"/>
    <dgm:cxn modelId="{A737F4CC-924C-4EE6-9E04-A3898E571A1E}" type="presParOf" srcId="{F6FB8C60-58B1-49E4-AF17-E2FDD76A44C2}" destId="{37FD9059-7418-4D73-8771-7E874E0421E1}" srcOrd="6" destOrd="0" presId="urn:microsoft.com/office/officeart/2008/layout/HorizontalMultiLevelHierarchy"/>
    <dgm:cxn modelId="{52819F56-DB30-4BBF-BE77-DEA71B022117}" type="presParOf" srcId="{37FD9059-7418-4D73-8771-7E874E0421E1}" destId="{324EF50B-EA88-4C3A-957F-B9CC233567A9}" srcOrd="0" destOrd="0" presId="urn:microsoft.com/office/officeart/2008/layout/HorizontalMultiLevelHierarchy"/>
    <dgm:cxn modelId="{AEEE77C7-4088-4EF9-B160-ECBFA0E5964D}" type="presParOf" srcId="{F6FB8C60-58B1-49E4-AF17-E2FDD76A44C2}" destId="{CF324493-1723-4FEA-8855-CA8CB712469C}" srcOrd="7" destOrd="0" presId="urn:microsoft.com/office/officeart/2008/layout/HorizontalMultiLevelHierarchy"/>
    <dgm:cxn modelId="{91DE2B2C-687B-4737-9B41-690FBA5CF018}" type="presParOf" srcId="{CF324493-1723-4FEA-8855-CA8CB712469C}" destId="{6AEACEB8-AF80-4251-B07C-BB9CF93B80FA}" srcOrd="0" destOrd="0" presId="urn:microsoft.com/office/officeart/2008/layout/HorizontalMultiLevelHierarchy"/>
    <dgm:cxn modelId="{37FC3F6E-8DCF-4EA4-B979-0EE5AB822029}" type="presParOf" srcId="{CF324493-1723-4FEA-8855-CA8CB712469C}" destId="{A217CC11-9678-4E20-9369-D1BE8D352621}" srcOrd="1" destOrd="0" presId="urn:microsoft.com/office/officeart/2008/layout/HorizontalMultiLevelHierarchy"/>
    <dgm:cxn modelId="{58A98688-C28E-4348-9B8B-D017B9AD4AC6}" type="presParOf" srcId="{F6FB8C60-58B1-49E4-AF17-E2FDD76A44C2}" destId="{9A6659FD-92B9-4A40-94E6-24BFB5CF3B8D}" srcOrd="8" destOrd="0" presId="urn:microsoft.com/office/officeart/2008/layout/HorizontalMultiLevelHierarchy"/>
    <dgm:cxn modelId="{38664614-B868-4BE1-A5F3-D652E3660230}" type="presParOf" srcId="{9A6659FD-92B9-4A40-94E6-24BFB5CF3B8D}" destId="{44FD35EB-B3C0-4C34-9F5A-2B42AE306FAB}" srcOrd="0" destOrd="0" presId="urn:microsoft.com/office/officeart/2008/layout/HorizontalMultiLevelHierarchy"/>
    <dgm:cxn modelId="{2C71EB7E-FF1F-48B8-974D-433166927764}" type="presParOf" srcId="{F6FB8C60-58B1-49E4-AF17-E2FDD76A44C2}" destId="{C469D7E8-73F4-499C-A31C-9C883CACB3AB}" srcOrd="9" destOrd="0" presId="urn:microsoft.com/office/officeart/2008/layout/HorizontalMultiLevelHierarchy"/>
    <dgm:cxn modelId="{0BA51BA6-19A2-4D04-9DD8-ECCFF2C5D889}" type="presParOf" srcId="{C469D7E8-73F4-499C-A31C-9C883CACB3AB}" destId="{FE34CE83-A7AB-4CB6-8951-534C480FEEE6}" srcOrd="0" destOrd="0" presId="urn:microsoft.com/office/officeart/2008/layout/HorizontalMultiLevelHierarchy"/>
    <dgm:cxn modelId="{A242AF12-ED25-4F3E-8E31-4474AB6DFD5C}" type="presParOf" srcId="{C469D7E8-73F4-499C-A31C-9C883CACB3AB}" destId="{DCF09182-34E8-43FD-B06F-383D58A6163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BBE3A7D-BA45-1142-BFA2-DECD83E4C8F5}" type="doc">
      <dgm:prSet loTypeId="urn:microsoft.com/office/officeart/2008/layout/HexagonCluster" loCatId="" qsTypeId="urn:microsoft.com/office/officeart/2005/8/quickstyle/simple4" qsCatId="simple" csTypeId="urn:microsoft.com/office/officeart/2005/8/colors/accent1_2" csCatId="accent1" phldr="1"/>
      <dgm:spPr/>
      <dgm:t>
        <a:bodyPr/>
        <a:lstStyle/>
        <a:p>
          <a:endParaRPr lang="en-US"/>
        </a:p>
      </dgm:t>
    </dgm:pt>
    <dgm:pt modelId="{C3CEA680-CF9F-434D-B43C-7DF0253E9854}">
      <dgm:prSet phldrT="[Text]"/>
      <dgm:spPr/>
      <dgm:t>
        <a:bodyPr/>
        <a:lstStyle/>
        <a:p>
          <a:r>
            <a:rPr lang="en-US" dirty="0" err="1" smtClean="0">
              <a:latin typeface="Times New Roman" panose="02020603050405020304" pitchFamily="18" charset="0"/>
              <a:cs typeface="Times New Roman" panose="02020603050405020304" pitchFamily="18" charset="0"/>
            </a:rPr>
            <a:t>Trầm</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cảm</a:t>
          </a:r>
          <a:endParaRPr lang="en-US" dirty="0">
            <a:latin typeface="Times New Roman" panose="02020603050405020304" pitchFamily="18" charset="0"/>
            <a:cs typeface="Times New Roman" panose="02020603050405020304" pitchFamily="18" charset="0"/>
          </a:endParaRPr>
        </a:p>
      </dgm:t>
    </dgm:pt>
    <dgm:pt modelId="{A5818808-640A-D54B-ABF3-E5678D05F3D1}" type="parTrans" cxnId="{CFF42895-F8EB-CF47-AADA-2BA22ABDA6B3}">
      <dgm:prSet/>
      <dgm:spPr/>
      <dgm:t>
        <a:bodyPr/>
        <a:lstStyle/>
        <a:p>
          <a:endParaRPr lang="en-US">
            <a:latin typeface="Times New Roman" panose="02020603050405020304" pitchFamily="18" charset="0"/>
            <a:cs typeface="Times New Roman" panose="02020603050405020304" pitchFamily="18" charset="0"/>
          </a:endParaRPr>
        </a:p>
      </dgm:t>
    </dgm:pt>
    <dgm:pt modelId="{B2513F2A-0F69-A244-A0BB-4EB2C2D9DD42}" type="sibTrans" cxnId="{CFF42895-F8EB-CF47-AADA-2BA22ABDA6B3}">
      <dgm:prSet/>
      <dgm:spPr/>
      <dgm:t>
        <a:bodyPr/>
        <a:lstStyle/>
        <a:p>
          <a:endParaRPr lang="en-US">
            <a:latin typeface="Times New Roman" panose="02020603050405020304" pitchFamily="18" charset="0"/>
            <a:cs typeface="Times New Roman" panose="02020603050405020304" pitchFamily="18" charset="0"/>
          </a:endParaRPr>
        </a:p>
      </dgm:t>
    </dgm:pt>
    <dgm:pt modelId="{B53582E5-F24D-1947-8C3B-159C031EEE82}">
      <dgm:prSet phldrT="[Text]"/>
      <dgm:spPr/>
      <dgm:t>
        <a:bodyPr/>
        <a:lstStyle/>
        <a:p>
          <a:r>
            <a:rPr lang="en-US" dirty="0" err="1" smtClean="0">
              <a:latin typeface="Times New Roman" panose="02020603050405020304" pitchFamily="18" charset="0"/>
              <a:cs typeface="Times New Roman" panose="02020603050405020304" pitchFamily="18" charset="0"/>
            </a:rPr>
            <a:t>Sức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khoẻ</a:t>
          </a:r>
          <a:endParaRPr lang="en-US" dirty="0">
            <a:latin typeface="Times New Roman" panose="02020603050405020304" pitchFamily="18" charset="0"/>
            <a:cs typeface="Times New Roman" panose="02020603050405020304" pitchFamily="18" charset="0"/>
          </a:endParaRPr>
        </a:p>
      </dgm:t>
    </dgm:pt>
    <dgm:pt modelId="{AF116BAE-0BE9-4240-8B9C-D96B25C36D3C}" type="parTrans" cxnId="{0836444F-0F78-3C4C-A878-A0649B2502AA}">
      <dgm:prSet/>
      <dgm:spPr/>
      <dgm:t>
        <a:bodyPr/>
        <a:lstStyle/>
        <a:p>
          <a:endParaRPr lang="en-US">
            <a:latin typeface="Times New Roman" panose="02020603050405020304" pitchFamily="18" charset="0"/>
            <a:cs typeface="Times New Roman" panose="02020603050405020304" pitchFamily="18" charset="0"/>
          </a:endParaRPr>
        </a:p>
      </dgm:t>
    </dgm:pt>
    <dgm:pt modelId="{96F15A7B-3FC5-734C-AC82-67674F1A7AC7}" type="sibTrans" cxnId="{0836444F-0F78-3C4C-A878-A0649B2502AA}">
      <dgm:prSet/>
      <dgm:spPr/>
      <dgm:t>
        <a:bodyPr/>
        <a:lstStyle/>
        <a:p>
          <a:endParaRPr lang="en-US">
            <a:latin typeface="Times New Roman" panose="02020603050405020304" pitchFamily="18" charset="0"/>
            <a:cs typeface="Times New Roman" panose="02020603050405020304" pitchFamily="18" charset="0"/>
          </a:endParaRPr>
        </a:p>
      </dgm:t>
    </dgm:pt>
    <dgm:pt modelId="{08DB7212-7024-1844-B54B-BCEC18ED0257}">
      <dgm:prSet phldrT="[Text]"/>
      <dgm:spPr/>
      <dgm:t>
        <a:bodyPr/>
        <a:lstStyle/>
        <a:p>
          <a:r>
            <a:rPr lang="en-US" dirty="0" err="1" smtClean="0">
              <a:latin typeface="Times New Roman" panose="02020603050405020304" pitchFamily="18" charset="0"/>
              <a:cs typeface="Times New Roman" panose="02020603050405020304" pitchFamily="18" charset="0"/>
            </a:rPr>
            <a:t>Dùng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cần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sa</a:t>
          </a:r>
          <a:endParaRPr lang="en-US" dirty="0">
            <a:latin typeface="Times New Roman" panose="02020603050405020304" pitchFamily="18" charset="0"/>
            <a:cs typeface="Times New Roman" panose="02020603050405020304" pitchFamily="18" charset="0"/>
          </a:endParaRPr>
        </a:p>
      </dgm:t>
    </dgm:pt>
    <dgm:pt modelId="{B437ABCB-8A0C-674F-94B2-BF7866349755}" type="parTrans" cxnId="{55B299A6-5AE4-E945-81C1-5DA9CB49B0E5}">
      <dgm:prSet/>
      <dgm:spPr/>
      <dgm:t>
        <a:bodyPr/>
        <a:lstStyle/>
        <a:p>
          <a:endParaRPr lang="en-US">
            <a:latin typeface="Times New Roman" panose="02020603050405020304" pitchFamily="18" charset="0"/>
            <a:cs typeface="Times New Roman" panose="02020603050405020304" pitchFamily="18" charset="0"/>
          </a:endParaRPr>
        </a:p>
      </dgm:t>
    </dgm:pt>
    <dgm:pt modelId="{7CDFA9E1-13B7-6146-A199-AD2D524065CD}" type="sibTrans" cxnId="{55B299A6-5AE4-E945-81C1-5DA9CB49B0E5}">
      <dgm:prSet/>
      <dgm:spPr/>
      <dgm:t>
        <a:bodyPr/>
        <a:lstStyle/>
        <a:p>
          <a:endParaRPr lang="en-US">
            <a:latin typeface="Times New Roman" panose="02020603050405020304" pitchFamily="18" charset="0"/>
            <a:cs typeface="Times New Roman" panose="02020603050405020304" pitchFamily="18" charset="0"/>
          </a:endParaRPr>
        </a:p>
      </dgm:t>
    </dgm:pt>
    <dgm:pt modelId="{ED1D0224-FA36-4B47-9B21-D795C9BDE2CE}">
      <dgm:prSet/>
      <dgm:spPr/>
      <dgm:t>
        <a:bodyPr/>
        <a:lstStyle/>
        <a:p>
          <a:r>
            <a:rPr lang="en-US" dirty="0" smtClean="0">
              <a:latin typeface="Times New Roman" panose="02020603050405020304" pitchFamily="18" charset="0"/>
              <a:cs typeface="Times New Roman" panose="02020603050405020304" pitchFamily="18" charset="0"/>
            </a:rPr>
            <a:t>Ho </a:t>
          </a:r>
          <a:r>
            <a:rPr lang="en-US" dirty="0" err="1" smtClean="0">
              <a:latin typeface="Times New Roman" panose="02020603050405020304" pitchFamily="18" charset="0"/>
              <a:cs typeface="Times New Roman" panose="02020603050405020304" pitchFamily="18" charset="0"/>
            </a:rPr>
            <a:t>Mãn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tính</a:t>
          </a:r>
          <a:endParaRPr lang="en-US" dirty="0">
            <a:latin typeface="Times New Roman" panose="02020603050405020304" pitchFamily="18" charset="0"/>
            <a:cs typeface="Times New Roman" panose="02020603050405020304" pitchFamily="18" charset="0"/>
          </a:endParaRPr>
        </a:p>
      </dgm:t>
    </dgm:pt>
    <dgm:pt modelId="{04923E82-7713-0842-9210-83277DFA1691}" type="parTrans" cxnId="{F4D58E3B-5814-8242-87B8-B77AE857710E}">
      <dgm:prSet/>
      <dgm:spPr/>
      <dgm:t>
        <a:bodyPr/>
        <a:lstStyle/>
        <a:p>
          <a:endParaRPr lang="en-US">
            <a:latin typeface="Times New Roman" panose="02020603050405020304" pitchFamily="18" charset="0"/>
            <a:cs typeface="Times New Roman" panose="02020603050405020304" pitchFamily="18" charset="0"/>
          </a:endParaRPr>
        </a:p>
      </dgm:t>
    </dgm:pt>
    <dgm:pt modelId="{9B6F6719-5934-9243-9BF7-11923C84950E}" type="sibTrans" cxnId="{F4D58E3B-5814-8242-87B8-B77AE857710E}">
      <dgm:prSet/>
      <dgm:spPr/>
      <dgm:t>
        <a:bodyPr/>
        <a:lstStyle/>
        <a:p>
          <a:endParaRPr lang="en-US">
            <a:latin typeface="Times New Roman" panose="02020603050405020304" pitchFamily="18" charset="0"/>
            <a:cs typeface="Times New Roman" panose="02020603050405020304" pitchFamily="18" charset="0"/>
          </a:endParaRPr>
        </a:p>
      </dgm:t>
    </dgm:pt>
    <dgm:pt modelId="{A9E4B2CF-563F-6446-B2B2-B904EDBFC5EC}">
      <dgm:prSet/>
      <dgm:spPr/>
      <dgm:t>
        <a:bodyPr/>
        <a:lstStyle/>
        <a:p>
          <a:r>
            <a:rPr lang="en-US" dirty="0" err="1" smtClean="0">
              <a:latin typeface="Times New Roman" panose="02020603050405020304" pitchFamily="18" charset="0"/>
              <a:cs typeface="Times New Roman" panose="02020603050405020304" pitchFamily="18" charset="0"/>
            </a:rPr>
            <a:t>Tài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chính</a:t>
          </a:r>
          <a:endParaRPr lang="en-US" dirty="0">
            <a:latin typeface="Times New Roman" panose="02020603050405020304" pitchFamily="18" charset="0"/>
            <a:cs typeface="Times New Roman" panose="02020603050405020304" pitchFamily="18" charset="0"/>
          </a:endParaRPr>
        </a:p>
      </dgm:t>
    </dgm:pt>
    <dgm:pt modelId="{C768D528-4BE7-B448-B2CB-1E59517BFF6D}" type="parTrans" cxnId="{55AFAA1D-9BF2-E446-92A4-0DF37C11A7B6}">
      <dgm:prSet/>
      <dgm:spPr/>
      <dgm:t>
        <a:bodyPr/>
        <a:lstStyle/>
        <a:p>
          <a:endParaRPr lang="en-US">
            <a:latin typeface="Times New Roman" panose="02020603050405020304" pitchFamily="18" charset="0"/>
            <a:cs typeface="Times New Roman" panose="02020603050405020304" pitchFamily="18" charset="0"/>
          </a:endParaRPr>
        </a:p>
      </dgm:t>
    </dgm:pt>
    <dgm:pt modelId="{AAF06411-766A-7D4E-9CF5-C8551F177CD2}" type="sibTrans" cxnId="{55AFAA1D-9BF2-E446-92A4-0DF37C11A7B6}">
      <dgm:prSet/>
      <dgm:spPr/>
      <dgm:t>
        <a:bodyPr/>
        <a:lstStyle/>
        <a:p>
          <a:endParaRPr lang="en-US">
            <a:latin typeface="Times New Roman" panose="02020603050405020304" pitchFamily="18" charset="0"/>
            <a:cs typeface="Times New Roman" panose="02020603050405020304" pitchFamily="18" charset="0"/>
          </a:endParaRPr>
        </a:p>
      </dgm:t>
    </dgm:pt>
    <dgm:pt modelId="{EC9FA8D2-08AB-D642-BE7A-DF15B66A0FF2}">
      <dgm:prSet/>
      <dgm:spPr/>
      <dgm:t>
        <a:bodyPr/>
        <a:lstStyle/>
        <a:p>
          <a:r>
            <a:rPr lang="en-US" dirty="0" err="1" smtClean="0">
              <a:latin typeface="Times New Roman" panose="02020603050405020304" pitchFamily="18" charset="0"/>
              <a:cs typeface="Times New Roman" panose="02020603050405020304" pitchFamily="18" charset="0"/>
            </a:rPr>
            <a:t>Công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việc</a:t>
          </a:r>
          <a:endParaRPr lang="en-US" dirty="0">
            <a:latin typeface="Times New Roman" panose="02020603050405020304" pitchFamily="18" charset="0"/>
            <a:cs typeface="Times New Roman" panose="02020603050405020304" pitchFamily="18" charset="0"/>
          </a:endParaRPr>
        </a:p>
      </dgm:t>
    </dgm:pt>
    <dgm:pt modelId="{C8A3CEE9-9B96-954C-8929-DDDC53F2DC1D}" type="parTrans" cxnId="{3FB60C38-E7FB-444C-8569-85EF48DF64A4}">
      <dgm:prSet/>
      <dgm:spPr/>
      <dgm:t>
        <a:bodyPr/>
        <a:lstStyle/>
        <a:p>
          <a:endParaRPr lang="en-US">
            <a:latin typeface="Times New Roman" panose="02020603050405020304" pitchFamily="18" charset="0"/>
            <a:cs typeface="Times New Roman" panose="02020603050405020304" pitchFamily="18" charset="0"/>
          </a:endParaRPr>
        </a:p>
      </dgm:t>
    </dgm:pt>
    <dgm:pt modelId="{B14629B2-D1D9-D245-B08D-A8FCED5B9D22}" type="sibTrans" cxnId="{3FB60C38-E7FB-444C-8569-85EF48DF64A4}">
      <dgm:prSet/>
      <dgm:spPr/>
      <dgm:t>
        <a:bodyPr/>
        <a:lstStyle/>
        <a:p>
          <a:endParaRPr lang="en-US">
            <a:latin typeface="Times New Roman" panose="02020603050405020304" pitchFamily="18" charset="0"/>
            <a:cs typeface="Times New Roman" panose="02020603050405020304" pitchFamily="18" charset="0"/>
          </a:endParaRPr>
        </a:p>
      </dgm:t>
    </dgm:pt>
    <dgm:pt modelId="{DA516B3D-C1B6-3042-B56B-4B4811D2A962}" type="pres">
      <dgm:prSet presAssocID="{4BBE3A7D-BA45-1142-BFA2-DECD83E4C8F5}" presName="Name0" presStyleCnt="0">
        <dgm:presLayoutVars>
          <dgm:chMax val="21"/>
          <dgm:chPref val="21"/>
        </dgm:presLayoutVars>
      </dgm:prSet>
      <dgm:spPr/>
      <dgm:t>
        <a:bodyPr/>
        <a:lstStyle/>
        <a:p>
          <a:endParaRPr lang="en-US"/>
        </a:p>
      </dgm:t>
    </dgm:pt>
    <dgm:pt modelId="{48059F00-EDB6-7B41-9846-33ADC37C797B}" type="pres">
      <dgm:prSet presAssocID="{C3CEA680-CF9F-434D-B43C-7DF0253E9854}" presName="text1" presStyleCnt="0"/>
      <dgm:spPr/>
    </dgm:pt>
    <dgm:pt modelId="{2987D0C4-A1A8-024D-B893-13A7AFB9B110}" type="pres">
      <dgm:prSet presAssocID="{C3CEA680-CF9F-434D-B43C-7DF0253E9854}" presName="textRepeatNode" presStyleLbl="alignNode1" presStyleIdx="0" presStyleCnt="6">
        <dgm:presLayoutVars>
          <dgm:chMax val="0"/>
          <dgm:chPref val="0"/>
          <dgm:bulletEnabled val="1"/>
        </dgm:presLayoutVars>
      </dgm:prSet>
      <dgm:spPr/>
      <dgm:t>
        <a:bodyPr/>
        <a:lstStyle/>
        <a:p>
          <a:endParaRPr lang="en-US"/>
        </a:p>
      </dgm:t>
    </dgm:pt>
    <dgm:pt modelId="{A390CD23-9A8E-8E41-A5E1-EE17FD69FBD7}" type="pres">
      <dgm:prSet presAssocID="{C3CEA680-CF9F-434D-B43C-7DF0253E9854}" presName="textaccent1" presStyleCnt="0"/>
      <dgm:spPr/>
    </dgm:pt>
    <dgm:pt modelId="{E86AAD1B-1B43-4F4A-8F71-83C553FE77EF}" type="pres">
      <dgm:prSet presAssocID="{C3CEA680-CF9F-434D-B43C-7DF0253E9854}" presName="accentRepeatNode" presStyleLbl="solidAlignAcc1" presStyleIdx="0" presStyleCnt="12"/>
      <dgm:spPr/>
    </dgm:pt>
    <dgm:pt modelId="{9C115A14-B5CE-6F43-9709-62728EE8DF5E}" type="pres">
      <dgm:prSet presAssocID="{B2513F2A-0F69-A244-A0BB-4EB2C2D9DD42}" presName="image1" presStyleCnt="0"/>
      <dgm:spPr/>
    </dgm:pt>
    <dgm:pt modelId="{A67D2C0A-ECE9-404C-AA5D-895641567A86}" type="pres">
      <dgm:prSet presAssocID="{B2513F2A-0F69-A244-A0BB-4EB2C2D9DD42}" presName="imageRepeatNode" presStyleLbl="alignAcc1" presStyleIdx="0" presStyleCnt="6"/>
      <dgm:spPr/>
      <dgm:t>
        <a:bodyPr/>
        <a:lstStyle/>
        <a:p>
          <a:endParaRPr lang="en-US"/>
        </a:p>
      </dgm:t>
    </dgm:pt>
    <dgm:pt modelId="{C362ADEA-4B53-0542-BC4E-7C4324091D21}" type="pres">
      <dgm:prSet presAssocID="{B2513F2A-0F69-A244-A0BB-4EB2C2D9DD42}" presName="imageaccent1" presStyleCnt="0"/>
      <dgm:spPr/>
    </dgm:pt>
    <dgm:pt modelId="{E5053D8A-D55B-2D41-8E99-6A85D97A1BA8}" type="pres">
      <dgm:prSet presAssocID="{B2513F2A-0F69-A244-A0BB-4EB2C2D9DD42}" presName="accentRepeatNode" presStyleLbl="solidAlignAcc1" presStyleIdx="1" presStyleCnt="12"/>
      <dgm:spPr/>
    </dgm:pt>
    <dgm:pt modelId="{5563C942-D741-204F-847B-8529A7BFAF16}" type="pres">
      <dgm:prSet presAssocID="{B53582E5-F24D-1947-8C3B-159C031EEE82}" presName="text2" presStyleCnt="0"/>
      <dgm:spPr/>
    </dgm:pt>
    <dgm:pt modelId="{C7984D7A-DC5F-CA43-8C68-48646212C824}" type="pres">
      <dgm:prSet presAssocID="{B53582E5-F24D-1947-8C3B-159C031EEE82}" presName="textRepeatNode" presStyleLbl="alignNode1" presStyleIdx="1" presStyleCnt="6">
        <dgm:presLayoutVars>
          <dgm:chMax val="0"/>
          <dgm:chPref val="0"/>
          <dgm:bulletEnabled val="1"/>
        </dgm:presLayoutVars>
      </dgm:prSet>
      <dgm:spPr/>
      <dgm:t>
        <a:bodyPr/>
        <a:lstStyle/>
        <a:p>
          <a:endParaRPr lang="en-US"/>
        </a:p>
      </dgm:t>
    </dgm:pt>
    <dgm:pt modelId="{F43F8971-347D-8E47-BEFB-176B6283E823}" type="pres">
      <dgm:prSet presAssocID="{B53582E5-F24D-1947-8C3B-159C031EEE82}" presName="textaccent2" presStyleCnt="0"/>
      <dgm:spPr/>
    </dgm:pt>
    <dgm:pt modelId="{BF09B41D-7B4B-3844-BEAC-573FCB6E993F}" type="pres">
      <dgm:prSet presAssocID="{B53582E5-F24D-1947-8C3B-159C031EEE82}" presName="accentRepeatNode" presStyleLbl="solidAlignAcc1" presStyleIdx="2" presStyleCnt="12"/>
      <dgm:spPr/>
    </dgm:pt>
    <dgm:pt modelId="{55FD6E7D-DCDE-DA42-8497-06EB971D97E8}" type="pres">
      <dgm:prSet presAssocID="{96F15A7B-3FC5-734C-AC82-67674F1A7AC7}" presName="image2" presStyleCnt="0"/>
      <dgm:spPr/>
    </dgm:pt>
    <dgm:pt modelId="{6E85A8F0-D0A2-9443-977F-33F17EEB3B20}" type="pres">
      <dgm:prSet presAssocID="{96F15A7B-3FC5-734C-AC82-67674F1A7AC7}" presName="imageRepeatNode" presStyleLbl="alignAcc1" presStyleIdx="1" presStyleCnt="6"/>
      <dgm:spPr/>
      <dgm:t>
        <a:bodyPr/>
        <a:lstStyle/>
        <a:p>
          <a:endParaRPr lang="en-US"/>
        </a:p>
      </dgm:t>
    </dgm:pt>
    <dgm:pt modelId="{A4CAC8DD-4E1F-7F4F-8C35-783B21988221}" type="pres">
      <dgm:prSet presAssocID="{96F15A7B-3FC5-734C-AC82-67674F1A7AC7}" presName="imageaccent2" presStyleCnt="0"/>
      <dgm:spPr/>
    </dgm:pt>
    <dgm:pt modelId="{5A3D994D-9BD3-6545-BD86-D7BA012068FD}" type="pres">
      <dgm:prSet presAssocID="{96F15A7B-3FC5-734C-AC82-67674F1A7AC7}" presName="accentRepeatNode" presStyleLbl="solidAlignAcc1" presStyleIdx="3" presStyleCnt="12"/>
      <dgm:spPr/>
    </dgm:pt>
    <dgm:pt modelId="{70000E21-A6E7-5A4E-88E2-1B5B5D6A2D47}" type="pres">
      <dgm:prSet presAssocID="{08DB7212-7024-1844-B54B-BCEC18ED0257}" presName="text3" presStyleCnt="0"/>
      <dgm:spPr/>
    </dgm:pt>
    <dgm:pt modelId="{F8EF4A6D-B926-1B4C-95A2-96D78EF08664}" type="pres">
      <dgm:prSet presAssocID="{08DB7212-7024-1844-B54B-BCEC18ED0257}" presName="textRepeatNode" presStyleLbl="alignNode1" presStyleIdx="2" presStyleCnt="6">
        <dgm:presLayoutVars>
          <dgm:chMax val="0"/>
          <dgm:chPref val="0"/>
          <dgm:bulletEnabled val="1"/>
        </dgm:presLayoutVars>
      </dgm:prSet>
      <dgm:spPr/>
      <dgm:t>
        <a:bodyPr/>
        <a:lstStyle/>
        <a:p>
          <a:endParaRPr lang="en-US"/>
        </a:p>
      </dgm:t>
    </dgm:pt>
    <dgm:pt modelId="{EFEBD902-3CED-1B46-B770-3800B9C532CF}" type="pres">
      <dgm:prSet presAssocID="{08DB7212-7024-1844-B54B-BCEC18ED0257}" presName="textaccent3" presStyleCnt="0"/>
      <dgm:spPr/>
    </dgm:pt>
    <dgm:pt modelId="{B5FFAE21-4FE3-944B-B925-03D64BDFBC21}" type="pres">
      <dgm:prSet presAssocID="{08DB7212-7024-1844-B54B-BCEC18ED0257}" presName="accentRepeatNode" presStyleLbl="solidAlignAcc1" presStyleIdx="4" presStyleCnt="12"/>
      <dgm:spPr/>
    </dgm:pt>
    <dgm:pt modelId="{FBF8A10D-ECF4-634D-90BA-57DE5F5C7DAB}" type="pres">
      <dgm:prSet presAssocID="{7CDFA9E1-13B7-6146-A199-AD2D524065CD}" presName="image3" presStyleCnt="0"/>
      <dgm:spPr/>
    </dgm:pt>
    <dgm:pt modelId="{785ACF94-D4B4-A346-89AD-1C596C26E490}" type="pres">
      <dgm:prSet presAssocID="{7CDFA9E1-13B7-6146-A199-AD2D524065CD}" presName="imageRepeatNode" presStyleLbl="alignAcc1" presStyleIdx="2" presStyleCnt="6"/>
      <dgm:spPr/>
      <dgm:t>
        <a:bodyPr/>
        <a:lstStyle/>
        <a:p>
          <a:endParaRPr lang="en-US"/>
        </a:p>
      </dgm:t>
    </dgm:pt>
    <dgm:pt modelId="{B3F9F166-5731-BF4C-8778-C52650BCB0FB}" type="pres">
      <dgm:prSet presAssocID="{7CDFA9E1-13B7-6146-A199-AD2D524065CD}" presName="imageaccent3" presStyleCnt="0"/>
      <dgm:spPr/>
    </dgm:pt>
    <dgm:pt modelId="{C5032D0C-1D36-8E40-929B-2D311DDA97FC}" type="pres">
      <dgm:prSet presAssocID="{7CDFA9E1-13B7-6146-A199-AD2D524065CD}" presName="accentRepeatNode" presStyleLbl="solidAlignAcc1" presStyleIdx="5" presStyleCnt="12"/>
      <dgm:spPr/>
    </dgm:pt>
    <dgm:pt modelId="{84D9210B-A136-574B-8D31-CE0373E43692}" type="pres">
      <dgm:prSet presAssocID="{ED1D0224-FA36-4B47-9B21-D795C9BDE2CE}" presName="text4" presStyleCnt="0"/>
      <dgm:spPr/>
    </dgm:pt>
    <dgm:pt modelId="{1123B3D5-6380-5648-928C-AF0D6125B4B1}" type="pres">
      <dgm:prSet presAssocID="{ED1D0224-FA36-4B47-9B21-D795C9BDE2CE}" presName="textRepeatNode" presStyleLbl="alignNode1" presStyleIdx="3" presStyleCnt="6">
        <dgm:presLayoutVars>
          <dgm:chMax val="0"/>
          <dgm:chPref val="0"/>
          <dgm:bulletEnabled val="1"/>
        </dgm:presLayoutVars>
      </dgm:prSet>
      <dgm:spPr/>
      <dgm:t>
        <a:bodyPr/>
        <a:lstStyle/>
        <a:p>
          <a:endParaRPr lang="en-US"/>
        </a:p>
      </dgm:t>
    </dgm:pt>
    <dgm:pt modelId="{0BF23FD9-4300-5241-95A2-163947B69B61}" type="pres">
      <dgm:prSet presAssocID="{ED1D0224-FA36-4B47-9B21-D795C9BDE2CE}" presName="textaccent4" presStyleCnt="0"/>
      <dgm:spPr/>
    </dgm:pt>
    <dgm:pt modelId="{27EAE35C-E400-3B49-B60C-0B1344281EC0}" type="pres">
      <dgm:prSet presAssocID="{ED1D0224-FA36-4B47-9B21-D795C9BDE2CE}" presName="accentRepeatNode" presStyleLbl="solidAlignAcc1" presStyleIdx="6" presStyleCnt="12"/>
      <dgm:spPr/>
    </dgm:pt>
    <dgm:pt modelId="{57057BDC-5150-3E4E-B212-4CB30A1F197A}" type="pres">
      <dgm:prSet presAssocID="{9B6F6719-5934-9243-9BF7-11923C84950E}" presName="image4" presStyleCnt="0"/>
      <dgm:spPr/>
    </dgm:pt>
    <dgm:pt modelId="{913AE1D5-ED5C-A14F-8139-D939146759D3}" type="pres">
      <dgm:prSet presAssocID="{9B6F6719-5934-9243-9BF7-11923C84950E}" presName="imageRepeatNode" presStyleLbl="alignAcc1" presStyleIdx="3" presStyleCnt="6"/>
      <dgm:spPr/>
      <dgm:t>
        <a:bodyPr/>
        <a:lstStyle/>
        <a:p>
          <a:endParaRPr lang="en-US"/>
        </a:p>
      </dgm:t>
    </dgm:pt>
    <dgm:pt modelId="{638594C7-6EFD-A64B-BB9D-8E1C33D15C4D}" type="pres">
      <dgm:prSet presAssocID="{9B6F6719-5934-9243-9BF7-11923C84950E}" presName="imageaccent4" presStyleCnt="0"/>
      <dgm:spPr/>
    </dgm:pt>
    <dgm:pt modelId="{4EA935AF-32BD-E347-906A-79E927C6699A}" type="pres">
      <dgm:prSet presAssocID="{9B6F6719-5934-9243-9BF7-11923C84950E}" presName="accentRepeatNode" presStyleLbl="solidAlignAcc1" presStyleIdx="7" presStyleCnt="12"/>
      <dgm:spPr/>
    </dgm:pt>
    <dgm:pt modelId="{B250DFBE-580C-4542-8C42-2D693106CA5B}" type="pres">
      <dgm:prSet presAssocID="{EC9FA8D2-08AB-D642-BE7A-DF15B66A0FF2}" presName="text5" presStyleCnt="0"/>
      <dgm:spPr/>
    </dgm:pt>
    <dgm:pt modelId="{2735E0E8-18FF-E44C-A6BE-5C59173409F4}" type="pres">
      <dgm:prSet presAssocID="{EC9FA8D2-08AB-D642-BE7A-DF15B66A0FF2}" presName="textRepeatNode" presStyleLbl="alignNode1" presStyleIdx="4" presStyleCnt="6">
        <dgm:presLayoutVars>
          <dgm:chMax val="0"/>
          <dgm:chPref val="0"/>
          <dgm:bulletEnabled val="1"/>
        </dgm:presLayoutVars>
      </dgm:prSet>
      <dgm:spPr/>
      <dgm:t>
        <a:bodyPr/>
        <a:lstStyle/>
        <a:p>
          <a:endParaRPr lang="en-US"/>
        </a:p>
      </dgm:t>
    </dgm:pt>
    <dgm:pt modelId="{7E849C01-C2EB-0849-9F2F-584A7713ABFB}" type="pres">
      <dgm:prSet presAssocID="{EC9FA8D2-08AB-D642-BE7A-DF15B66A0FF2}" presName="textaccent5" presStyleCnt="0"/>
      <dgm:spPr/>
    </dgm:pt>
    <dgm:pt modelId="{460D7F92-184C-E840-8DDC-EC68DB106054}" type="pres">
      <dgm:prSet presAssocID="{EC9FA8D2-08AB-D642-BE7A-DF15B66A0FF2}" presName="accentRepeatNode" presStyleLbl="solidAlignAcc1" presStyleIdx="8" presStyleCnt="12"/>
      <dgm:spPr/>
    </dgm:pt>
    <dgm:pt modelId="{213C4B9F-4CFB-1A44-A567-075496668011}" type="pres">
      <dgm:prSet presAssocID="{B14629B2-D1D9-D245-B08D-A8FCED5B9D22}" presName="image5" presStyleCnt="0"/>
      <dgm:spPr/>
    </dgm:pt>
    <dgm:pt modelId="{68BA6C3D-4E85-ED4E-943F-89153BEB324F}" type="pres">
      <dgm:prSet presAssocID="{B14629B2-D1D9-D245-B08D-A8FCED5B9D22}" presName="imageRepeatNode" presStyleLbl="alignAcc1" presStyleIdx="4" presStyleCnt="6"/>
      <dgm:spPr/>
      <dgm:t>
        <a:bodyPr/>
        <a:lstStyle/>
        <a:p>
          <a:endParaRPr lang="en-US"/>
        </a:p>
      </dgm:t>
    </dgm:pt>
    <dgm:pt modelId="{4655A8A9-6D94-7949-B183-28A34EBC84B5}" type="pres">
      <dgm:prSet presAssocID="{B14629B2-D1D9-D245-B08D-A8FCED5B9D22}" presName="imageaccent5" presStyleCnt="0"/>
      <dgm:spPr/>
    </dgm:pt>
    <dgm:pt modelId="{6FC91F30-EE16-7E45-A02B-C7EFA6FE0CD0}" type="pres">
      <dgm:prSet presAssocID="{B14629B2-D1D9-D245-B08D-A8FCED5B9D22}" presName="accentRepeatNode" presStyleLbl="solidAlignAcc1" presStyleIdx="9" presStyleCnt="12"/>
      <dgm:spPr/>
    </dgm:pt>
    <dgm:pt modelId="{F19DF730-FB3B-FD45-B617-F2D97B440CC0}" type="pres">
      <dgm:prSet presAssocID="{A9E4B2CF-563F-6446-B2B2-B904EDBFC5EC}" presName="text6" presStyleCnt="0"/>
      <dgm:spPr/>
    </dgm:pt>
    <dgm:pt modelId="{FDE66960-6310-E347-ACC1-622796B8E32E}" type="pres">
      <dgm:prSet presAssocID="{A9E4B2CF-563F-6446-B2B2-B904EDBFC5EC}" presName="textRepeatNode" presStyleLbl="alignNode1" presStyleIdx="5" presStyleCnt="6">
        <dgm:presLayoutVars>
          <dgm:chMax val="0"/>
          <dgm:chPref val="0"/>
          <dgm:bulletEnabled val="1"/>
        </dgm:presLayoutVars>
      </dgm:prSet>
      <dgm:spPr/>
      <dgm:t>
        <a:bodyPr/>
        <a:lstStyle/>
        <a:p>
          <a:endParaRPr lang="en-US"/>
        </a:p>
      </dgm:t>
    </dgm:pt>
    <dgm:pt modelId="{DD257A36-74C4-9D4B-BFB4-92BD61400BCB}" type="pres">
      <dgm:prSet presAssocID="{A9E4B2CF-563F-6446-B2B2-B904EDBFC5EC}" presName="textaccent6" presStyleCnt="0"/>
      <dgm:spPr/>
    </dgm:pt>
    <dgm:pt modelId="{B724AD3B-972D-1647-BC16-315D62AEFBB3}" type="pres">
      <dgm:prSet presAssocID="{A9E4B2CF-563F-6446-B2B2-B904EDBFC5EC}" presName="accentRepeatNode" presStyleLbl="solidAlignAcc1" presStyleIdx="10" presStyleCnt="12"/>
      <dgm:spPr/>
    </dgm:pt>
    <dgm:pt modelId="{DE0304D0-3811-E945-AAC5-F2489866397C}" type="pres">
      <dgm:prSet presAssocID="{AAF06411-766A-7D4E-9CF5-C8551F177CD2}" presName="image6" presStyleCnt="0"/>
      <dgm:spPr/>
    </dgm:pt>
    <dgm:pt modelId="{84501DF9-D451-584A-81B4-310F55DADA42}" type="pres">
      <dgm:prSet presAssocID="{AAF06411-766A-7D4E-9CF5-C8551F177CD2}" presName="imageRepeatNode" presStyleLbl="alignAcc1" presStyleIdx="5" presStyleCnt="6"/>
      <dgm:spPr/>
      <dgm:t>
        <a:bodyPr/>
        <a:lstStyle/>
        <a:p>
          <a:endParaRPr lang="en-US"/>
        </a:p>
      </dgm:t>
    </dgm:pt>
    <dgm:pt modelId="{B06CA7D1-A382-C848-84C5-894EBD3991A9}" type="pres">
      <dgm:prSet presAssocID="{AAF06411-766A-7D4E-9CF5-C8551F177CD2}" presName="imageaccent6" presStyleCnt="0"/>
      <dgm:spPr/>
    </dgm:pt>
    <dgm:pt modelId="{0964DE59-297E-0A4D-A03E-EEC413CB9110}" type="pres">
      <dgm:prSet presAssocID="{AAF06411-766A-7D4E-9CF5-C8551F177CD2}" presName="accentRepeatNode" presStyleLbl="solidAlignAcc1" presStyleIdx="11" presStyleCnt="12"/>
      <dgm:spPr/>
    </dgm:pt>
  </dgm:ptLst>
  <dgm:cxnLst>
    <dgm:cxn modelId="{79DED2B9-8CA3-7F47-800E-0D38D18FD5B5}" type="presOf" srcId="{EC9FA8D2-08AB-D642-BE7A-DF15B66A0FF2}" destId="{2735E0E8-18FF-E44C-A6BE-5C59173409F4}" srcOrd="0" destOrd="0" presId="urn:microsoft.com/office/officeart/2008/layout/HexagonCluster"/>
    <dgm:cxn modelId="{0836444F-0F78-3C4C-A878-A0649B2502AA}" srcId="{4BBE3A7D-BA45-1142-BFA2-DECD83E4C8F5}" destId="{B53582E5-F24D-1947-8C3B-159C031EEE82}" srcOrd="1" destOrd="0" parTransId="{AF116BAE-0BE9-4240-8B9C-D96B25C36D3C}" sibTransId="{96F15A7B-3FC5-734C-AC82-67674F1A7AC7}"/>
    <dgm:cxn modelId="{4181DC19-5DBD-564C-AB57-582AA025F7DA}" type="presOf" srcId="{C3CEA680-CF9F-434D-B43C-7DF0253E9854}" destId="{2987D0C4-A1A8-024D-B893-13A7AFB9B110}" srcOrd="0" destOrd="0" presId="urn:microsoft.com/office/officeart/2008/layout/HexagonCluster"/>
    <dgm:cxn modelId="{61C9EE14-0549-FC4B-8FD1-A1B954A84E81}" type="presOf" srcId="{96F15A7B-3FC5-734C-AC82-67674F1A7AC7}" destId="{6E85A8F0-D0A2-9443-977F-33F17EEB3B20}" srcOrd="0" destOrd="0" presId="urn:microsoft.com/office/officeart/2008/layout/HexagonCluster"/>
    <dgm:cxn modelId="{F4D58E3B-5814-8242-87B8-B77AE857710E}" srcId="{4BBE3A7D-BA45-1142-BFA2-DECD83E4C8F5}" destId="{ED1D0224-FA36-4B47-9B21-D795C9BDE2CE}" srcOrd="3" destOrd="0" parTransId="{04923E82-7713-0842-9210-83277DFA1691}" sibTransId="{9B6F6719-5934-9243-9BF7-11923C84950E}"/>
    <dgm:cxn modelId="{438D6823-AF28-2247-B046-D1BA54DF4DEF}" type="presOf" srcId="{B2513F2A-0F69-A244-A0BB-4EB2C2D9DD42}" destId="{A67D2C0A-ECE9-404C-AA5D-895641567A86}" srcOrd="0" destOrd="0" presId="urn:microsoft.com/office/officeart/2008/layout/HexagonCluster"/>
    <dgm:cxn modelId="{55AFAA1D-9BF2-E446-92A4-0DF37C11A7B6}" srcId="{4BBE3A7D-BA45-1142-BFA2-DECD83E4C8F5}" destId="{A9E4B2CF-563F-6446-B2B2-B904EDBFC5EC}" srcOrd="5" destOrd="0" parTransId="{C768D528-4BE7-B448-B2CB-1E59517BFF6D}" sibTransId="{AAF06411-766A-7D4E-9CF5-C8551F177CD2}"/>
    <dgm:cxn modelId="{3FB60C38-E7FB-444C-8569-85EF48DF64A4}" srcId="{4BBE3A7D-BA45-1142-BFA2-DECD83E4C8F5}" destId="{EC9FA8D2-08AB-D642-BE7A-DF15B66A0FF2}" srcOrd="4" destOrd="0" parTransId="{C8A3CEE9-9B96-954C-8929-DDDC53F2DC1D}" sibTransId="{B14629B2-D1D9-D245-B08D-A8FCED5B9D22}"/>
    <dgm:cxn modelId="{748F38FA-D207-0149-8F46-8841ABD474FB}" type="presOf" srcId="{ED1D0224-FA36-4B47-9B21-D795C9BDE2CE}" destId="{1123B3D5-6380-5648-928C-AF0D6125B4B1}" srcOrd="0" destOrd="0" presId="urn:microsoft.com/office/officeart/2008/layout/HexagonCluster"/>
    <dgm:cxn modelId="{E7A10DD7-B7FB-EA4B-B821-3E523A251CCE}" type="presOf" srcId="{A9E4B2CF-563F-6446-B2B2-B904EDBFC5EC}" destId="{FDE66960-6310-E347-ACC1-622796B8E32E}" srcOrd="0" destOrd="0" presId="urn:microsoft.com/office/officeart/2008/layout/HexagonCluster"/>
    <dgm:cxn modelId="{CC0E9543-3DE5-1D4A-983D-F063BE372EF5}" type="presOf" srcId="{08DB7212-7024-1844-B54B-BCEC18ED0257}" destId="{F8EF4A6D-B926-1B4C-95A2-96D78EF08664}" srcOrd="0" destOrd="0" presId="urn:microsoft.com/office/officeart/2008/layout/HexagonCluster"/>
    <dgm:cxn modelId="{574EC659-AEFB-AD42-B44D-D758366AD584}" type="presOf" srcId="{B14629B2-D1D9-D245-B08D-A8FCED5B9D22}" destId="{68BA6C3D-4E85-ED4E-943F-89153BEB324F}" srcOrd="0" destOrd="0" presId="urn:microsoft.com/office/officeart/2008/layout/HexagonCluster"/>
    <dgm:cxn modelId="{C6D96D7A-2781-AB46-A204-2392FDE92141}" type="presOf" srcId="{9B6F6719-5934-9243-9BF7-11923C84950E}" destId="{913AE1D5-ED5C-A14F-8139-D939146759D3}" srcOrd="0" destOrd="0" presId="urn:microsoft.com/office/officeart/2008/layout/HexagonCluster"/>
    <dgm:cxn modelId="{10B15601-AB5B-124D-ACEB-3222E3EAF28A}" type="presOf" srcId="{AAF06411-766A-7D4E-9CF5-C8551F177CD2}" destId="{84501DF9-D451-584A-81B4-310F55DADA42}" srcOrd="0" destOrd="0" presId="urn:microsoft.com/office/officeart/2008/layout/HexagonCluster"/>
    <dgm:cxn modelId="{BA53FC2B-CA65-5747-9857-78886D7BD602}" type="presOf" srcId="{B53582E5-F24D-1947-8C3B-159C031EEE82}" destId="{C7984D7A-DC5F-CA43-8C68-48646212C824}" srcOrd="0" destOrd="0" presId="urn:microsoft.com/office/officeart/2008/layout/HexagonCluster"/>
    <dgm:cxn modelId="{CFF42895-F8EB-CF47-AADA-2BA22ABDA6B3}" srcId="{4BBE3A7D-BA45-1142-BFA2-DECD83E4C8F5}" destId="{C3CEA680-CF9F-434D-B43C-7DF0253E9854}" srcOrd="0" destOrd="0" parTransId="{A5818808-640A-D54B-ABF3-E5678D05F3D1}" sibTransId="{B2513F2A-0F69-A244-A0BB-4EB2C2D9DD42}"/>
    <dgm:cxn modelId="{C40AEC1C-BC2F-0946-AA24-C475B0D338B2}" type="presOf" srcId="{7CDFA9E1-13B7-6146-A199-AD2D524065CD}" destId="{785ACF94-D4B4-A346-89AD-1C596C26E490}" srcOrd="0" destOrd="0" presId="urn:microsoft.com/office/officeart/2008/layout/HexagonCluster"/>
    <dgm:cxn modelId="{9FD9307C-9CDC-BC42-91D2-E5C93896CB16}" type="presOf" srcId="{4BBE3A7D-BA45-1142-BFA2-DECD83E4C8F5}" destId="{DA516B3D-C1B6-3042-B56B-4B4811D2A962}" srcOrd="0" destOrd="0" presId="urn:microsoft.com/office/officeart/2008/layout/HexagonCluster"/>
    <dgm:cxn modelId="{55B299A6-5AE4-E945-81C1-5DA9CB49B0E5}" srcId="{4BBE3A7D-BA45-1142-BFA2-DECD83E4C8F5}" destId="{08DB7212-7024-1844-B54B-BCEC18ED0257}" srcOrd="2" destOrd="0" parTransId="{B437ABCB-8A0C-674F-94B2-BF7866349755}" sibTransId="{7CDFA9E1-13B7-6146-A199-AD2D524065CD}"/>
    <dgm:cxn modelId="{45E83D66-7C84-CD4F-B815-F7C37744E501}" type="presParOf" srcId="{DA516B3D-C1B6-3042-B56B-4B4811D2A962}" destId="{48059F00-EDB6-7B41-9846-33ADC37C797B}" srcOrd="0" destOrd="0" presId="urn:microsoft.com/office/officeart/2008/layout/HexagonCluster"/>
    <dgm:cxn modelId="{264EF09D-4639-9C4F-971F-30637EE8B84C}" type="presParOf" srcId="{48059F00-EDB6-7B41-9846-33ADC37C797B}" destId="{2987D0C4-A1A8-024D-B893-13A7AFB9B110}" srcOrd="0" destOrd="0" presId="urn:microsoft.com/office/officeart/2008/layout/HexagonCluster"/>
    <dgm:cxn modelId="{91078E1C-6014-1942-B0C9-EA71A798F699}" type="presParOf" srcId="{DA516B3D-C1B6-3042-B56B-4B4811D2A962}" destId="{A390CD23-9A8E-8E41-A5E1-EE17FD69FBD7}" srcOrd="1" destOrd="0" presId="urn:microsoft.com/office/officeart/2008/layout/HexagonCluster"/>
    <dgm:cxn modelId="{ED6EDD7C-6710-E44F-9F12-553C30D86548}" type="presParOf" srcId="{A390CD23-9A8E-8E41-A5E1-EE17FD69FBD7}" destId="{E86AAD1B-1B43-4F4A-8F71-83C553FE77EF}" srcOrd="0" destOrd="0" presId="urn:microsoft.com/office/officeart/2008/layout/HexagonCluster"/>
    <dgm:cxn modelId="{0B6AD37E-2AFC-9C4B-9B89-02BFCAC388C5}" type="presParOf" srcId="{DA516B3D-C1B6-3042-B56B-4B4811D2A962}" destId="{9C115A14-B5CE-6F43-9709-62728EE8DF5E}" srcOrd="2" destOrd="0" presId="urn:microsoft.com/office/officeart/2008/layout/HexagonCluster"/>
    <dgm:cxn modelId="{6019676E-2618-9747-BA93-0FCEAB81E7E5}" type="presParOf" srcId="{9C115A14-B5CE-6F43-9709-62728EE8DF5E}" destId="{A67D2C0A-ECE9-404C-AA5D-895641567A86}" srcOrd="0" destOrd="0" presId="urn:microsoft.com/office/officeart/2008/layout/HexagonCluster"/>
    <dgm:cxn modelId="{877F5308-0266-C94A-91EF-C93E42C7D94F}" type="presParOf" srcId="{DA516B3D-C1B6-3042-B56B-4B4811D2A962}" destId="{C362ADEA-4B53-0542-BC4E-7C4324091D21}" srcOrd="3" destOrd="0" presId="urn:microsoft.com/office/officeart/2008/layout/HexagonCluster"/>
    <dgm:cxn modelId="{79AC04EE-8BF5-C44D-ABEF-3118F2FBFEC3}" type="presParOf" srcId="{C362ADEA-4B53-0542-BC4E-7C4324091D21}" destId="{E5053D8A-D55B-2D41-8E99-6A85D97A1BA8}" srcOrd="0" destOrd="0" presId="urn:microsoft.com/office/officeart/2008/layout/HexagonCluster"/>
    <dgm:cxn modelId="{31A79808-B3BC-0E4B-88D7-8CD1C051C332}" type="presParOf" srcId="{DA516B3D-C1B6-3042-B56B-4B4811D2A962}" destId="{5563C942-D741-204F-847B-8529A7BFAF16}" srcOrd="4" destOrd="0" presId="urn:microsoft.com/office/officeart/2008/layout/HexagonCluster"/>
    <dgm:cxn modelId="{EF55B330-D46B-1446-BF14-248CAF78F692}" type="presParOf" srcId="{5563C942-D741-204F-847B-8529A7BFAF16}" destId="{C7984D7A-DC5F-CA43-8C68-48646212C824}" srcOrd="0" destOrd="0" presId="urn:microsoft.com/office/officeart/2008/layout/HexagonCluster"/>
    <dgm:cxn modelId="{A560B440-DCB7-7646-ADE0-17C8891919A0}" type="presParOf" srcId="{DA516B3D-C1B6-3042-B56B-4B4811D2A962}" destId="{F43F8971-347D-8E47-BEFB-176B6283E823}" srcOrd="5" destOrd="0" presId="urn:microsoft.com/office/officeart/2008/layout/HexagonCluster"/>
    <dgm:cxn modelId="{1B74C184-E47C-EB43-A2ED-1DF1F0B993C5}" type="presParOf" srcId="{F43F8971-347D-8E47-BEFB-176B6283E823}" destId="{BF09B41D-7B4B-3844-BEAC-573FCB6E993F}" srcOrd="0" destOrd="0" presId="urn:microsoft.com/office/officeart/2008/layout/HexagonCluster"/>
    <dgm:cxn modelId="{830FFE49-268E-6F48-B5A4-7AD8592F8203}" type="presParOf" srcId="{DA516B3D-C1B6-3042-B56B-4B4811D2A962}" destId="{55FD6E7D-DCDE-DA42-8497-06EB971D97E8}" srcOrd="6" destOrd="0" presId="urn:microsoft.com/office/officeart/2008/layout/HexagonCluster"/>
    <dgm:cxn modelId="{CC4ABEB5-61F5-7D47-866B-F65B2AD58841}" type="presParOf" srcId="{55FD6E7D-DCDE-DA42-8497-06EB971D97E8}" destId="{6E85A8F0-D0A2-9443-977F-33F17EEB3B20}" srcOrd="0" destOrd="0" presId="urn:microsoft.com/office/officeart/2008/layout/HexagonCluster"/>
    <dgm:cxn modelId="{C7849BE5-961C-6D4C-8357-7B06B19649DE}" type="presParOf" srcId="{DA516B3D-C1B6-3042-B56B-4B4811D2A962}" destId="{A4CAC8DD-4E1F-7F4F-8C35-783B21988221}" srcOrd="7" destOrd="0" presId="urn:microsoft.com/office/officeart/2008/layout/HexagonCluster"/>
    <dgm:cxn modelId="{2C66DDB4-9F0B-6843-B3BB-79B63265804B}" type="presParOf" srcId="{A4CAC8DD-4E1F-7F4F-8C35-783B21988221}" destId="{5A3D994D-9BD3-6545-BD86-D7BA012068FD}" srcOrd="0" destOrd="0" presId="urn:microsoft.com/office/officeart/2008/layout/HexagonCluster"/>
    <dgm:cxn modelId="{EEF2E4F3-D63C-7047-B475-34DF1B3F27DA}" type="presParOf" srcId="{DA516B3D-C1B6-3042-B56B-4B4811D2A962}" destId="{70000E21-A6E7-5A4E-88E2-1B5B5D6A2D47}" srcOrd="8" destOrd="0" presId="urn:microsoft.com/office/officeart/2008/layout/HexagonCluster"/>
    <dgm:cxn modelId="{0B42BB0A-235B-2746-A8A3-AFDF6865F65F}" type="presParOf" srcId="{70000E21-A6E7-5A4E-88E2-1B5B5D6A2D47}" destId="{F8EF4A6D-B926-1B4C-95A2-96D78EF08664}" srcOrd="0" destOrd="0" presId="urn:microsoft.com/office/officeart/2008/layout/HexagonCluster"/>
    <dgm:cxn modelId="{B7D32C63-D17D-7B4F-9E0E-86E273337FC2}" type="presParOf" srcId="{DA516B3D-C1B6-3042-B56B-4B4811D2A962}" destId="{EFEBD902-3CED-1B46-B770-3800B9C532CF}" srcOrd="9" destOrd="0" presId="urn:microsoft.com/office/officeart/2008/layout/HexagonCluster"/>
    <dgm:cxn modelId="{803A7EB6-2E78-AA43-B165-6A170393DB3B}" type="presParOf" srcId="{EFEBD902-3CED-1B46-B770-3800B9C532CF}" destId="{B5FFAE21-4FE3-944B-B925-03D64BDFBC21}" srcOrd="0" destOrd="0" presId="urn:microsoft.com/office/officeart/2008/layout/HexagonCluster"/>
    <dgm:cxn modelId="{377605D6-35E5-A949-A69E-7C06CFA7758D}" type="presParOf" srcId="{DA516B3D-C1B6-3042-B56B-4B4811D2A962}" destId="{FBF8A10D-ECF4-634D-90BA-57DE5F5C7DAB}" srcOrd="10" destOrd="0" presId="urn:microsoft.com/office/officeart/2008/layout/HexagonCluster"/>
    <dgm:cxn modelId="{27CBEEEC-E769-2E42-A22F-0F810029D24D}" type="presParOf" srcId="{FBF8A10D-ECF4-634D-90BA-57DE5F5C7DAB}" destId="{785ACF94-D4B4-A346-89AD-1C596C26E490}" srcOrd="0" destOrd="0" presId="urn:microsoft.com/office/officeart/2008/layout/HexagonCluster"/>
    <dgm:cxn modelId="{67DC4DCD-B06B-4242-8C8A-8E2BBA71991D}" type="presParOf" srcId="{DA516B3D-C1B6-3042-B56B-4B4811D2A962}" destId="{B3F9F166-5731-BF4C-8778-C52650BCB0FB}" srcOrd="11" destOrd="0" presId="urn:microsoft.com/office/officeart/2008/layout/HexagonCluster"/>
    <dgm:cxn modelId="{218E2281-C542-1D45-8CC2-11EECEEB9DAF}" type="presParOf" srcId="{B3F9F166-5731-BF4C-8778-C52650BCB0FB}" destId="{C5032D0C-1D36-8E40-929B-2D311DDA97FC}" srcOrd="0" destOrd="0" presId="urn:microsoft.com/office/officeart/2008/layout/HexagonCluster"/>
    <dgm:cxn modelId="{36992BEB-61D4-8E43-B7E9-2C43C53A35B6}" type="presParOf" srcId="{DA516B3D-C1B6-3042-B56B-4B4811D2A962}" destId="{84D9210B-A136-574B-8D31-CE0373E43692}" srcOrd="12" destOrd="0" presId="urn:microsoft.com/office/officeart/2008/layout/HexagonCluster"/>
    <dgm:cxn modelId="{8DE81EA0-BC4D-474A-957E-E02AD212E89E}" type="presParOf" srcId="{84D9210B-A136-574B-8D31-CE0373E43692}" destId="{1123B3D5-6380-5648-928C-AF0D6125B4B1}" srcOrd="0" destOrd="0" presId="urn:microsoft.com/office/officeart/2008/layout/HexagonCluster"/>
    <dgm:cxn modelId="{7EC75862-C7A8-5C4E-8479-3FF7D8E2B49E}" type="presParOf" srcId="{DA516B3D-C1B6-3042-B56B-4B4811D2A962}" destId="{0BF23FD9-4300-5241-95A2-163947B69B61}" srcOrd="13" destOrd="0" presId="urn:microsoft.com/office/officeart/2008/layout/HexagonCluster"/>
    <dgm:cxn modelId="{7B33602F-79C6-C841-865E-1293215F03A9}" type="presParOf" srcId="{0BF23FD9-4300-5241-95A2-163947B69B61}" destId="{27EAE35C-E400-3B49-B60C-0B1344281EC0}" srcOrd="0" destOrd="0" presId="urn:microsoft.com/office/officeart/2008/layout/HexagonCluster"/>
    <dgm:cxn modelId="{C6986C10-1D9B-2941-8D89-FA6177F91CEA}" type="presParOf" srcId="{DA516B3D-C1B6-3042-B56B-4B4811D2A962}" destId="{57057BDC-5150-3E4E-B212-4CB30A1F197A}" srcOrd="14" destOrd="0" presId="urn:microsoft.com/office/officeart/2008/layout/HexagonCluster"/>
    <dgm:cxn modelId="{7062ABCD-2CF3-284D-973A-149D06258DA8}" type="presParOf" srcId="{57057BDC-5150-3E4E-B212-4CB30A1F197A}" destId="{913AE1D5-ED5C-A14F-8139-D939146759D3}" srcOrd="0" destOrd="0" presId="urn:microsoft.com/office/officeart/2008/layout/HexagonCluster"/>
    <dgm:cxn modelId="{97CF11B4-D120-AE43-8FBD-13194B1E72B2}" type="presParOf" srcId="{DA516B3D-C1B6-3042-B56B-4B4811D2A962}" destId="{638594C7-6EFD-A64B-BB9D-8E1C33D15C4D}" srcOrd="15" destOrd="0" presId="urn:microsoft.com/office/officeart/2008/layout/HexagonCluster"/>
    <dgm:cxn modelId="{5730D186-6280-5F4E-AC20-A7E2D34EE0D3}" type="presParOf" srcId="{638594C7-6EFD-A64B-BB9D-8E1C33D15C4D}" destId="{4EA935AF-32BD-E347-906A-79E927C6699A}" srcOrd="0" destOrd="0" presId="urn:microsoft.com/office/officeart/2008/layout/HexagonCluster"/>
    <dgm:cxn modelId="{699A98A9-F213-BB42-8C71-7AB4D43A8BFB}" type="presParOf" srcId="{DA516B3D-C1B6-3042-B56B-4B4811D2A962}" destId="{B250DFBE-580C-4542-8C42-2D693106CA5B}" srcOrd="16" destOrd="0" presId="urn:microsoft.com/office/officeart/2008/layout/HexagonCluster"/>
    <dgm:cxn modelId="{64AE6388-A652-C34C-8E43-52733526B82A}" type="presParOf" srcId="{B250DFBE-580C-4542-8C42-2D693106CA5B}" destId="{2735E0E8-18FF-E44C-A6BE-5C59173409F4}" srcOrd="0" destOrd="0" presId="urn:microsoft.com/office/officeart/2008/layout/HexagonCluster"/>
    <dgm:cxn modelId="{9D7DFC13-0908-B348-9AE8-67BEC85059D6}" type="presParOf" srcId="{DA516B3D-C1B6-3042-B56B-4B4811D2A962}" destId="{7E849C01-C2EB-0849-9F2F-584A7713ABFB}" srcOrd="17" destOrd="0" presId="urn:microsoft.com/office/officeart/2008/layout/HexagonCluster"/>
    <dgm:cxn modelId="{F6911FDF-AAF2-F94C-BB84-B97A71EFC2D2}" type="presParOf" srcId="{7E849C01-C2EB-0849-9F2F-584A7713ABFB}" destId="{460D7F92-184C-E840-8DDC-EC68DB106054}" srcOrd="0" destOrd="0" presId="urn:microsoft.com/office/officeart/2008/layout/HexagonCluster"/>
    <dgm:cxn modelId="{AE96E0CC-4A92-514B-B5DF-80BE1059597B}" type="presParOf" srcId="{DA516B3D-C1B6-3042-B56B-4B4811D2A962}" destId="{213C4B9F-4CFB-1A44-A567-075496668011}" srcOrd="18" destOrd="0" presId="urn:microsoft.com/office/officeart/2008/layout/HexagonCluster"/>
    <dgm:cxn modelId="{AA9F7E7A-E71C-6A4A-8980-64D9CF3DD884}" type="presParOf" srcId="{213C4B9F-4CFB-1A44-A567-075496668011}" destId="{68BA6C3D-4E85-ED4E-943F-89153BEB324F}" srcOrd="0" destOrd="0" presId="urn:microsoft.com/office/officeart/2008/layout/HexagonCluster"/>
    <dgm:cxn modelId="{3D0B2FE5-E49F-7347-BDF6-428BE00A9D0D}" type="presParOf" srcId="{DA516B3D-C1B6-3042-B56B-4B4811D2A962}" destId="{4655A8A9-6D94-7949-B183-28A34EBC84B5}" srcOrd="19" destOrd="0" presId="urn:microsoft.com/office/officeart/2008/layout/HexagonCluster"/>
    <dgm:cxn modelId="{E2A6D525-E095-234E-A136-0D098186ACBC}" type="presParOf" srcId="{4655A8A9-6D94-7949-B183-28A34EBC84B5}" destId="{6FC91F30-EE16-7E45-A02B-C7EFA6FE0CD0}" srcOrd="0" destOrd="0" presId="urn:microsoft.com/office/officeart/2008/layout/HexagonCluster"/>
    <dgm:cxn modelId="{062B708B-B0CD-D548-869F-75D40DCB1494}" type="presParOf" srcId="{DA516B3D-C1B6-3042-B56B-4B4811D2A962}" destId="{F19DF730-FB3B-FD45-B617-F2D97B440CC0}" srcOrd="20" destOrd="0" presId="urn:microsoft.com/office/officeart/2008/layout/HexagonCluster"/>
    <dgm:cxn modelId="{1A5673C5-C4F3-1442-BBFA-A640D0A97DE0}" type="presParOf" srcId="{F19DF730-FB3B-FD45-B617-F2D97B440CC0}" destId="{FDE66960-6310-E347-ACC1-622796B8E32E}" srcOrd="0" destOrd="0" presId="urn:microsoft.com/office/officeart/2008/layout/HexagonCluster"/>
    <dgm:cxn modelId="{0E7B63C2-5D55-224A-9971-B20D3BF18EC4}" type="presParOf" srcId="{DA516B3D-C1B6-3042-B56B-4B4811D2A962}" destId="{DD257A36-74C4-9D4B-BFB4-92BD61400BCB}" srcOrd="21" destOrd="0" presId="urn:microsoft.com/office/officeart/2008/layout/HexagonCluster"/>
    <dgm:cxn modelId="{431B5063-415B-BF43-8819-58F78A28EBA0}" type="presParOf" srcId="{DD257A36-74C4-9D4B-BFB4-92BD61400BCB}" destId="{B724AD3B-972D-1647-BC16-315D62AEFBB3}" srcOrd="0" destOrd="0" presId="urn:microsoft.com/office/officeart/2008/layout/HexagonCluster"/>
    <dgm:cxn modelId="{6855DB65-DA12-E446-8980-2C8F87507B46}" type="presParOf" srcId="{DA516B3D-C1B6-3042-B56B-4B4811D2A962}" destId="{DE0304D0-3811-E945-AAC5-F2489866397C}" srcOrd="22" destOrd="0" presId="urn:microsoft.com/office/officeart/2008/layout/HexagonCluster"/>
    <dgm:cxn modelId="{539A7574-E46A-414C-B031-933E6EF4375F}" type="presParOf" srcId="{DE0304D0-3811-E945-AAC5-F2489866397C}" destId="{84501DF9-D451-584A-81B4-310F55DADA42}" srcOrd="0" destOrd="0" presId="urn:microsoft.com/office/officeart/2008/layout/HexagonCluster"/>
    <dgm:cxn modelId="{D8353868-A9E1-EC4A-BBED-48856F32919C}" type="presParOf" srcId="{DA516B3D-C1B6-3042-B56B-4B4811D2A962}" destId="{B06CA7D1-A382-C848-84C5-894EBD3991A9}" srcOrd="23" destOrd="0" presId="urn:microsoft.com/office/officeart/2008/layout/HexagonCluster"/>
    <dgm:cxn modelId="{56C2FEC8-00B6-894B-84C3-62990020F8CE}" type="presParOf" srcId="{B06CA7D1-A382-C848-84C5-894EBD3991A9}" destId="{0964DE59-297E-0A4D-A03E-EEC413CB9110}"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3E4470-1BA3-4FC7-9FB1-D8C3789764AD}">
      <dsp:nvSpPr>
        <dsp:cNvPr id="0" name=""/>
        <dsp:cNvSpPr/>
      </dsp:nvSpPr>
      <dsp:spPr>
        <a:xfrm>
          <a:off x="6697" y="1799778"/>
          <a:ext cx="2001738" cy="120104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err="1" smtClean="0"/>
            <a:t>Chỉ</a:t>
          </a:r>
          <a:r>
            <a:rPr lang="en-US" sz="2700" kern="1200" dirty="0" smtClean="0"/>
            <a:t> </a:t>
          </a:r>
          <a:r>
            <a:rPr lang="en-US" sz="2700" kern="1200" dirty="0" err="1"/>
            <a:t>bảo</a:t>
          </a:r>
          <a:r>
            <a:rPr lang="en-US" sz="2700" kern="1200" dirty="0"/>
            <a:t>	</a:t>
          </a:r>
          <a:r>
            <a:rPr lang="en-US" sz="2700" kern="1200" dirty="0" smtClean="0"/>
            <a:t> Directing</a:t>
          </a:r>
          <a:endParaRPr lang="en-US" sz="2700" kern="1200" dirty="0"/>
        </a:p>
      </dsp:txBody>
      <dsp:txXfrm>
        <a:off x="41874" y="1834955"/>
        <a:ext cx="1931384" cy="1130688"/>
      </dsp:txXfrm>
    </dsp:sp>
    <dsp:sp modelId="{61545392-3412-490A-AA74-37F341026F30}">
      <dsp:nvSpPr>
        <dsp:cNvPr id="0" name=""/>
        <dsp:cNvSpPr/>
      </dsp:nvSpPr>
      <dsp:spPr>
        <a:xfrm>
          <a:off x="2208609" y="2152084"/>
          <a:ext cx="424368" cy="49643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208609" y="2251370"/>
        <a:ext cx="297058" cy="297859"/>
      </dsp:txXfrm>
    </dsp:sp>
    <dsp:sp modelId="{39C6F8E8-62C5-4551-BD4D-EA565F458031}">
      <dsp:nvSpPr>
        <dsp:cNvPr id="0" name=""/>
        <dsp:cNvSpPr/>
      </dsp:nvSpPr>
      <dsp:spPr>
        <a:xfrm>
          <a:off x="2809130" y="1799778"/>
          <a:ext cx="2001738" cy="120104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vi-VN" sz="2700" kern="1200" dirty="0"/>
            <a:t>Hướ</a:t>
          </a:r>
          <a:r>
            <a:rPr lang="en-US" sz="2700" kern="1200" dirty="0" err="1"/>
            <a:t>ng</a:t>
          </a:r>
          <a:r>
            <a:rPr lang="en-US" sz="2700" kern="1200" dirty="0"/>
            <a:t> </a:t>
          </a:r>
          <a:r>
            <a:rPr lang="en-US" sz="2700" kern="1200" dirty="0" err="1" smtClean="0"/>
            <a:t>Dẫn</a:t>
          </a:r>
          <a:r>
            <a:rPr lang="en-US" sz="2700" kern="1200" dirty="0" smtClean="0"/>
            <a:t> Guiding</a:t>
          </a:r>
          <a:endParaRPr lang="en-US" sz="2700" kern="1200" dirty="0"/>
        </a:p>
      </dsp:txBody>
      <dsp:txXfrm>
        <a:off x="2844307" y="1834955"/>
        <a:ext cx="1931384" cy="1130688"/>
      </dsp:txXfrm>
    </dsp:sp>
    <dsp:sp modelId="{BD0E338C-68B0-4405-B908-064DBB065C90}">
      <dsp:nvSpPr>
        <dsp:cNvPr id="0" name=""/>
        <dsp:cNvSpPr/>
      </dsp:nvSpPr>
      <dsp:spPr>
        <a:xfrm>
          <a:off x="5011042" y="2152084"/>
          <a:ext cx="424368" cy="49643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011042" y="2251370"/>
        <a:ext cx="297058" cy="297859"/>
      </dsp:txXfrm>
    </dsp:sp>
    <dsp:sp modelId="{DE190F82-1F6A-49B3-B062-F84523B8F62A}">
      <dsp:nvSpPr>
        <dsp:cNvPr id="0" name=""/>
        <dsp:cNvSpPr/>
      </dsp:nvSpPr>
      <dsp:spPr>
        <a:xfrm>
          <a:off x="5611564" y="1799778"/>
          <a:ext cx="2001738" cy="120104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Theo </a:t>
          </a:r>
          <a:r>
            <a:rPr lang="en-US" sz="2700" kern="1200" dirty="0" err="1" smtClean="0"/>
            <a:t>dõi</a:t>
          </a:r>
          <a:r>
            <a:rPr lang="en-US" sz="2700" kern="1200" dirty="0" smtClean="0"/>
            <a:t> Following</a:t>
          </a:r>
          <a:endParaRPr lang="en-US" sz="2700" kern="1200" dirty="0"/>
        </a:p>
      </dsp:txBody>
      <dsp:txXfrm>
        <a:off x="5646741" y="1834955"/>
        <a:ext cx="1931384" cy="1130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1D3E5-3CD3-3848-B91E-03D66D6571AF}">
      <dsp:nvSpPr>
        <dsp:cNvPr id="0" name=""/>
        <dsp:cNvSpPr/>
      </dsp:nvSpPr>
      <dsp:spPr>
        <a:xfrm>
          <a:off x="3827685" y="2064982"/>
          <a:ext cx="1473129" cy="1473129"/>
        </a:xfrm>
        <a:prstGeom prst="ellipse">
          <a:avLst/>
        </a:prstGeom>
        <a:solidFill>
          <a:schemeClr val="accent4">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1" kern="1200" smtClean="0">
              <a:solidFill>
                <a:schemeClr val="tx1"/>
              </a:solidFill>
              <a:latin typeface="Times New Roman" panose="02020603050405020304" pitchFamily="18" charset="0"/>
              <a:cs typeface="Times New Roman" panose="02020603050405020304" pitchFamily="18" charset="0"/>
            </a:rPr>
            <a:t>PVTĐL</a:t>
          </a:r>
          <a:endParaRPr lang="en-US" sz="2200" b="1" kern="1200" dirty="0">
            <a:solidFill>
              <a:schemeClr val="tx1"/>
            </a:solidFill>
            <a:latin typeface="Times New Roman" panose="02020603050405020304" pitchFamily="18" charset="0"/>
            <a:cs typeface="Times New Roman" panose="02020603050405020304" pitchFamily="18" charset="0"/>
          </a:endParaRPr>
        </a:p>
      </dsp:txBody>
      <dsp:txXfrm>
        <a:off x="4043420" y="2280717"/>
        <a:ext cx="1041659" cy="1041659"/>
      </dsp:txXfrm>
    </dsp:sp>
    <dsp:sp modelId="{89B3884F-8CFD-1743-8439-546050677440}">
      <dsp:nvSpPr>
        <dsp:cNvPr id="0" name=""/>
        <dsp:cNvSpPr/>
      </dsp:nvSpPr>
      <dsp:spPr>
        <a:xfrm rot="16200000">
          <a:off x="4408257" y="1529054"/>
          <a:ext cx="311985" cy="500864"/>
        </a:xfrm>
        <a:prstGeom prst="rightArrow">
          <a:avLst>
            <a:gd name="adj1" fmla="val 60000"/>
            <a:gd name="adj2" fmla="val 50000"/>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a:solidFill>
              <a:schemeClr val="tx1"/>
            </a:solidFill>
            <a:latin typeface="Times New Roman" panose="02020603050405020304" pitchFamily="18" charset="0"/>
            <a:cs typeface="Times New Roman" panose="02020603050405020304" pitchFamily="18" charset="0"/>
          </a:endParaRPr>
        </a:p>
      </dsp:txBody>
      <dsp:txXfrm>
        <a:off x="4455055" y="1676025"/>
        <a:ext cx="218390" cy="300518"/>
      </dsp:txXfrm>
    </dsp:sp>
    <dsp:sp modelId="{05C6BD14-D345-6145-9629-F653F183C033}">
      <dsp:nvSpPr>
        <dsp:cNvPr id="0" name=""/>
        <dsp:cNvSpPr/>
      </dsp:nvSpPr>
      <dsp:spPr>
        <a:xfrm>
          <a:off x="3827685" y="3200"/>
          <a:ext cx="1473129" cy="1473129"/>
        </a:xfrm>
        <a:prstGeom prst="ellipse">
          <a:avLst/>
        </a:prstGeom>
        <a:solidFill>
          <a:schemeClr val="accent5">
            <a:hueOff val="0"/>
            <a:satOff val="0"/>
            <a:lumOff val="0"/>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err="1" smtClean="0">
              <a:solidFill>
                <a:schemeClr val="tx1"/>
              </a:solidFill>
              <a:latin typeface="Times New Roman" panose="02020603050405020304" pitchFamily="18" charset="0"/>
              <a:cs typeface="Times New Roman" panose="02020603050405020304" pitchFamily="18" charset="0"/>
            </a:rPr>
            <a:t>Hợp</a:t>
          </a:r>
          <a:r>
            <a:rPr lang="en-US" sz="1600" b="1" kern="1200" dirty="0" smtClean="0">
              <a:solidFill>
                <a:schemeClr val="tx1"/>
              </a:solidFill>
              <a:latin typeface="Times New Roman" panose="02020603050405020304" pitchFamily="18" charset="0"/>
              <a:cs typeface="Times New Roman" panose="02020603050405020304" pitchFamily="18" charset="0"/>
            </a:rPr>
            <a:t> </a:t>
          </a:r>
          <a:r>
            <a:rPr lang="en-US" sz="1600" b="1" kern="1200" dirty="0" err="1" smtClean="0">
              <a:solidFill>
                <a:schemeClr val="tx1"/>
              </a:solidFill>
              <a:latin typeface="Times New Roman" panose="02020603050405020304" pitchFamily="18" charset="0"/>
              <a:cs typeface="Times New Roman" panose="02020603050405020304" pitchFamily="18" charset="0"/>
            </a:rPr>
            <a:t>tác</a:t>
          </a:r>
          <a:r>
            <a:rPr lang="en-US" sz="1600" b="1" kern="1200" dirty="0" smtClean="0">
              <a:solidFill>
                <a:schemeClr val="tx1"/>
              </a:solidFill>
              <a:latin typeface="Times New Roman" panose="02020603050405020304" pitchFamily="18" charset="0"/>
              <a:cs typeface="Times New Roman" panose="02020603050405020304" pitchFamily="18" charset="0"/>
            </a:rPr>
            <a:t> </a:t>
          </a:r>
          <a:r>
            <a:rPr lang="en-US" sz="1400" b="1" kern="1200" dirty="0" smtClean="0">
              <a:solidFill>
                <a:schemeClr val="tx1"/>
              </a:solidFill>
              <a:latin typeface="Times New Roman" panose="02020603050405020304" pitchFamily="18" charset="0"/>
              <a:cs typeface="Times New Roman" panose="02020603050405020304" pitchFamily="18" charset="0"/>
            </a:rPr>
            <a:t>Partnership</a:t>
          </a:r>
          <a:endParaRPr lang="en-US" sz="1400" b="1" kern="1200" dirty="0">
            <a:solidFill>
              <a:schemeClr val="tx1"/>
            </a:solidFill>
            <a:latin typeface="Times New Roman" panose="02020603050405020304" pitchFamily="18" charset="0"/>
            <a:cs typeface="Times New Roman" panose="02020603050405020304" pitchFamily="18" charset="0"/>
          </a:endParaRPr>
        </a:p>
      </dsp:txBody>
      <dsp:txXfrm>
        <a:off x="4043420" y="218935"/>
        <a:ext cx="1041659" cy="1041659"/>
      </dsp:txXfrm>
    </dsp:sp>
    <dsp:sp modelId="{D9804232-58C0-7649-A722-852A5E9371F5}">
      <dsp:nvSpPr>
        <dsp:cNvPr id="0" name=""/>
        <dsp:cNvSpPr/>
      </dsp:nvSpPr>
      <dsp:spPr>
        <a:xfrm>
          <a:off x="5430318" y="2551114"/>
          <a:ext cx="311985" cy="500864"/>
        </a:xfrm>
        <a:prstGeom prst="rightArrow">
          <a:avLst>
            <a:gd name="adj1" fmla="val 60000"/>
            <a:gd name="adj2" fmla="val 50000"/>
          </a:avLst>
        </a:prstGeom>
        <a:solidFill>
          <a:schemeClr val="accent5">
            <a:hueOff val="-612379"/>
            <a:satOff val="90"/>
            <a:lumOff val="-2157"/>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a:solidFill>
              <a:schemeClr val="tx1"/>
            </a:solidFill>
            <a:latin typeface="Times New Roman" panose="02020603050405020304" pitchFamily="18" charset="0"/>
            <a:cs typeface="Times New Roman" panose="02020603050405020304" pitchFamily="18" charset="0"/>
          </a:endParaRPr>
        </a:p>
      </dsp:txBody>
      <dsp:txXfrm>
        <a:off x="5430318" y="2651287"/>
        <a:ext cx="218390" cy="300518"/>
      </dsp:txXfrm>
    </dsp:sp>
    <dsp:sp modelId="{C5691076-3BCA-674D-A38D-46D003A8C7D9}">
      <dsp:nvSpPr>
        <dsp:cNvPr id="0" name=""/>
        <dsp:cNvSpPr/>
      </dsp:nvSpPr>
      <dsp:spPr>
        <a:xfrm>
          <a:off x="5889466" y="2064982"/>
          <a:ext cx="1473129" cy="1473129"/>
        </a:xfrm>
        <a:prstGeom prst="ellipse">
          <a:avLst/>
        </a:prstGeom>
        <a:solidFill>
          <a:schemeClr val="accent5">
            <a:hueOff val="-612379"/>
            <a:satOff val="90"/>
            <a:lumOff val="-2157"/>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smtClean="0">
              <a:solidFill>
                <a:schemeClr val="tx1"/>
              </a:solidFill>
              <a:latin typeface="Times New Roman" panose="02020603050405020304" pitchFamily="18" charset="0"/>
              <a:cs typeface="Times New Roman" panose="02020603050405020304" pitchFamily="18" charset="0"/>
            </a:rPr>
            <a:t>Chấp nhận </a:t>
          </a:r>
          <a:r>
            <a:rPr lang="en-US" sz="1400" b="1" kern="1200" smtClean="0">
              <a:solidFill>
                <a:schemeClr val="tx1"/>
              </a:solidFill>
              <a:latin typeface="Times New Roman" panose="02020603050405020304" pitchFamily="18" charset="0"/>
              <a:cs typeface="Times New Roman" panose="02020603050405020304" pitchFamily="18" charset="0"/>
            </a:rPr>
            <a:t>Acceptance</a:t>
          </a:r>
          <a:endParaRPr lang="en-US" sz="1400" b="1" kern="1200" dirty="0">
            <a:solidFill>
              <a:schemeClr val="tx1"/>
            </a:solidFill>
            <a:latin typeface="Times New Roman" panose="02020603050405020304" pitchFamily="18" charset="0"/>
            <a:cs typeface="Times New Roman" panose="02020603050405020304" pitchFamily="18" charset="0"/>
          </a:endParaRPr>
        </a:p>
      </dsp:txBody>
      <dsp:txXfrm>
        <a:off x="6105201" y="2280717"/>
        <a:ext cx="1041659" cy="1041659"/>
      </dsp:txXfrm>
    </dsp:sp>
    <dsp:sp modelId="{B3A1D133-6719-9046-B7D7-2B41FBDCC773}">
      <dsp:nvSpPr>
        <dsp:cNvPr id="0" name=""/>
        <dsp:cNvSpPr/>
      </dsp:nvSpPr>
      <dsp:spPr>
        <a:xfrm rot="5400000">
          <a:off x="4408257" y="3573175"/>
          <a:ext cx="311985" cy="500864"/>
        </a:xfrm>
        <a:prstGeom prst="rightArrow">
          <a:avLst>
            <a:gd name="adj1" fmla="val 60000"/>
            <a:gd name="adj2" fmla="val 50000"/>
          </a:avLst>
        </a:prstGeom>
        <a:solidFill>
          <a:schemeClr val="accent5">
            <a:hueOff val="-1224758"/>
            <a:satOff val="180"/>
            <a:lumOff val="-4314"/>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a:solidFill>
              <a:schemeClr val="tx1"/>
            </a:solidFill>
            <a:latin typeface="Times New Roman" panose="02020603050405020304" pitchFamily="18" charset="0"/>
            <a:cs typeface="Times New Roman" panose="02020603050405020304" pitchFamily="18" charset="0"/>
          </a:endParaRPr>
        </a:p>
      </dsp:txBody>
      <dsp:txXfrm>
        <a:off x="4455055" y="3626551"/>
        <a:ext cx="218390" cy="300518"/>
      </dsp:txXfrm>
    </dsp:sp>
    <dsp:sp modelId="{860D4D09-C717-7045-9949-8D915641304A}">
      <dsp:nvSpPr>
        <dsp:cNvPr id="0" name=""/>
        <dsp:cNvSpPr/>
      </dsp:nvSpPr>
      <dsp:spPr>
        <a:xfrm>
          <a:off x="3827685" y="4126763"/>
          <a:ext cx="1473129" cy="1473129"/>
        </a:xfrm>
        <a:prstGeom prst="ellipse">
          <a:avLst/>
        </a:prstGeom>
        <a:solidFill>
          <a:schemeClr val="accent5">
            <a:hueOff val="-1224758"/>
            <a:satOff val="180"/>
            <a:lumOff val="-4314"/>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100000"/>
            </a:lnSpc>
            <a:spcBef>
              <a:spcPct val="0"/>
            </a:spcBef>
            <a:spcAft>
              <a:spcPct val="35000"/>
            </a:spcAft>
          </a:pPr>
          <a:r>
            <a:rPr lang="en-US" sz="1600" b="1" kern="1200" smtClean="0">
              <a:solidFill>
                <a:schemeClr val="tx1"/>
              </a:solidFill>
              <a:latin typeface="Times New Roman" panose="02020603050405020304" pitchFamily="18" charset="0"/>
              <a:cs typeface="Times New Roman" panose="02020603050405020304" pitchFamily="18" charset="0"/>
            </a:rPr>
            <a:t>Lòng</a:t>
          </a:r>
        </a:p>
        <a:p>
          <a:pPr lvl="0" algn="ctr" defTabSz="711200">
            <a:lnSpc>
              <a:spcPct val="100000"/>
            </a:lnSpc>
            <a:spcBef>
              <a:spcPct val="0"/>
            </a:spcBef>
            <a:spcAft>
              <a:spcPct val="35000"/>
            </a:spcAft>
          </a:pPr>
          <a:r>
            <a:rPr lang="en-US" sz="1600" b="1" kern="1200" smtClean="0">
              <a:solidFill>
                <a:schemeClr val="tx1"/>
              </a:solidFill>
              <a:latin typeface="Times New Roman" panose="02020603050405020304" pitchFamily="18" charset="0"/>
              <a:cs typeface="Times New Roman" panose="02020603050405020304" pitchFamily="18" charset="0"/>
            </a:rPr>
            <a:t> trắc ẩn </a:t>
          </a:r>
          <a:r>
            <a:rPr lang="en-US" sz="1200" b="1" kern="1200" smtClean="0">
              <a:solidFill>
                <a:schemeClr val="tx1"/>
              </a:solidFill>
              <a:latin typeface="Times New Roman" panose="02020603050405020304" pitchFamily="18" charset="0"/>
              <a:cs typeface="Times New Roman" panose="02020603050405020304" pitchFamily="18" charset="0"/>
            </a:rPr>
            <a:t>Compassion</a:t>
          </a:r>
          <a:endParaRPr lang="en-US" sz="1200" b="1" kern="1200" dirty="0">
            <a:solidFill>
              <a:schemeClr val="tx1"/>
            </a:solidFill>
            <a:latin typeface="Times New Roman" panose="02020603050405020304" pitchFamily="18" charset="0"/>
            <a:cs typeface="Times New Roman" panose="02020603050405020304" pitchFamily="18" charset="0"/>
          </a:endParaRPr>
        </a:p>
      </dsp:txBody>
      <dsp:txXfrm>
        <a:off x="4043420" y="4342498"/>
        <a:ext cx="1041659" cy="1041659"/>
      </dsp:txXfrm>
    </dsp:sp>
    <dsp:sp modelId="{A2BF2FF9-DA16-144F-9B3F-9E0C952B949D}">
      <dsp:nvSpPr>
        <dsp:cNvPr id="0" name=""/>
        <dsp:cNvSpPr/>
      </dsp:nvSpPr>
      <dsp:spPr>
        <a:xfrm rot="10800000">
          <a:off x="3386196" y="2551114"/>
          <a:ext cx="311985" cy="500864"/>
        </a:xfrm>
        <a:prstGeom prst="rightArrow">
          <a:avLst>
            <a:gd name="adj1" fmla="val 60000"/>
            <a:gd name="adj2" fmla="val 50000"/>
          </a:avLst>
        </a:prstGeom>
        <a:solidFill>
          <a:schemeClr val="accent5">
            <a:hueOff val="-1837137"/>
            <a:satOff val="270"/>
            <a:lumOff val="-6471"/>
            <a:alphaOff val="0"/>
          </a:schemeClr>
        </a:solidFill>
        <a:ln>
          <a:noFill/>
        </a:ln>
        <a:effectLst>
          <a:outerShdw blurRad="50800" dist="25400" algn="bl"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b="1" kern="1200">
            <a:solidFill>
              <a:schemeClr val="tx1"/>
            </a:solidFill>
            <a:latin typeface="Times New Roman" panose="02020603050405020304" pitchFamily="18" charset="0"/>
            <a:cs typeface="Times New Roman" panose="02020603050405020304" pitchFamily="18" charset="0"/>
          </a:endParaRPr>
        </a:p>
      </dsp:txBody>
      <dsp:txXfrm rot="10800000">
        <a:off x="3479791" y="2651287"/>
        <a:ext cx="218390" cy="300518"/>
      </dsp:txXfrm>
    </dsp:sp>
    <dsp:sp modelId="{EE0AA127-B5F0-1745-B795-2926FA697E70}">
      <dsp:nvSpPr>
        <dsp:cNvPr id="0" name=""/>
        <dsp:cNvSpPr/>
      </dsp:nvSpPr>
      <dsp:spPr>
        <a:xfrm>
          <a:off x="1765903" y="2064982"/>
          <a:ext cx="1473129" cy="1473129"/>
        </a:xfrm>
        <a:prstGeom prst="ellipse">
          <a:avLst/>
        </a:prstGeom>
        <a:solidFill>
          <a:schemeClr val="accent5">
            <a:hueOff val="-1837137"/>
            <a:satOff val="270"/>
            <a:lumOff val="-6471"/>
            <a:alphaOff val="0"/>
          </a:schemeClr>
        </a:solidFill>
        <a:ln>
          <a:noFill/>
        </a:ln>
        <a:effectLst>
          <a:outerShdw blurRad="50800" dist="25400" algn="bl"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smtClean="0">
              <a:solidFill>
                <a:schemeClr val="tx1"/>
              </a:solidFill>
              <a:latin typeface="Times New Roman" panose="02020603050405020304" pitchFamily="18" charset="0"/>
              <a:cs typeface="Times New Roman" panose="02020603050405020304" pitchFamily="18" charset="0"/>
            </a:rPr>
            <a:t>Khơi Gợi Evocation</a:t>
          </a:r>
          <a:endParaRPr lang="en-US" sz="1600" b="1" kern="1200" dirty="0">
            <a:solidFill>
              <a:schemeClr val="tx1"/>
            </a:solidFill>
            <a:latin typeface="Times New Roman" panose="02020603050405020304" pitchFamily="18" charset="0"/>
            <a:cs typeface="Times New Roman" panose="02020603050405020304" pitchFamily="18" charset="0"/>
          </a:endParaRPr>
        </a:p>
      </dsp:txBody>
      <dsp:txXfrm>
        <a:off x="1981638" y="2280717"/>
        <a:ext cx="1041659" cy="10416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89791-2151-074C-B4D5-7273A66C2F9E}">
      <dsp:nvSpPr>
        <dsp:cNvPr id="0" name=""/>
        <dsp:cNvSpPr/>
      </dsp:nvSpPr>
      <dsp:spPr>
        <a:xfrm>
          <a:off x="2799678" y="1211330"/>
          <a:ext cx="3017700" cy="3017700"/>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r>
            <a:rPr lang="en-US" sz="3300" b="1" kern="1200" dirty="0" err="1"/>
            <a:t>Chấp</a:t>
          </a:r>
          <a:r>
            <a:rPr lang="en-US" sz="3300" b="1" kern="1200" dirty="0"/>
            <a:t> </a:t>
          </a:r>
          <a:r>
            <a:rPr lang="en-US" sz="3300" b="1" kern="1200" dirty="0" err="1"/>
            <a:t>nhận</a:t>
          </a:r>
          <a:r>
            <a:rPr lang="en-US" sz="3300" b="1" kern="1200" dirty="0"/>
            <a:t> Acceptance</a:t>
          </a:r>
        </a:p>
      </dsp:txBody>
      <dsp:txXfrm>
        <a:off x="3241610" y="1653262"/>
        <a:ext cx="2133836" cy="2133836"/>
      </dsp:txXfrm>
    </dsp:sp>
    <dsp:sp modelId="{8F104BED-6D7F-B34D-A628-E6F3A6FC8699}">
      <dsp:nvSpPr>
        <dsp:cNvPr id="0" name=""/>
        <dsp:cNvSpPr/>
      </dsp:nvSpPr>
      <dsp:spPr>
        <a:xfrm>
          <a:off x="3554103" y="538"/>
          <a:ext cx="1508850" cy="1508850"/>
        </a:xfrm>
        <a:prstGeom prst="ellipse">
          <a:avLst/>
        </a:prstGeom>
        <a:solidFill>
          <a:schemeClr val="accent3">
            <a:alpha val="50000"/>
            <a:hueOff val="-284339"/>
            <a:satOff val="-1172"/>
            <a:lumOff val="-2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100000"/>
            </a:lnSpc>
            <a:spcBef>
              <a:spcPct val="0"/>
            </a:spcBef>
            <a:spcAft>
              <a:spcPct val="35000"/>
            </a:spcAft>
          </a:pPr>
          <a:r>
            <a:rPr lang="en-US" sz="1500" b="1" kern="1200" dirty="0" err="1"/>
            <a:t>Giá</a:t>
          </a:r>
          <a:r>
            <a:rPr lang="en-US" sz="1500" b="1" kern="1200" dirty="0"/>
            <a:t> </a:t>
          </a:r>
          <a:r>
            <a:rPr lang="en-US" sz="1500" b="1" kern="1200" dirty="0" err="1"/>
            <a:t>trị</a:t>
          </a:r>
          <a:r>
            <a:rPr lang="en-US" sz="1500" b="1" kern="1200" dirty="0"/>
            <a:t> </a:t>
          </a:r>
          <a:r>
            <a:rPr lang="en-US" sz="1500" b="1" kern="1200" dirty="0" err="1"/>
            <a:t>tuyệt</a:t>
          </a:r>
          <a:r>
            <a:rPr lang="en-US" sz="1500" b="1" kern="1200" dirty="0"/>
            <a:t> </a:t>
          </a:r>
          <a:r>
            <a:rPr lang="en-US" sz="1500" b="1" kern="1200" dirty="0" err="1"/>
            <a:t>đối</a:t>
          </a:r>
          <a:r>
            <a:rPr lang="en-US" sz="1500" b="1" kern="1200" dirty="0"/>
            <a:t> </a:t>
          </a:r>
        </a:p>
        <a:p>
          <a:pPr lvl="0" algn="ctr" defTabSz="666750">
            <a:lnSpc>
              <a:spcPct val="100000"/>
            </a:lnSpc>
            <a:spcBef>
              <a:spcPct val="0"/>
            </a:spcBef>
            <a:spcAft>
              <a:spcPct val="35000"/>
            </a:spcAft>
          </a:pPr>
          <a:r>
            <a:rPr lang="en-US" sz="1500" b="1" kern="1200" dirty="0"/>
            <a:t>Absolute worth</a:t>
          </a:r>
        </a:p>
      </dsp:txBody>
      <dsp:txXfrm>
        <a:off x="3775069" y="221504"/>
        <a:ext cx="1066918" cy="1066918"/>
      </dsp:txXfrm>
    </dsp:sp>
    <dsp:sp modelId="{0B077752-5963-1F4D-8C26-D76811B9FEC7}">
      <dsp:nvSpPr>
        <dsp:cNvPr id="0" name=""/>
        <dsp:cNvSpPr/>
      </dsp:nvSpPr>
      <dsp:spPr>
        <a:xfrm>
          <a:off x="5519320" y="1965755"/>
          <a:ext cx="1508850" cy="1508850"/>
        </a:xfrm>
        <a:prstGeom prst="ellipse">
          <a:avLst/>
        </a:prstGeom>
        <a:solidFill>
          <a:schemeClr val="accent3">
            <a:alpha val="50000"/>
            <a:hueOff val="-568678"/>
            <a:satOff val="-2344"/>
            <a:lumOff val="-4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100000"/>
            </a:lnSpc>
            <a:spcBef>
              <a:spcPct val="0"/>
            </a:spcBef>
            <a:spcAft>
              <a:spcPct val="35000"/>
            </a:spcAft>
          </a:pPr>
          <a:r>
            <a:rPr lang="en-US" sz="1500" b="1" kern="1200" dirty="0" err="1" smtClean="0"/>
            <a:t>Trắc</a:t>
          </a:r>
          <a:r>
            <a:rPr lang="en-US" sz="1500" b="1" kern="1200" dirty="0" smtClean="0"/>
            <a:t> </a:t>
          </a:r>
          <a:r>
            <a:rPr lang="en-US" sz="1500" b="1" kern="1200" dirty="0" err="1" smtClean="0"/>
            <a:t>ẩn</a:t>
          </a:r>
          <a:r>
            <a:rPr lang="en-US" sz="1500" b="1" kern="1200" dirty="0" smtClean="0"/>
            <a:t> </a:t>
          </a:r>
          <a:r>
            <a:rPr lang="vi-VN" sz="1500" b="1" kern="1200" dirty="0" smtClean="0"/>
            <a:t>đ</a:t>
          </a:r>
          <a:r>
            <a:rPr lang="en-US" sz="1500" b="1" kern="1200" dirty="0" err="1" smtClean="0"/>
            <a:t>úng</a:t>
          </a:r>
          <a:r>
            <a:rPr lang="en-US" sz="1500" b="1" kern="1200" dirty="0" smtClean="0"/>
            <a:t> </a:t>
          </a:r>
          <a:r>
            <a:rPr lang="en-US" sz="1500" b="1" kern="1200" dirty="0" err="1" smtClean="0"/>
            <a:t>mực</a:t>
          </a:r>
          <a:endParaRPr lang="en-US" sz="1500" b="1" kern="1200" dirty="0"/>
        </a:p>
        <a:p>
          <a:pPr lvl="0" algn="ctr" defTabSz="666750">
            <a:lnSpc>
              <a:spcPct val="100000"/>
            </a:lnSpc>
            <a:spcBef>
              <a:spcPct val="0"/>
            </a:spcBef>
            <a:spcAft>
              <a:spcPct val="35000"/>
            </a:spcAft>
          </a:pPr>
          <a:r>
            <a:rPr lang="en-US" sz="1500" b="1" kern="1200" dirty="0"/>
            <a:t>Accurate empathy</a:t>
          </a:r>
        </a:p>
      </dsp:txBody>
      <dsp:txXfrm>
        <a:off x="5740286" y="2186721"/>
        <a:ext cx="1066918" cy="1066918"/>
      </dsp:txXfrm>
    </dsp:sp>
    <dsp:sp modelId="{92D87F0B-456F-A041-8BB3-E95C224D70B3}">
      <dsp:nvSpPr>
        <dsp:cNvPr id="0" name=""/>
        <dsp:cNvSpPr/>
      </dsp:nvSpPr>
      <dsp:spPr>
        <a:xfrm>
          <a:off x="3554103" y="3930972"/>
          <a:ext cx="1508850" cy="1508850"/>
        </a:xfrm>
        <a:prstGeom prst="ellipse">
          <a:avLst/>
        </a:prstGeom>
        <a:solidFill>
          <a:schemeClr val="accent3">
            <a:alpha val="50000"/>
            <a:hueOff val="-853018"/>
            <a:satOff val="-3517"/>
            <a:lumOff val="-7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100000"/>
            </a:lnSpc>
            <a:spcBef>
              <a:spcPct val="0"/>
            </a:spcBef>
            <a:spcAft>
              <a:spcPct val="35000"/>
            </a:spcAft>
          </a:pPr>
          <a:r>
            <a:rPr lang="en-US" sz="1500" b="1" kern="1200" dirty="0" err="1"/>
            <a:t>Tự chủ</a:t>
          </a:r>
        </a:p>
        <a:p>
          <a:pPr lvl="0" algn="ctr" defTabSz="666750">
            <a:lnSpc>
              <a:spcPct val="100000"/>
            </a:lnSpc>
            <a:spcBef>
              <a:spcPct val="0"/>
            </a:spcBef>
            <a:spcAft>
              <a:spcPct val="35000"/>
            </a:spcAft>
          </a:pPr>
          <a:r>
            <a:rPr lang="en-US" sz="1500" b="1" kern="1200" dirty="0" err="1"/>
            <a:t>Autononmy</a:t>
          </a:r>
          <a:r>
            <a:rPr lang="en-US" sz="1500" b="1" kern="1200" dirty="0"/>
            <a:t> </a:t>
          </a:r>
        </a:p>
      </dsp:txBody>
      <dsp:txXfrm>
        <a:off x="3775069" y="4151938"/>
        <a:ext cx="1066918" cy="1066918"/>
      </dsp:txXfrm>
    </dsp:sp>
    <dsp:sp modelId="{99A361C0-19FA-2945-8811-3273715F8E14}">
      <dsp:nvSpPr>
        <dsp:cNvPr id="0" name=""/>
        <dsp:cNvSpPr/>
      </dsp:nvSpPr>
      <dsp:spPr>
        <a:xfrm>
          <a:off x="1588886" y="1965755"/>
          <a:ext cx="1508850" cy="1508850"/>
        </a:xfrm>
        <a:prstGeom prst="ellipse">
          <a:avLst/>
        </a:prstGeom>
        <a:solidFill>
          <a:schemeClr val="accent3">
            <a:alpha val="50000"/>
            <a:hueOff val="-1137357"/>
            <a:satOff val="-4689"/>
            <a:lumOff val="-9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lvl="0" algn="ctr" defTabSz="666750">
            <a:lnSpc>
              <a:spcPct val="100000"/>
            </a:lnSpc>
            <a:spcBef>
              <a:spcPct val="0"/>
            </a:spcBef>
            <a:spcAft>
              <a:spcPct val="35000"/>
            </a:spcAft>
          </a:pPr>
          <a:r>
            <a:rPr lang="en-US" sz="1500" b="1" kern="1200" dirty="0"/>
            <a:t>Khẳng định</a:t>
          </a:r>
        </a:p>
        <a:p>
          <a:pPr lvl="0" algn="ctr" defTabSz="666750">
            <a:lnSpc>
              <a:spcPct val="100000"/>
            </a:lnSpc>
            <a:spcBef>
              <a:spcPct val="0"/>
            </a:spcBef>
            <a:spcAft>
              <a:spcPct val="35000"/>
            </a:spcAft>
          </a:pPr>
          <a:r>
            <a:rPr lang="en-US" sz="1500" b="1" kern="1200" dirty="0"/>
            <a:t>Affirmation</a:t>
          </a:r>
        </a:p>
      </dsp:txBody>
      <dsp:txXfrm>
        <a:off x="1809852" y="2186721"/>
        <a:ext cx="1066918" cy="10669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6F988-4967-FC47-9557-3EFC92BBF6CC}">
      <dsp:nvSpPr>
        <dsp:cNvPr id="0" name=""/>
        <dsp:cNvSpPr/>
      </dsp:nvSpPr>
      <dsp:spPr>
        <a:xfrm>
          <a:off x="31" y="59848"/>
          <a:ext cx="4016146" cy="903937"/>
        </a:xfrm>
        <a:prstGeom prst="roundRect">
          <a:avLst>
            <a:gd name="adj" fmla="val 10000"/>
          </a:avLst>
        </a:prstGeom>
        <a:solidFill>
          <a:schemeClr val="lt1">
            <a:hueOff val="0"/>
            <a:satOff val="0"/>
            <a:lumOff val="0"/>
            <a:alphaOff val="0"/>
          </a:schemeClr>
        </a:solidFill>
        <a:ln w="38100" cap="flat" cmpd="sng" algn="ctr">
          <a:solidFill>
            <a:srgbClr val="663300"/>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a:latin typeface="Times New Roman" panose="02020603050405020304" pitchFamily="18" charset="0"/>
              <a:cs typeface="Times New Roman" panose="02020603050405020304" pitchFamily="18" charset="0"/>
            </a:rPr>
            <a:t>Tiếp</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cận</a:t>
          </a:r>
          <a:endParaRPr lang="en-US" sz="3600" kern="1200" dirty="0">
            <a:latin typeface="Times New Roman" panose="02020603050405020304" pitchFamily="18" charset="0"/>
            <a:cs typeface="Times New Roman" panose="02020603050405020304" pitchFamily="18" charset="0"/>
          </a:endParaRPr>
        </a:p>
      </dsp:txBody>
      <dsp:txXfrm>
        <a:off x="26506" y="86323"/>
        <a:ext cx="3162036" cy="850987"/>
      </dsp:txXfrm>
    </dsp:sp>
    <dsp:sp modelId="{B43F9E8F-F8FC-8E4B-AC43-A2A1FF308F49}">
      <dsp:nvSpPr>
        <dsp:cNvPr id="0" name=""/>
        <dsp:cNvSpPr/>
      </dsp:nvSpPr>
      <dsp:spPr>
        <a:xfrm>
          <a:off x="729228" y="1443647"/>
          <a:ext cx="4995452" cy="931536"/>
        </a:xfrm>
        <a:prstGeom prst="roundRect">
          <a:avLst>
            <a:gd name="adj" fmla="val 10000"/>
          </a:avLst>
        </a:prstGeom>
        <a:solidFill>
          <a:schemeClr val="lt1">
            <a:hueOff val="0"/>
            <a:satOff val="0"/>
            <a:lumOff val="0"/>
            <a:alphaOff val="0"/>
          </a:schemeClr>
        </a:solidFill>
        <a:ln w="38100" cap="flat" cmpd="sng" algn="ctr">
          <a:solidFill>
            <a:srgbClr val="663300"/>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a:latin typeface="Times New Roman" panose="02020603050405020304" pitchFamily="18" charset="0"/>
              <a:cs typeface="Times New Roman" panose="02020603050405020304" pitchFamily="18" charset="0"/>
            </a:rPr>
            <a:t>Tập</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trung</a:t>
          </a:r>
          <a:endParaRPr lang="en-US" sz="3600" kern="1200" dirty="0">
            <a:latin typeface="Times New Roman" panose="02020603050405020304" pitchFamily="18" charset="0"/>
            <a:cs typeface="Times New Roman" panose="02020603050405020304" pitchFamily="18" charset="0"/>
          </a:endParaRPr>
        </a:p>
      </dsp:txBody>
      <dsp:txXfrm>
        <a:off x="756512" y="1470931"/>
        <a:ext cx="3936328" cy="876968"/>
      </dsp:txXfrm>
    </dsp:sp>
    <dsp:sp modelId="{6F3519F4-DCA2-7141-B196-A0415E2D356E}">
      <dsp:nvSpPr>
        <dsp:cNvPr id="0" name=""/>
        <dsp:cNvSpPr/>
      </dsp:nvSpPr>
      <dsp:spPr>
        <a:xfrm>
          <a:off x="2082376" y="2791665"/>
          <a:ext cx="4215190" cy="919002"/>
        </a:xfrm>
        <a:prstGeom prst="roundRect">
          <a:avLst>
            <a:gd name="adj" fmla="val 10000"/>
          </a:avLst>
        </a:prstGeom>
        <a:solidFill>
          <a:schemeClr val="lt1">
            <a:hueOff val="0"/>
            <a:satOff val="0"/>
            <a:lumOff val="0"/>
            <a:alphaOff val="0"/>
          </a:schemeClr>
        </a:solidFill>
        <a:ln w="38100" cap="flat" cmpd="sng" algn="ctr">
          <a:solidFill>
            <a:srgbClr val="663300"/>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a:latin typeface="Times New Roman" panose="02020603050405020304" pitchFamily="18" charset="0"/>
              <a:cs typeface="Times New Roman" panose="02020603050405020304" pitchFamily="18" charset="0"/>
            </a:rPr>
            <a:t>Khơi</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gợi</a:t>
          </a:r>
          <a:r>
            <a:rPr lang="en-US" sz="3600" kern="1200" dirty="0">
              <a:latin typeface="Times New Roman" panose="02020603050405020304" pitchFamily="18" charset="0"/>
              <a:cs typeface="Times New Roman" panose="02020603050405020304" pitchFamily="18" charset="0"/>
            </a:rPr>
            <a:t> </a:t>
          </a:r>
        </a:p>
      </dsp:txBody>
      <dsp:txXfrm>
        <a:off x="2109293" y="2818582"/>
        <a:ext cx="3318975" cy="865168"/>
      </dsp:txXfrm>
    </dsp:sp>
    <dsp:sp modelId="{71F4FA22-6152-CB43-8120-25EFD6B10BA7}">
      <dsp:nvSpPr>
        <dsp:cNvPr id="0" name=""/>
        <dsp:cNvSpPr/>
      </dsp:nvSpPr>
      <dsp:spPr>
        <a:xfrm>
          <a:off x="3419897" y="4087374"/>
          <a:ext cx="3570704" cy="872261"/>
        </a:xfrm>
        <a:prstGeom prst="roundRect">
          <a:avLst>
            <a:gd name="adj" fmla="val 10000"/>
          </a:avLst>
        </a:prstGeom>
        <a:solidFill>
          <a:schemeClr val="lt1">
            <a:hueOff val="0"/>
            <a:satOff val="0"/>
            <a:lumOff val="0"/>
            <a:alphaOff val="0"/>
          </a:schemeClr>
        </a:solidFill>
        <a:ln w="38100" cap="flat" cmpd="sng" algn="ctr">
          <a:solidFill>
            <a:srgbClr val="663300"/>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kern="1200" dirty="0" err="1">
              <a:latin typeface="Times New Roman" panose="02020603050405020304" pitchFamily="18" charset="0"/>
              <a:cs typeface="Times New Roman" panose="02020603050405020304" pitchFamily="18" charset="0"/>
            </a:rPr>
            <a:t>Lên</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kế</a:t>
          </a:r>
          <a:r>
            <a:rPr lang="en-US" sz="3600" kern="1200" dirty="0">
              <a:latin typeface="Times New Roman" panose="02020603050405020304" pitchFamily="18" charset="0"/>
              <a:cs typeface="Times New Roman" panose="02020603050405020304" pitchFamily="18" charset="0"/>
            </a:rPr>
            <a:t> </a:t>
          </a:r>
          <a:r>
            <a:rPr lang="en-US" sz="3600" kern="1200" dirty="0" err="1">
              <a:latin typeface="Times New Roman" panose="02020603050405020304" pitchFamily="18" charset="0"/>
              <a:cs typeface="Times New Roman" panose="02020603050405020304" pitchFamily="18" charset="0"/>
            </a:rPr>
            <a:t>hoạch</a:t>
          </a:r>
          <a:endParaRPr lang="en-US" sz="3600" kern="1200" dirty="0">
            <a:latin typeface="Times New Roman" panose="02020603050405020304" pitchFamily="18" charset="0"/>
            <a:cs typeface="Times New Roman" panose="02020603050405020304" pitchFamily="18" charset="0"/>
          </a:endParaRPr>
        </a:p>
      </dsp:txBody>
      <dsp:txXfrm>
        <a:off x="3445445" y="4112922"/>
        <a:ext cx="2801561" cy="821165"/>
      </dsp:txXfrm>
    </dsp:sp>
    <dsp:sp modelId="{1703BEC3-223D-964D-BCAD-B3FCD5F82A88}">
      <dsp:nvSpPr>
        <dsp:cNvPr id="0" name=""/>
        <dsp:cNvSpPr/>
      </dsp:nvSpPr>
      <dsp:spPr>
        <a:xfrm>
          <a:off x="1362170" y="846423"/>
          <a:ext cx="737963" cy="737963"/>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rgbClr val="00206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latin typeface="Times New Roman" panose="02020603050405020304" pitchFamily="18" charset="0"/>
            <a:cs typeface="Times New Roman" panose="02020603050405020304" pitchFamily="18" charset="0"/>
          </a:endParaRPr>
        </a:p>
      </dsp:txBody>
      <dsp:txXfrm>
        <a:off x="1528212" y="846423"/>
        <a:ext cx="405879" cy="555317"/>
      </dsp:txXfrm>
    </dsp:sp>
    <dsp:sp modelId="{D08D1245-7EA3-E242-B9D2-96F2940CA439}">
      <dsp:nvSpPr>
        <dsp:cNvPr id="0" name=""/>
        <dsp:cNvSpPr/>
      </dsp:nvSpPr>
      <dsp:spPr>
        <a:xfrm>
          <a:off x="2397993" y="2303857"/>
          <a:ext cx="737963" cy="737963"/>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rgbClr val="00206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latin typeface="Times New Roman" panose="02020603050405020304" pitchFamily="18" charset="0"/>
            <a:cs typeface="Times New Roman" panose="02020603050405020304" pitchFamily="18" charset="0"/>
          </a:endParaRPr>
        </a:p>
      </dsp:txBody>
      <dsp:txXfrm>
        <a:off x="2564035" y="2303857"/>
        <a:ext cx="405879" cy="555317"/>
      </dsp:txXfrm>
    </dsp:sp>
    <dsp:sp modelId="{6D7A31FD-4E70-0542-A535-1AAA4B22EAE2}">
      <dsp:nvSpPr>
        <dsp:cNvPr id="0" name=""/>
        <dsp:cNvSpPr/>
      </dsp:nvSpPr>
      <dsp:spPr>
        <a:xfrm>
          <a:off x="3680522" y="3645609"/>
          <a:ext cx="737963" cy="737963"/>
        </a:xfrm>
        <a:prstGeom prst="downArrow">
          <a:avLst>
            <a:gd name="adj1" fmla="val 55000"/>
            <a:gd name="adj2" fmla="val 45000"/>
          </a:avLst>
        </a:prstGeom>
        <a:solidFill>
          <a:schemeClr val="lt1">
            <a:alpha val="90000"/>
            <a:tint val="40000"/>
            <a:hueOff val="0"/>
            <a:satOff val="0"/>
            <a:lumOff val="0"/>
            <a:alphaOff val="0"/>
          </a:schemeClr>
        </a:solidFill>
        <a:ln w="25400" cap="flat" cmpd="sng" algn="ctr">
          <a:solidFill>
            <a:srgbClr val="002060">
              <a:alpha val="9000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latin typeface="Times New Roman" panose="02020603050405020304" pitchFamily="18" charset="0"/>
            <a:cs typeface="Times New Roman" panose="02020603050405020304" pitchFamily="18" charset="0"/>
          </a:endParaRPr>
        </a:p>
      </dsp:txBody>
      <dsp:txXfrm>
        <a:off x="3846564" y="3645609"/>
        <a:ext cx="405879" cy="55531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A09D7F-60EB-46CA-BC59-520270B32AB3}">
      <dsp:nvSpPr>
        <dsp:cNvPr id="0" name=""/>
        <dsp:cNvSpPr/>
      </dsp:nvSpPr>
      <dsp:spPr>
        <a:xfrm>
          <a:off x="3179731" y="1998544"/>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smtClean="0">
              <a:solidFill>
                <a:schemeClr val="tx1"/>
              </a:solidFill>
              <a:latin typeface="Times New Roman" panose="02020603050405020304" pitchFamily="18" charset="0"/>
              <a:cs typeface="Times New Roman" panose="02020603050405020304" pitchFamily="18" charset="0"/>
            </a:rPr>
            <a:t>PVTĐL</a:t>
          </a:r>
          <a:endParaRPr lang="en-US" sz="2300" kern="1200" dirty="0">
            <a:solidFill>
              <a:schemeClr val="tx1"/>
            </a:solidFill>
            <a:latin typeface="Times New Roman" panose="02020603050405020304" pitchFamily="18" charset="0"/>
            <a:cs typeface="Times New Roman" panose="02020603050405020304" pitchFamily="18" charset="0"/>
          </a:endParaRPr>
        </a:p>
      </dsp:txBody>
      <dsp:txXfrm>
        <a:off x="3388485" y="2207298"/>
        <a:ext cx="1007954" cy="1007954"/>
      </dsp:txXfrm>
    </dsp:sp>
    <dsp:sp modelId="{BFB5BBDF-5C2E-44CA-A46A-55A7E13022E1}">
      <dsp:nvSpPr>
        <dsp:cNvPr id="0" name=""/>
        <dsp:cNvSpPr/>
      </dsp:nvSpPr>
      <dsp:spPr>
        <a:xfrm rot="16200000">
          <a:off x="3741311" y="1479579"/>
          <a:ext cx="302303" cy="48465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latin typeface="Times New Roman" panose="02020603050405020304" pitchFamily="18" charset="0"/>
            <a:cs typeface="Times New Roman" panose="02020603050405020304" pitchFamily="18" charset="0"/>
          </a:endParaRPr>
        </a:p>
      </dsp:txBody>
      <dsp:txXfrm>
        <a:off x="3786657" y="1621856"/>
        <a:ext cx="211612" cy="290795"/>
      </dsp:txXfrm>
    </dsp:sp>
    <dsp:sp modelId="{21DCF977-5F01-4FA9-90F9-AAB5C57FA176}">
      <dsp:nvSpPr>
        <dsp:cNvPr id="0" name=""/>
        <dsp:cNvSpPr/>
      </dsp:nvSpPr>
      <dsp:spPr>
        <a:xfrm>
          <a:off x="3179731" y="2697"/>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latin typeface="Times New Roman" panose="02020603050405020304" pitchFamily="18" charset="0"/>
              <a:cs typeface="Times New Roman" panose="02020603050405020304" pitchFamily="18" charset="0"/>
            </a:rPr>
            <a:t>Câu hỏi mở</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3388485" y="211451"/>
        <a:ext cx="1007954" cy="1007954"/>
      </dsp:txXfrm>
    </dsp:sp>
    <dsp:sp modelId="{4F261367-F864-4E43-8725-9851897C703F}">
      <dsp:nvSpPr>
        <dsp:cNvPr id="0" name=""/>
        <dsp:cNvSpPr/>
      </dsp:nvSpPr>
      <dsp:spPr>
        <a:xfrm rot="20520000">
          <a:off x="4682255" y="2163215"/>
          <a:ext cx="302303" cy="48465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latin typeface="Times New Roman" panose="02020603050405020304" pitchFamily="18" charset="0"/>
            <a:cs typeface="Times New Roman" panose="02020603050405020304" pitchFamily="18" charset="0"/>
          </a:endParaRPr>
        </a:p>
      </dsp:txBody>
      <dsp:txXfrm>
        <a:off x="4684474" y="2274159"/>
        <a:ext cx="211612" cy="290795"/>
      </dsp:txXfrm>
    </dsp:sp>
    <dsp:sp modelId="{89DC1D1C-D19C-4BE9-B3F5-D0515B3F9A35}">
      <dsp:nvSpPr>
        <dsp:cNvPr id="0" name=""/>
        <dsp:cNvSpPr/>
      </dsp:nvSpPr>
      <dsp:spPr>
        <a:xfrm>
          <a:off x="5077895" y="1381793"/>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latin typeface="Times New Roman" panose="02020603050405020304" pitchFamily="18" charset="0"/>
              <a:cs typeface="Times New Roman" panose="02020603050405020304" pitchFamily="18" charset="0"/>
            </a:rPr>
            <a:t>Phản hồi</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5286649" y="1590547"/>
        <a:ext cx="1007954" cy="1007954"/>
      </dsp:txXfrm>
    </dsp:sp>
    <dsp:sp modelId="{94A03481-C293-48DB-9606-63AFBA10A5D9}">
      <dsp:nvSpPr>
        <dsp:cNvPr id="0" name=""/>
        <dsp:cNvSpPr/>
      </dsp:nvSpPr>
      <dsp:spPr>
        <a:xfrm rot="3240000">
          <a:off x="4322846" y="3269362"/>
          <a:ext cx="302303" cy="48465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latin typeface="Times New Roman" panose="02020603050405020304" pitchFamily="18" charset="0"/>
            <a:cs typeface="Times New Roman" panose="02020603050405020304" pitchFamily="18" charset="0"/>
          </a:endParaRPr>
        </a:p>
      </dsp:txBody>
      <dsp:txXfrm>
        <a:off x="4341538" y="3329608"/>
        <a:ext cx="211612" cy="290795"/>
      </dsp:txXfrm>
    </dsp:sp>
    <dsp:sp modelId="{61925B0A-14AA-42BF-A40D-A1C2F11618EA}">
      <dsp:nvSpPr>
        <dsp:cNvPr id="0" name=""/>
        <dsp:cNvSpPr/>
      </dsp:nvSpPr>
      <dsp:spPr>
        <a:xfrm>
          <a:off x="4352861" y="3613219"/>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latin typeface="Times New Roman" panose="02020603050405020304" pitchFamily="18" charset="0"/>
              <a:cs typeface="Times New Roman" panose="02020603050405020304" pitchFamily="18" charset="0"/>
            </a:rPr>
            <a:t>Cung cấp thông tin</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4561615" y="3821973"/>
        <a:ext cx="1007954" cy="1007954"/>
      </dsp:txXfrm>
    </dsp:sp>
    <dsp:sp modelId="{A88C2C23-4851-4C86-A659-9C804827DABC}">
      <dsp:nvSpPr>
        <dsp:cNvPr id="0" name=""/>
        <dsp:cNvSpPr/>
      </dsp:nvSpPr>
      <dsp:spPr>
        <a:xfrm rot="7560000">
          <a:off x="3159775" y="3269362"/>
          <a:ext cx="302303" cy="48465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latin typeface="Times New Roman" panose="02020603050405020304" pitchFamily="18" charset="0"/>
            <a:cs typeface="Times New Roman" panose="02020603050405020304" pitchFamily="18" charset="0"/>
          </a:endParaRPr>
        </a:p>
      </dsp:txBody>
      <dsp:txXfrm rot="10800000">
        <a:off x="3231774" y="3329608"/>
        <a:ext cx="211612" cy="290795"/>
      </dsp:txXfrm>
    </dsp:sp>
    <dsp:sp modelId="{6DCF51CF-D0E7-4B37-8727-B8368ED43731}">
      <dsp:nvSpPr>
        <dsp:cNvPr id="0" name=""/>
        <dsp:cNvSpPr/>
      </dsp:nvSpPr>
      <dsp:spPr>
        <a:xfrm>
          <a:off x="2006602" y="3613219"/>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latin typeface="Times New Roman" panose="02020603050405020304" pitchFamily="18" charset="0"/>
              <a:cs typeface="Times New Roman" panose="02020603050405020304" pitchFamily="18" charset="0"/>
            </a:rPr>
            <a:t>Khẳng </a:t>
          </a:r>
          <a:r>
            <a:rPr lang="vi-VN" sz="2000" kern="1200" smtClean="0">
              <a:solidFill>
                <a:schemeClr val="tx1"/>
              </a:solidFill>
              <a:latin typeface="Times New Roman" panose="02020603050405020304" pitchFamily="18" charset="0"/>
              <a:cs typeface="Times New Roman" panose="02020603050405020304" pitchFamily="18" charset="0"/>
            </a:rPr>
            <a:t>đ</a:t>
          </a:r>
          <a:r>
            <a:rPr lang="en-US" sz="2000" kern="1200" smtClean="0">
              <a:solidFill>
                <a:schemeClr val="tx1"/>
              </a:solidFill>
              <a:latin typeface="Times New Roman" panose="02020603050405020304" pitchFamily="18" charset="0"/>
              <a:cs typeface="Times New Roman" panose="02020603050405020304" pitchFamily="18" charset="0"/>
            </a:rPr>
            <a:t>ịnh</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2215356" y="3821973"/>
        <a:ext cx="1007954" cy="1007954"/>
      </dsp:txXfrm>
    </dsp:sp>
    <dsp:sp modelId="{1F8A6943-6A1E-491A-8DFB-ADF6740DB3D7}">
      <dsp:nvSpPr>
        <dsp:cNvPr id="0" name=""/>
        <dsp:cNvSpPr/>
      </dsp:nvSpPr>
      <dsp:spPr>
        <a:xfrm rot="11880000">
          <a:off x="2800366" y="2163215"/>
          <a:ext cx="302303" cy="484657"/>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solidFill>
              <a:schemeClr val="tx1"/>
            </a:solidFill>
            <a:latin typeface="Times New Roman" panose="02020603050405020304" pitchFamily="18" charset="0"/>
            <a:cs typeface="Times New Roman" panose="02020603050405020304" pitchFamily="18" charset="0"/>
          </a:endParaRPr>
        </a:p>
      </dsp:txBody>
      <dsp:txXfrm rot="10800000">
        <a:off x="2888838" y="2274159"/>
        <a:ext cx="211612" cy="290795"/>
      </dsp:txXfrm>
    </dsp:sp>
    <dsp:sp modelId="{B72886C3-A234-4B0B-9696-15CF2C66565E}">
      <dsp:nvSpPr>
        <dsp:cNvPr id="0" name=""/>
        <dsp:cNvSpPr/>
      </dsp:nvSpPr>
      <dsp:spPr>
        <a:xfrm>
          <a:off x="1281568" y="1381793"/>
          <a:ext cx="1425462" cy="142546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solidFill>
                <a:schemeClr val="tx1"/>
              </a:solidFill>
              <a:latin typeface="Times New Roman" panose="02020603050405020304" pitchFamily="18" charset="0"/>
              <a:cs typeface="Times New Roman" panose="02020603050405020304" pitchFamily="18" charset="0"/>
            </a:rPr>
            <a:t>Tóm tắt</a:t>
          </a:r>
          <a:endParaRPr lang="en-US" sz="2000" kern="1200" dirty="0">
            <a:solidFill>
              <a:schemeClr val="tx1"/>
            </a:solidFill>
            <a:latin typeface="Times New Roman" panose="02020603050405020304" pitchFamily="18" charset="0"/>
            <a:cs typeface="Times New Roman" panose="02020603050405020304" pitchFamily="18" charset="0"/>
          </a:endParaRPr>
        </a:p>
      </dsp:txBody>
      <dsp:txXfrm>
        <a:off x="1490322" y="1590547"/>
        <a:ext cx="1007954" cy="10079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659FD-92B9-4A40-94E6-24BFB5CF3B8D}">
      <dsp:nvSpPr>
        <dsp:cNvPr id="0" name=""/>
        <dsp:cNvSpPr/>
      </dsp:nvSpPr>
      <dsp:spPr>
        <a:xfrm>
          <a:off x="1308956" y="2400300"/>
          <a:ext cx="524722" cy="1999703"/>
        </a:xfrm>
        <a:custGeom>
          <a:avLst/>
          <a:gdLst/>
          <a:ahLst/>
          <a:cxnLst/>
          <a:rect l="0" t="0" r="0" b="0"/>
          <a:pathLst>
            <a:path>
              <a:moveTo>
                <a:pt x="0" y="0"/>
              </a:moveTo>
              <a:lnTo>
                <a:pt x="262361" y="0"/>
              </a:lnTo>
              <a:lnTo>
                <a:pt x="262361" y="1999703"/>
              </a:lnTo>
              <a:lnTo>
                <a:pt x="524722" y="1999703"/>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537616" y="3348466"/>
        <a:ext cx="2067400" cy="103370"/>
      </dsp:txXfrm>
    </dsp:sp>
    <dsp:sp modelId="{37FD9059-7418-4D73-8771-7E874E0421E1}">
      <dsp:nvSpPr>
        <dsp:cNvPr id="0" name=""/>
        <dsp:cNvSpPr/>
      </dsp:nvSpPr>
      <dsp:spPr>
        <a:xfrm>
          <a:off x="1308956" y="2400300"/>
          <a:ext cx="524722" cy="999851"/>
        </a:xfrm>
        <a:custGeom>
          <a:avLst/>
          <a:gdLst/>
          <a:ahLst/>
          <a:cxnLst/>
          <a:rect l="0" t="0" r="0" b="0"/>
          <a:pathLst>
            <a:path>
              <a:moveTo>
                <a:pt x="0" y="0"/>
              </a:moveTo>
              <a:lnTo>
                <a:pt x="262361" y="0"/>
              </a:lnTo>
              <a:lnTo>
                <a:pt x="262361" y="999851"/>
              </a:lnTo>
              <a:lnTo>
                <a:pt x="524722" y="999851"/>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06729" y="2871996"/>
        <a:ext cx="1129175" cy="56458"/>
      </dsp:txXfrm>
    </dsp:sp>
    <dsp:sp modelId="{8636F128-291F-4DB3-9782-77A0E80A72B2}">
      <dsp:nvSpPr>
        <dsp:cNvPr id="0" name=""/>
        <dsp:cNvSpPr/>
      </dsp:nvSpPr>
      <dsp:spPr>
        <a:xfrm>
          <a:off x="1308956" y="2354580"/>
          <a:ext cx="524722" cy="91440"/>
        </a:xfrm>
        <a:custGeom>
          <a:avLst/>
          <a:gdLst/>
          <a:ahLst/>
          <a:cxnLst/>
          <a:rect l="0" t="0" r="0" b="0"/>
          <a:pathLst>
            <a:path>
              <a:moveTo>
                <a:pt x="0" y="45720"/>
              </a:moveTo>
              <a:lnTo>
                <a:pt x="524722" y="45720"/>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308956" y="2387181"/>
        <a:ext cx="524722" cy="26236"/>
      </dsp:txXfrm>
    </dsp:sp>
    <dsp:sp modelId="{788A5CC1-7934-4AF0-98AB-C5110F6D3758}">
      <dsp:nvSpPr>
        <dsp:cNvPr id="0" name=""/>
        <dsp:cNvSpPr/>
      </dsp:nvSpPr>
      <dsp:spPr>
        <a:xfrm>
          <a:off x="1308956" y="1400448"/>
          <a:ext cx="524722" cy="999851"/>
        </a:xfrm>
        <a:custGeom>
          <a:avLst/>
          <a:gdLst/>
          <a:ahLst/>
          <a:cxnLst/>
          <a:rect l="0" t="0" r="0" b="0"/>
          <a:pathLst>
            <a:path>
              <a:moveTo>
                <a:pt x="0" y="999851"/>
              </a:moveTo>
              <a:lnTo>
                <a:pt x="262361" y="999851"/>
              </a:lnTo>
              <a:lnTo>
                <a:pt x="262361" y="0"/>
              </a:lnTo>
              <a:lnTo>
                <a:pt x="524722" y="0"/>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06729" y="1872144"/>
        <a:ext cx="1129175" cy="56458"/>
      </dsp:txXfrm>
    </dsp:sp>
    <dsp:sp modelId="{C3939B78-B13B-4434-9495-C2A404A5078D}">
      <dsp:nvSpPr>
        <dsp:cNvPr id="0" name=""/>
        <dsp:cNvSpPr/>
      </dsp:nvSpPr>
      <dsp:spPr>
        <a:xfrm>
          <a:off x="1308956" y="400596"/>
          <a:ext cx="524722" cy="1999703"/>
        </a:xfrm>
        <a:custGeom>
          <a:avLst/>
          <a:gdLst/>
          <a:ahLst/>
          <a:cxnLst/>
          <a:rect l="0" t="0" r="0" b="0"/>
          <a:pathLst>
            <a:path>
              <a:moveTo>
                <a:pt x="0" y="1999703"/>
              </a:moveTo>
              <a:lnTo>
                <a:pt x="262361" y="1999703"/>
              </a:lnTo>
              <a:lnTo>
                <a:pt x="262361" y="0"/>
              </a:lnTo>
              <a:lnTo>
                <a:pt x="524722" y="0"/>
              </a:lnTo>
            </a:path>
          </a:pathLst>
        </a:custGeom>
        <a:noFill/>
        <a:ln w="25400" cap="flat" cmpd="sng" algn="ctr">
          <a:solidFill>
            <a:srgbClr val="002060"/>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537616" y="1348763"/>
        <a:ext cx="2067400" cy="103370"/>
      </dsp:txXfrm>
    </dsp:sp>
    <dsp:sp modelId="{BA9E632A-FA7C-48C8-986F-ACF43F43BDE5}">
      <dsp:nvSpPr>
        <dsp:cNvPr id="0" name=""/>
        <dsp:cNvSpPr/>
      </dsp:nvSpPr>
      <dsp:spPr>
        <a:xfrm rot="16200000">
          <a:off x="-1390194" y="1806100"/>
          <a:ext cx="4209901" cy="1188399"/>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n-US" sz="3900" kern="1200" dirty="0" err="1"/>
            <a:t>Các</a:t>
          </a:r>
          <a:r>
            <a:rPr lang="en-US" sz="3900" kern="1200" dirty="0"/>
            <a:t> </a:t>
          </a:r>
          <a:r>
            <a:rPr lang="en-US" sz="3900" kern="1200" dirty="0" err="1"/>
            <a:t>vấn</a:t>
          </a:r>
          <a:r>
            <a:rPr lang="en-US" sz="3900" kern="1200" dirty="0"/>
            <a:t> </a:t>
          </a:r>
          <a:r>
            <a:rPr lang="en-US" sz="3900" kern="1200" dirty="0" err="1"/>
            <a:t>đề</a:t>
          </a:r>
          <a:r>
            <a:rPr lang="en-US" sz="3900" kern="1200" dirty="0"/>
            <a:t> </a:t>
          </a:r>
          <a:r>
            <a:rPr lang="en-US" sz="3900" kern="1200" dirty="0" err="1"/>
            <a:t>trong</a:t>
          </a:r>
          <a:r>
            <a:rPr lang="en-US" sz="3900" kern="1200" dirty="0"/>
            <a:t> </a:t>
          </a:r>
          <a:r>
            <a:rPr lang="en-US" sz="3900" kern="1200" dirty="0" err="1"/>
            <a:t>giai</a:t>
          </a:r>
          <a:r>
            <a:rPr lang="en-US" sz="3900" kern="1200" dirty="0"/>
            <a:t> </a:t>
          </a:r>
          <a:r>
            <a:rPr lang="en-US" sz="3900" kern="1200" dirty="0" err="1"/>
            <a:t>đoạn</a:t>
          </a:r>
          <a:r>
            <a:rPr lang="en-US" sz="3900" kern="1200" dirty="0"/>
            <a:t> </a:t>
          </a:r>
          <a:r>
            <a:rPr lang="en-US" sz="3900" kern="1200" dirty="0" err="1"/>
            <a:t>tập</a:t>
          </a:r>
          <a:r>
            <a:rPr lang="en-US" sz="3900" kern="1200" dirty="0"/>
            <a:t> </a:t>
          </a:r>
          <a:r>
            <a:rPr lang="en-US" sz="3900" kern="1200" dirty="0" err="1"/>
            <a:t>trung</a:t>
          </a:r>
          <a:endParaRPr lang="en-US" sz="3900" kern="1200" dirty="0"/>
        </a:p>
      </dsp:txBody>
      <dsp:txXfrm>
        <a:off x="-1390194" y="1806100"/>
        <a:ext cx="4209901" cy="1188399"/>
      </dsp:txXfrm>
    </dsp:sp>
    <dsp:sp modelId="{825282C7-7A3B-4681-966F-557DE2C441A5}">
      <dsp:nvSpPr>
        <dsp:cNvPr id="0" name=""/>
        <dsp:cNvSpPr/>
      </dsp:nvSpPr>
      <dsp:spPr>
        <a:xfrm>
          <a:off x="1833678" y="656"/>
          <a:ext cx="5665765" cy="799881"/>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5875" tIns="15875" rIns="15875" bIns="15875" numCol="1" spcCol="1270" anchor="ctr" anchorCtr="0">
          <a:noAutofit/>
        </a:bodyPr>
        <a:lstStyle/>
        <a:p>
          <a:pPr lvl="0" algn="l" defTabSz="1111250">
            <a:lnSpc>
              <a:spcPct val="90000"/>
            </a:lnSpc>
            <a:spcBef>
              <a:spcPct val="0"/>
            </a:spcBef>
            <a:spcAft>
              <a:spcPct val="35000"/>
            </a:spcAft>
            <a:buFont typeface="Wingdings" panose="05000000000000000000" pitchFamily="2" charset="2"/>
            <a:buNone/>
          </a:pPr>
          <a:r>
            <a:rPr lang="en-US" sz="2500" kern="1200" dirty="0" smtClean="0"/>
            <a:t>1. </a:t>
          </a:r>
          <a:r>
            <a:rPr lang="en-US" sz="2500" kern="1200" dirty="0" err="1" smtClean="0"/>
            <a:t>Chấp</a:t>
          </a:r>
          <a:r>
            <a:rPr lang="en-US" sz="2500" kern="1200" dirty="0" smtClean="0"/>
            <a:t> </a:t>
          </a:r>
          <a:r>
            <a:rPr lang="en-US" sz="2500" kern="1200" dirty="0" err="1"/>
            <a:t>nhận</a:t>
          </a:r>
          <a:r>
            <a:rPr lang="en-US" sz="2500" kern="1200" dirty="0"/>
            <a:t> </a:t>
          </a:r>
          <a:r>
            <a:rPr lang="en-US" sz="2500" kern="1200" dirty="0" err="1"/>
            <a:t>tình</a:t>
          </a:r>
          <a:r>
            <a:rPr lang="en-US" sz="2500" kern="1200" dirty="0"/>
            <a:t> </a:t>
          </a:r>
          <a:r>
            <a:rPr lang="en-US" sz="2500" kern="1200" dirty="0" err="1"/>
            <a:t>trạng</a:t>
          </a:r>
          <a:r>
            <a:rPr lang="en-US" sz="2500" kern="1200" dirty="0"/>
            <a:t> </a:t>
          </a:r>
          <a:r>
            <a:rPr lang="en-US" sz="2500" kern="1200" dirty="0" err="1"/>
            <a:t>mơ</a:t>
          </a:r>
          <a:r>
            <a:rPr lang="en-US" sz="2500" kern="1200" dirty="0"/>
            <a:t> </a:t>
          </a:r>
          <a:r>
            <a:rPr lang="en-US" sz="2500" kern="1200" dirty="0" err="1"/>
            <a:t>hồ</a:t>
          </a:r>
          <a:endParaRPr lang="en-US" sz="2500" kern="1200" dirty="0"/>
        </a:p>
      </dsp:txBody>
      <dsp:txXfrm>
        <a:off x="1833678" y="656"/>
        <a:ext cx="5665765" cy="799881"/>
      </dsp:txXfrm>
    </dsp:sp>
    <dsp:sp modelId="{E19ED6D4-E0AC-4BC8-8E6A-700E7BE1E258}">
      <dsp:nvSpPr>
        <dsp:cNvPr id="0" name=""/>
        <dsp:cNvSpPr/>
      </dsp:nvSpPr>
      <dsp:spPr>
        <a:xfrm>
          <a:off x="1833678" y="1000507"/>
          <a:ext cx="5665765" cy="799881"/>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5875" tIns="15875" rIns="15875" bIns="15875" numCol="1" spcCol="1270" anchor="ctr" anchorCtr="0">
          <a:noAutofit/>
        </a:bodyPr>
        <a:lstStyle/>
        <a:p>
          <a:pPr lvl="0" algn="l" defTabSz="1111250">
            <a:lnSpc>
              <a:spcPct val="90000"/>
            </a:lnSpc>
            <a:spcBef>
              <a:spcPct val="0"/>
            </a:spcBef>
            <a:spcAft>
              <a:spcPct val="35000"/>
            </a:spcAft>
            <a:buFont typeface="Wingdings" panose="05000000000000000000" pitchFamily="2" charset="2"/>
            <a:buNone/>
          </a:pPr>
          <a:r>
            <a:rPr lang="en-US" sz="2500" kern="1200" dirty="0" smtClean="0"/>
            <a:t>2. </a:t>
          </a:r>
          <a:r>
            <a:rPr lang="en-US" sz="2500" kern="1200" dirty="0" err="1" smtClean="0"/>
            <a:t>Hợp</a:t>
          </a:r>
          <a:r>
            <a:rPr lang="en-US" sz="2500" kern="1200" dirty="0" smtClean="0"/>
            <a:t> </a:t>
          </a:r>
          <a:r>
            <a:rPr lang="en-US" sz="2500" kern="1200" dirty="0" err="1"/>
            <a:t>tác</a:t>
          </a:r>
          <a:r>
            <a:rPr lang="en-US" sz="2500" kern="1200" dirty="0"/>
            <a:t>, </a:t>
          </a:r>
          <a:r>
            <a:rPr lang="en-US" sz="2500" kern="1200" dirty="0" err="1" smtClean="0"/>
            <a:t>trao</a:t>
          </a:r>
          <a:r>
            <a:rPr lang="en-US" sz="2500" kern="1200" dirty="0" smtClean="0"/>
            <a:t> </a:t>
          </a:r>
          <a:r>
            <a:rPr lang="en-US" sz="2500" kern="1200" dirty="0" err="1" smtClean="0"/>
            <a:t>quyền</a:t>
          </a:r>
          <a:endParaRPr lang="en-US" sz="2500" kern="1200" dirty="0"/>
        </a:p>
      </dsp:txBody>
      <dsp:txXfrm>
        <a:off x="1833678" y="1000507"/>
        <a:ext cx="5665765" cy="799881"/>
      </dsp:txXfrm>
    </dsp:sp>
    <dsp:sp modelId="{CE707593-BC77-4504-85BA-7717A7280B70}">
      <dsp:nvSpPr>
        <dsp:cNvPr id="0" name=""/>
        <dsp:cNvSpPr/>
      </dsp:nvSpPr>
      <dsp:spPr>
        <a:xfrm>
          <a:off x="1833678" y="2000359"/>
          <a:ext cx="5665765" cy="799881"/>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buFont typeface="Wingdings" panose="05000000000000000000" pitchFamily="2" charset="2"/>
            <a:buNone/>
          </a:pPr>
          <a:r>
            <a:rPr lang="en-US" sz="2400" kern="1200" dirty="0" smtClean="0"/>
            <a:t>3. </a:t>
          </a:r>
          <a:r>
            <a:rPr lang="en-US" sz="2400" kern="1200" dirty="0" err="1" smtClean="0"/>
            <a:t>Lắng</a:t>
          </a:r>
          <a:r>
            <a:rPr lang="en-US" sz="2400" kern="1200" dirty="0" smtClean="0"/>
            <a:t> </a:t>
          </a:r>
          <a:r>
            <a:rPr lang="en-US" sz="2400" kern="1200" dirty="0" err="1"/>
            <a:t>nghe</a:t>
          </a:r>
          <a:r>
            <a:rPr lang="en-US" sz="2400" kern="1200" dirty="0"/>
            <a:t> </a:t>
          </a:r>
          <a:r>
            <a:rPr lang="en-US" sz="2400" kern="1200" dirty="0" err="1"/>
            <a:t>điểm</a:t>
          </a:r>
          <a:r>
            <a:rPr lang="en-US" sz="2400" kern="1200" dirty="0"/>
            <a:t> </a:t>
          </a:r>
          <a:r>
            <a:rPr lang="en-US" sz="2400" kern="1200" dirty="0" err="1"/>
            <a:t>mạnh</a:t>
          </a:r>
          <a:r>
            <a:rPr lang="en-US" sz="2400" kern="1200" dirty="0"/>
            <a:t>, </a:t>
          </a:r>
          <a:r>
            <a:rPr lang="en-US" sz="2400" kern="1200" dirty="0" err="1"/>
            <a:t>chú</a:t>
          </a:r>
          <a:r>
            <a:rPr lang="en-US" sz="2400" kern="1200" dirty="0"/>
            <a:t> </a:t>
          </a:r>
          <a:r>
            <a:rPr lang="en-US" sz="2400" kern="1200" dirty="0" err="1"/>
            <a:t>trọng</a:t>
          </a:r>
          <a:r>
            <a:rPr lang="en-US" sz="2400" kern="1200" dirty="0"/>
            <a:t> </a:t>
          </a:r>
          <a:r>
            <a:rPr lang="en-US" sz="2400" kern="1200" dirty="0" err="1"/>
            <a:t>đến</a:t>
          </a:r>
          <a:r>
            <a:rPr lang="en-US" sz="2400" kern="1200" dirty="0"/>
            <a:t> </a:t>
          </a:r>
          <a:r>
            <a:rPr lang="en-US" sz="2400" kern="1200" dirty="0" err="1"/>
            <a:t>cơ</a:t>
          </a:r>
          <a:r>
            <a:rPr lang="en-US" sz="2400" kern="1200" dirty="0"/>
            <a:t> </a:t>
          </a:r>
          <a:r>
            <a:rPr lang="en-US" sz="2400" kern="1200" dirty="0" err="1"/>
            <a:t>hội</a:t>
          </a:r>
          <a:r>
            <a:rPr lang="en-US" sz="2400" kern="1200" dirty="0"/>
            <a:t> </a:t>
          </a:r>
          <a:r>
            <a:rPr lang="en-US" sz="2400" kern="1200" dirty="0" err="1"/>
            <a:t>nói</a:t>
          </a:r>
          <a:r>
            <a:rPr lang="en-US" sz="2400" kern="1200" dirty="0"/>
            <a:t> </a:t>
          </a:r>
          <a:r>
            <a:rPr lang="en-US" sz="2400" kern="1200" dirty="0" err="1"/>
            <a:t>về</a:t>
          </a:r>
          <a:r>
            <a:rPr lang="en-US" sz="2400" kern="1200" dirty="0"/>
            <a:t> </a:t>
          </a:r>
          <a:r>
            <a:rPr lang="en-US" sz="2400" kern="1200" dirty="0" err="1"/>
            <a:t>thay</a:t>
          </a:r>
          <a:r>
            <a:rPr lang="en-US" sz="2400" kern="1200" dirty="0"/>
            <a:t> </a:t>
          </a:r>
          <a:r>
            <a:rPr lang="en-US" sz="2400" kern="1200" dirty="0" err="1"/>
            <a:t>đổi</a:t>
          </a:r>
          <a:endParaRPr lang="en-US" sz="2400" kern="1200" dirty="0"/>
        </a:p>
      </dsp:txBody>
      <dsp:txXfrm>
        <a:off x="1833678" y="2000359"/>
        <a:ext cx="5665765" cy="799881"/>
      </dsp:txXfrm>
    </dsp:sp>
    <dsp:sp modelId="{6AEACEB8-AF80-4251-B07C-BB9CF93B80FA}">
      <dsp:nvSpPr>
        <dsp:cNvPr id="0" name=""/>
        <dsp:cNvSpPr/>
      </dsp:nvSpPr>
      <dsp:spPr>
        <a:xfrm>
          <a:off x="1833678" y="3000210"/>
          <a:ext cx="5665765" cy="799881"/>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5240" tIns="15240" rIns="15240" bIns="15240" numCol="1" spcCol="1270" anchor="ctr" anchorCtr="0">
          <a:noAutofit/>
        </a:bodyPr>
        <a:lstStyle/>
        <a:p>
          <a:pPr lvl="0" algn="l" defTabSz="1066800">
            <a:lnSpc>
              <a:spcPct val="90000"/>
            </a:lnSpc>
            <a:spcBef>
              <a:spcPct val="0"/>
            </a:spcBef>
            <a:spcAft>
              <a:spcPct val="35000"/>
            </a:spcAft>
            <a:buFont typeface="Wingdings" panose="05000000000000000000" pitchFamily="2" charset="2"/>
            <a:buNone/>
          </a:pPr>
          <a:r>
            <a:rPr lang="en-US" sz="2400" kern="1200" dirty="0" smtClean="0"/>
            <a:t>4. </a:t>
          </a:r>
          <a:r>
            <a:rPr lang="en-US" sz="2400" kern="1200" dirty="0" err="1" smtClean="0"/>
            <a:t>Không</a:t>
          </a:r>
          <a:r>
            <a:rPr lang="en-US" sz="2400" kern="1200" dirty="0" smtClean="0"/>
            <a:t> </a:t>
          </a:r>
          <a:r>
            <a:rPr lang="en-US" sz="2400" kern="1200" dirty="0" err="1"/>
            <a:t>giảng</a:t>
          </a:r>
          <a:r>
            <a:rPr lang="en-US" sz="2400" kern="1200" dirty="0"/>
            <a:t> </a:t>
          </a:r>
          <a:r>
            <a:rPr lang="en-US" sz="2400" kern="1200" dirty="0" err="1"/>
            <a:t>dạy</a:t>
          </a:r>
          <a:r>
            <a:rPr lang="en-US" sz="2400" kern="1200" dirty="0"/>
            <a:t>, </a:t>
          </a:r>
          <a:r>
            <a:rPr lang="en-US" sz="2400" kern="1200" dirty="0" err="1"/>
            <a:t>thuyết</a:t>
          </a:r>
          <a:r>
            <a:rPr lang="en-US" sz="2400" kern="1200" dirty="0"/>
            <a:t> </a:t>
          </a:r>
          <a:r>
            <a:rPr lang="en-US" sz="2400" kern="1200" dirty="0" err="1"/>
            <a:t>phục</a:t>
          </a:r>
          <a:r>
            <a:rPr lang="en-US" sz="2400" kern="1200" dirty="0"/>
            <a:t>, </a:t>
          </a:r>
          <a:r>
            <a:rPr lang="en-US" sz="2400" kern="1200" dirty="0" err="1"/>
            <a:t>chỉ</a:t>
          </a:r>
          <a:r>
            <a:rPr lang="en-US" sz="2400" kern="1200" dirty="0"/>
            <a:t> </a:t>
          </a:r>
          <a:r>
            <a:rPr lang="en-US" sz="2400" kern="1200" dirty="0" err="1"/>
            <a:t>bảo</a:t>
          </a:r>
          <a:r>
            <a:rPr lang="en-US" sz="2400" kern="1200" dirty="0"/>
            <a:t> </a:t>
          </a:r>
        </a:p>
      </dsp:txBody>
      <dsp:txXfrm>
        <a:off x="1833678" y="3000210"/>
        <a:ext cx="5665765" cy="799881"/>
      </dsp:txXfrm>
    </dsp:sp>
    <dsp:sp modelId="{FE34CE83-A7AB-4CB6-8951-534C480FEEE6}">
      <dsp:nvSpPr>
        <dsp:cNvPr id="0" name=""/>
        <dsp:cNvSpPr/>
      </dsp:nvSpPr>
      <dsp:spPr>
        <a:xfrm>
          <a:off x="1833678" y="4000062"/>
          <a:ext cx="5665765" cy="799881"/>
        </a:xfrm>
        <a:prstGeom prst="rect">
          <a:avLst/>
        </a:prstGeom>
        <a:solidFill>
          <a:schemeClr val="lt1"/>
        </a:solidFill>
        <a:ln w="25400" cap="flat" cmpd="sng" algn="ctr">
          <a:solidFill>
            <a:srgbClr val="002060"/>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14605" tIns="14605" rIns="14605" bIns="14605" numCol="1" spcCol="1270" anchor="ctr" anchorCtr="0">
          <a:noAutofit/>
        </a:bodyPr>
        <a:lstStyle/>
        <a:p>
          <a:pPr lvl="0" algn="l" defTabSz="1022350">
            <a:lnSpc>
              <a:spcPct val="90000"/>
            </a:lnSpc>
            <a:spcBef>
              <a:spcPct val="0"/>
            </a:spcBef>
            <a:spcAft>
              <a:spcPct val="35000"/>
            </a:spcAft>
            <a:buFont typeface="Wingdings" panose="05000000000000000000" pitchFamily="2" charset="2"/>
            <a:buNone/>
          </a:pPr>
          <a:r>
            <a:rPr lang="en-US" sz="2300" kern="1200" dirty="0" smtClean="0"/>
            <a:t>5. S</a:t>
          </a:r>
          <a:r>
            <a:rPr lang="vi-VN" sz="2300" kern="1200" dirty="0" smtClean="0"/>
            <a:t>ơ</a:t>
          </a:r>
          <a:r>
            <a:rPr lang="en-US" sz="2300" kern="1200" dirty="0" smtClean="0"/>
            <a:t> </a:t>
          </a:r>
          <a:r>
            <a:rPr lang="vi-VN" sz="2300" kern="1200" dirty="0" smtClean="0"/>
            <a:t>đ</a:t>
          </a:r>
          <a:r>
            <a:rPr lang="en-US" sz="2300" kern="1200" dirty="0" smtClean="0"/>
            <a:t>ồ </a:t>
          </a:r>
          <a:r>
            <a:rPr lang="en-US" sz="2300" kern="1200" dirty="0" err="1" smtClean="0"/>
            <a:t>hóa</a:t>
          </a:r>
          <a:r>
            <a:rPr lang="en-US" sz="2300" kern="1200" dirty="0" smtClean="0"/>
            <a:t> </a:t>
          </a:r>
          <a:r>
            <a:rPr lang="en-US" sz="2300" kern="1200" dirty="0" err="1" smtClean="0"/>
            <a:t>dòng</a:t>
          </a:r>
          <a:r>
            <a:rPr lang="en-US" sz="2300" kern="1200" dirty="0" smtClean="0"/>
            <a:t> </a:t>
          </a:r>
          <a:r>
            <a:rPr lang="en-US" sz="2300" kern="1200" dirty="0" err="1" smtClean="0"/>
            <a:t>chảy</a:t>
          </a:r>
          <a:r>
            <a:rPr lang="en-US" sz="2300" kern="1200" dirty="0" smtClean="0"/>
            <a:t> </a:t>
          </a:r>
          <a:r>
            <a:rPr lang="en-US" sz="2300" kern="1200" dirty="0" err="1" smtClean="0"/>
            <a:t>của</a:t>
          </a:r>
          <a:r>
            <a:rPr lang="en-US" sz="2300" kern="1200" dirty="0" smtClean="0"/>
            <a:t> </a:t>
          </a:r>
          <a:r>
            <a:rPr lang="en-US" sz="2300" kern="1200" dirty="0" err="1" smtClean="0"/>
            <a:t>vấn</a:t>
          </a:r>
          <a:r>
            <a:rPr lang="en-US" sz="2300" kern="1200" dirty="0" smtClean="0"/>
            <a:t> </a:t>
          </a:r>
          <a:r>
            <a:rPr lang="vi-VN" sz="2300" kern="1200" dirty="0" smtClean="0"/>
            <a:t>đ</a:t>
          </a:r>
          <a:r>
            <a:rPr lang="en-US" sz="2300" kern="1200" dirty="0" smtClean="0"/>
            <a:t>ề (Agenda mapping)</a:t>
          </a:r>
          <a:endParaRPr lang="en-US" sz="2300" kern="1200" dirty="0"/>
        </a:p>
      </dsp:txBody>
      <dsp:txXfrm>
        <a:off x="1833678" y="4000062"/>
        <a:ext cx="5665765" cy="79988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87D0C4-A1A8-024D-B893-13A7AFB9B110}">
      <dsp:nvSpPr>
        <dsp:cNvPr id="0" name=""/>
        <dsp:cNvSpPr/>
      </dsp:nvSpPr>
      <dsp:spPr>
        <a:xfrm>
          <a:off x="1236726" y="2133735"/>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err="1" smtClean="0">
              <a:latin typeface="Times New Roman" panose="02020603050405020304" pitchFamily="18" charset="0"/>
              <a:cs typeface="Times New Roman" panose="02020603050405020304" pitchFamily="18" charset="0"/>
            </a:rPr>
            <a:t>Trầm</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cảm</a:t>
          </a:r>
          <a:endParaRPr lang="en-US" sz="2300" kern="1200" dirty="0">
            <a:latin typeface="Times New Roman" panose="02020603050405020304" pitchFamily="18" charset="0"/>
            <a:cs typeface="Times New Roman" panose="02020603050405020304" pitchFamily="18" charset="0"/>
          </a:endParaRPr>
        </a:p>
      </dsp:txBody>
      <dsp:txXfrm>
        <a:off x="1459324" y="2324876"/>
        <a:ext cx="991936" cy="851761"/>
      </dsp:txXfrm>
    </dsp:sp>
    <dsp:sp modelId="{E86AAD1B-1B43-4F4A-8F71-83C553FE77EF}">
      <dsp:nvSpPr>
        <dsp:cNvPr id="0" name=""/>
        <dsp:cNvSpPr/>
      </dsp:nvSpPr>
      <dsp:spPr>
        <a:xfrm>
          <a:off x="1271016" y="2685598"/>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67D2C0A-ECE9-404C-AA5D-895641567A86}">
      <dsp:nvSpPr>
        <dsp:cNvPr id="0" name=""/>
        <dsp:cNvSpPr/>
      </dsp:nvSpPr>
      <dsp:spPr>
        <a:xfrm>
          <a:off x="0" y="1451555"/>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5053D8A-D55B-2D41-8E99-6A85D97A1BA8}">
      <dsp:nvSpPr>
        <dsp:cNvPr id="0" name=""/>
        <dsp:cNvSpPr/>
      </dsp:nvSpPr>
      <dsp:spPr>
        <a:xfrm>
          <a:off x="984504" y="2521906"/>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7984D7A-DC5F-CA43-8C68-48646212C824}">
      <dsp:nvSpPr>
        <dsp:cNvPr id="0" name=""/>
        <dsp:cNvSpPr/>
      </dsp:nvSpPr>
      <dsp:spPr>
        <a:xfrm>
          <a:off x="2473452" y="1447979"/>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err="1" smtClean="0">
              <a:latin typeface="Times New Roman" panose="02020603050405020304" pitchFamily="18" charset="0"/>
              <a:cs typeface="Times New Roman" panose="02020603050405020304" pitchFamily="18" charset="0"/>
            </a:rPr>
            <a:t>Sức</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khoẻ</a:t>
          </a:r>
          <a:endParaRPr lang="en-US" sz="2300" kern="1200" dirty="0">
            <a:latin typeface="Times New Roman" panose="02020603050405020304" pitchFamily="18" charset="0"/>
            <a:cs typeface="Times New Roman" panose="02020603050405020304" pitchFamily="18" charset="0"/>
          </a:endParaRPr>
        </a:p>
      </dsp:txBody>
      <dsp:txXfrm>
        <a:off x="2696050" y="1639120"/>
        <a:ext cx="991936" cy="851761"/>
      </dsp:txXfrm>
    </dsp:sp>
    <dsp:sp modelId="{BF09B41D-7B4B-3844-BEAC-573FCB6E993F}">
      <dsp:nvSpPr>
        <dsp:cNvPr id="0" name=""/>
        <dsp:cNvSpPr/>
      </dsp:nvSpPr>
      <dsp:spPr>
        <a:xfrm>
          <a:off x="3462528" y="2515152"/>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E85A8F0-D0A2-9443-977F-33F17EEB3B20}">
      <dsp:nvSpPr>
        <dsp:cNvPr id="0" name=""/>
        <dsp:cNvSpPr/>
      </dsp:nvSpPr>
      <dsp:spPr>
        <a:xfrm>
          <a:off x="3709416" y="2131351"/>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A3D994D-9BD3-6545-BD86-D7BA012068FD}">
      <dsp:nvSpPr>
        <dsp:cNvPr id="0" name=""/>
        <dsp:cNvSpPr/>
      </dsp:nvSpPr>
      <dsp:spPr>
        <a:xfrm>
          <a:off x="3744468" y="2680433"/>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8EF4A6D-B926-1B4C-95A2-96D78EF08664}">
      <dsp:nvSpPr>
        <dsp:cNvPr id="0" name=""/>
        <dsp:cNvSpPr/>
      </dsp:nvSpPr>
      <dsp:spPr>
        <a:xfrm>
          <a:off x="1236726" y="769771"/>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err="1" smtClean="0">
              <a:latin typeface="Times New Roman" panose="02020603050405020304" pitchFamily="18" charset="0"/>
              <a:cs typeface="Times New Roman" panose="02020603050405020304" pitchFamily="18" charset="0"/>
            </a:rPr>
            <a:t>Dùng</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cần</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sa</a:t>
          </a:r>
          <a:endParaRPr lang="en-US" sz="2300" kern="1200" dirty="0">
            <a:latin typeface="Times New Roman" panose="02020603050405020304" pitchFamily="18" charset="0"/>
            <a:cs typeface="Times New Roman" panose="02020603050405020304" pitchFamily="18" charset="0"/>
          </a:endParaRPr>
        </a:p>
      </dsp:txBody>
      <dsp:txXfrm>
        <a:off x="1459324" y="960912"/>
        <a:ext cx="991936" cy="851761"/>
      </dsp:txXfrm>
    </dsp:sp>
    <dsp:sp modelId="{B5FFAE21-4FE3-944B-B925-03D64BDFBC21}">
      <dsp:nvSpPr>
        <dsp:cNvPr id="0" name=""/>
        <dsp:cNvSpPr/>
      </dsp:nvSpPr>
      <dsp:spPr>
        <a:xfrm>
          <a:off x="2221230" y="793213"/>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85ACF94-D4B4-A346-89AD-1C596C26E490}">
      <dsp:nvSpPr>
        <dsp:cNvPr id="0" name=""/>
        <dsp:cNvSpPr/>
      </dsp:nvSpPr>
      <dsp:spPr>
        <a:xfrm>
          <a:off x="2473452" y="83618"/>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5032D0C-1D36-8E40-929B-2D311DDA97FC}">
      <dsp:nvSpPr>
        <dsp:cNvPr id="0" name=""/>
        <dsp:cNvSpPr/>
      </dsp:nvSpPr>
      <dsp:spPr>
        <a:xfrm>
          <a:off x="2513838" y="630316"/>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123B3D5-6380-5648-928C-AF0D6125B4B1}">
      <dsp:nvSpPr>
        <dsp:cNvPr id="0" name=""/>
        <dsp:cNvSpPr/>
      </dsp:nvSpPr>
      <dsp:spPr>
        <a:xfrm>
          <a:off x="3709416" y="766990"/>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smtClean="0">
              <a:latin typeface="Times New Roman" panose="02020603050405020304" pitchFamily="18" charset="0"/>
              <a:cs typeface="Times New Roman" panose="02020603050405020304" pitchFamily="18" charset="0"/>
            </a:rPr>
            <a:t>Ho </a:t>
          </a:r>
          <a:r>
            <a:rPr lang="en-US" sz="2300" kern="1200" dirty="0" err="1" smtClean="0">
              <a:latin typeface="Times New Roman" panose="02020603050405020304" pitchFamily="18" charset="0"/>
              <a:cs typeface="Times New Roman" panose="02020603050405020304" pitchFamily="18" charset="0"/>
            </a:rPr>
            <a:t>Mãn</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tính</a:t>
          </a:r>
          <a:endParaRPr lang="en-US" sz="2300" kern="1200" dirty="0">
            <a:latin typeface="Times New Roman" panose="02020603050405020304" pitchFamily="18" charset="0"/>
            <a:cs typeface="Times New Roman" panose="02020603050405020304" pitchFamily="18" charset="0"/>
          </a:endParaRPr>
        </a:p>
      </dsp:txBody>
      <dsp:txXfrm>
        <a:off x="3932014" y="958131"/>
        <a:ext cx="991936" cy="851761"/>
      </dsp:txXfrm>
    </dsp:sp>
    <dsp:sp modelId="{27EAE35C-E400-3B49-B60C-0B1344281EC0}">
      <dsp:nvSpPr>
        <dsp:cNvPr id="0" name=""/>
        <dsp:cNvSpPr/>
      </dsp:nvSpPr>
      <dsp:spPr>
        <a:xfrm>
          <a:off x="4953000" y="1313688"/>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13AE1D5-ED5C-A14F-8139-D939146759D3}">
      <dsp:nvSpPr>
        <dsp:cNvPr id="0" name=""/>
        <dsp:cNvSpPr/>
      </dsp:nvSpPr>
      <dsp:spPr>
        <a:xfrm>
          <a:off x="4946142" y="1460693"/>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EA935AF-32BD-E347-906A-79E927C6699A}">
      <dsp:nvSpPr>
        <dsp:cNvPr id="0" name=""/>
        <dsp:cNvSpPr/>
      </dsp:nvSpPr>
      <dsp:spPr>
        <a:xfrm>
          <a:off x="5226558" y="1482942"/>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735E0E8-18FF-E44C-A6BE-5C59173409F4}">
      <dsp:nvSpPr>
        <dsp:cNvPr id="0" name=""/>
        <dsp:cNvSpPr/>
      </dsp:nvSpPr>
      <dsp:spPr>
        <a:xfrm>
          <a:off x="4946142" y="96729"/>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err="1" smtClean="0">
              <a:latin typeface="Times New Roman" panose="02020603050405020304" pitchFamily="18" charset="0"/>
              <a:cs typeface="Times New Roman" panose="02020603050405020304" pitchFamily="18" charset="0"/>
            </a:rPr>
            <a:t>Công</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việc</a:t>
          </a:r>
          <a:endParaRPr lang="en-US" sz="2300" kern="1200" dirty="0">
            <a:latin typeface="Times New Roman" panose="02020603050405020304" pitchFamily="18" charset="0"/>
            <a:cs typeface="Times New Roman" panose="02020603050405020304" pitchFamily="18" charset="0"/>
          </a:endParaRPr>
        </a:p>
      </dsp:txBody>
      <dsp:txXfrm>
        <a:off x="5168740" y="287870"/>
        <a:ext cx="991936" cy="851761"/>
      </dsp:txXfrm>
    </dsp:sp>
    <dsp:sp modelId="{460D7F92-184C-E840-8DDC-EC68DB106054}">
      <dsp:nvSpPr>
        <dsp:cNvPr id="0" name=""/>
        <dsp:cNvSpPr/>
      </dsp:nvSpPr>
      <dsp:spPr>
        <a:xfrm>
          <a:off x="6189726" y="649784"/>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8BA6C3D-4E85-ED4E-943F-89153BEB324F}">
      <dsp:nvSpPr>
        <dsp:cNvPr id="0" name=""/>
        <dsp:cNvSpPr/>
      </dsp:nvSpPr>
      <dsp:spPr>
        <a:xfrm>
          <a:off x="6182868" y="785266"/>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FC91F30-EE16-7E45-A02B-C7EFA6FE0CD0}">
      <dsp:nvSpPr>
        <dsp:cNvPr id="0" name=""/>
        <dsp:cNvSpPr/>
      </dsp:nvSpPr>
      <dsp:spPr>
        <a:xfrm>
          <a:off x="6469380" y="812681"/>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DE66960-6310-E347-ACC1-622796B8E32E}">
      <dsp:nvSpPr>
        <dsp:cNvPr id="0" name=""/>
        <dsp:cNvSpPr/>
      </dsp:nvSpPr>
      <dsp:spPr>
        <a:xfrm>
          <a:off x="6182868" y="2147244"/>
          <a:ext cx="1437132" cy="123404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0" tIns="29210" rIns="0" bIns="29210" numCol="1" spcCol="1270" anchor="ctr" anchorCtr="0">
          <a:noAutofit/>
        </a:bodyPr>
        <a:lstStyle/>
        <a:p>
          <a:pPr lvl="0" algn="ctr" defTabSz="1022350">
            <a:lnSpc>
              <a:spcPct val="90000"/>
            </a:lnSpc>
            <a:spcBef>
              <a:spcPct val="0"/>
            </a:spcBef>
            <a:spcAft>
              <a:spcPct val="35000"/>
            </a:spcAft>
          </a:pPr>
          <a:r>
            <a:rPr lang="en-US" sz="2300" kern="1200" dirty="0" err="1" smtClean="0">
              <a:latin typeface="Times New Roman" panose="02020603050405020304" pitchFamily="18" charset="0"/>
              <a:cs typeface="Times New Roman" panose="02020603050405020304" pitchFamily="18" charset="0"/>
            </a:rPr>
            <a:t>Tài</a:t>
          </a:r>
          <a:r>
            <a:rPr lang="en-US" sz="2300" kern="1200" dirty="0" smtClean="0">
              <a:latin typeface="Times New Roman" panose="02020603050405020304" pitchFamily="18" charset="0"/>
              <a:cs typeface="Times New Roman" panose="02020603050405020304" pitchFamily="18" charset="0"/>
            </a:rPr>
            <a:t> </a:t>
          </a:r>
          <a:r>
            <a:rPr lang="en-US" sz="2300" kern="1200" dirty="0" err="1" smtClean="0">
              <a:latin typeface="Times New Roman" panose="02020603050405020304" pitchFamily="18" charset="0"/>
              <a:cs typeface="Times New Roman" panose="02020603050405020304" pitchFamily="18" charset="0"/>
            </a:rPr>
            <a:t>chính</a:t>
          </a:r>
          <a:endParaRPr lang="en-US" sz="2300" kern="1200" dirty="0">
            <a:latin typeface="Times New Roman" panose="02020603050405020304" pitchFamily="18" charset="0"/>
            <a:cs typeface="Times New Roman" panose="02020603050405020304" pitchFamily="18" charset="0"/>
          </a:endParaRPr>
        </a:p>
      </dsp:txBody>
      <dsp:txXfrm>
        <a:off x="6405466" y="2338385"/>
        <a:ext cx="991936" cy="851761"/>
      </dsp:txXfrm>
    </dsp:sp>
    <dsp:sp modelId="{B724AD3B-972D-1647-BC16-315D62AEFBB3}">
      <dsp:nvSpPr>
        <dsp:cNvPr id="0" name=""/>
        <dsp:cNvSpPr/>
      </dsp:nvSpPr>
      <dsp:spPr>
        <a:xfrm>
          <a:off x="6467856" y="3227926"/>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4501DF9-D451-584A-81B4-310F55DADA42}">
      <dsp:nvSpPr>
        <dsp:cNvPr id="0" name=""/>
        <dsp:cNvSpPr/>
      </dsp:nvSpPr>
      <dsp:spPr>
        <a:xfrm>
          <a:off x="4946142" y="2822670"/>
          <a:ext cx="1437132" cy="1234043"/>
        </a:xfrm>
        <a:prstGeom prst="hexagon">
          <a:avLst>
            <a:gd name="adj" fmla="val 25000"/>
            <a:gd name="vf" fmla="val 11547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0964DE59-297E-0A4D-A03E-EEC413CB9110}">
      <dsp:nvSpPr>
        <dsp:cNvPr id="0" name=""/>
        <dsp:cNvSpPr/>
      </dsp:nvSpPr>
      <dsp:spPr>
        <a:xfrm>
          <a:off x="6201156" y="3364203"/>
          <a:ext cx="167640" cy="144620"/>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52EA9F-E496-BC40-8DC9-ABBB5A3A8960}" type="datetimeFigureOut">
              <a:rPr lang="en-US" smtClean="0"/>
              <a:t>3/21/2018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C92A1-E82D-D04C-8140-EFD5335B71C8}" type="slidenum">
              <a:rPr lang="en-US" smtClean="0"/>
              <a:t>‹#›</a:t>
            </a:fld>
            <a:endParaRPr lang="en-US"/>
          </a:p>
        </p:txBody>
      </p:sp>
    </p:spTree>
    <p:extLst>
      <p:ext uri="{BB962C8B-B14F-4D97-AF65-F5344CB8AC3E}">
        <p14:creationId xmlns:p14="http://schemas.microsoft.com/office/powerpoint/2010/main" val="11691078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lain"/>
            </a:pPr>
            <a:r>
              <a:rPr lang="en-US" dirty="0" err="1"/>
              <a:t>Kinh</a:t>
            </a:r>
            <a:r>
              <a:rPr lang="en-US" dirty="0"/>
              <a:t> </a:t>
            </a:r>
            <a:r>
              <a:rPr lang="en-US" dirty="0" err="1"/>
              <a:t>nghiệm</a:t>
            </a:r>
            <a:r>
              <a:rPr lang="en-US" dirty="0"/>
              <a:t> </a:t>
            </a:r>
            <a:r>
              <a:rPr lang="en-US" dirty="0" err="1"/>
              <a:t>của</a:t>
            </a:r>
            <a:r>
              <a:rPr lang="en-US" dirty="0"/>
              <a:t> </a:t>
            </a:r>
            <a:r>
              <a:rPr lang="en-US" dirty="0" err="1"/>
              <a:t>chúng</a:t>
            </a:r>
            <a:r>
              <a:rPr lang="en-US" dirty="0"/>
              <a:t> </a:t>
            </a:r>
            <a:r>
              <a:rPr lang="en-US" dirty="0" err="1"/>
              <a:t>tôi</a:t>
            </a:r>
            <a:r>
              <a:rPr lang="en-US" dirty="0"/>
              <a:t> </a:t>
            </a:r>
            <a:r>
              <a:rPr lang="en-US" dirty="0" err="1"/>
              <a:t>là</a:t>
            </a:r>
            <a:r>
              <a:rPr lang="en-US" dirty="0"/>
              <a:t> </a:t>
            </a:r>
            <a:r>
              <a:rPr lang="en-US" dirty="0" err="1"/>
              <a:t>nhiều</a:t>
            </a:r>
            <a:r>
              <a:rPr lang="en-US" dirty="0"/>
              <a:t> </a:t>
            </a:r>
            <a:r>
              <a:rPr lang="en-US" dirty="0" err="1"/>
              <a:t>cuộc</a:t>
            </a:r>
            <a:r>
              <a:rPr lang="en-US" dirty="0"/>
              <a:t> </a:t>
            </a:r>
            <a:r>
              <a:rPr lang="en-US" dirty="0" err="1"/>
              <a:t>trò</a:t>
            </a:r>
            <a:r>
              <a:rPr lang="en-US" dirty="0"/>
              <a:t> </a:t>
            </a:r>
            <a:r>
              <a:rPr lang="en-US" dirty="0" err="1"/>
              <a:t>chuyện</a:t>
            </a:r>
            <a:r>
              <a:rPr lang="en-US" dirty="0"/>
              <a:t> </a:t>
            </a:r>
            <a:r>
              <a:rPr lang="en-US" dirty="0" err="1"/>
              <a:t>như</a:t>
            </a:r>
            <a:r>
              <a:rPr lang="en-US" dirty="0"/>
              <a:t> </a:t>
            </a:r>
            <a:r>
              <a:rPr lang="en-US" dirty="0" err="1"/>
              <a:t>vậy</a:t>
            </a:r>
            <a:r>
              <a:rPr lang="en-US" dirty="0"/>
              <a:t> </a:t>
            </a:r>
            <a:r>
              <a:rPr lang="en-US" dirty="0" err="1"/>
              <a:t>diễn</a:t>
            </a:r>
            <a:r>
              <a:rPr lang="en-US" dirty="0"/>
              <a:t> </a:t>
            </a:r>
            <a:r>
              <a:rPr lang="en-US" dirty="0" err="1"/>
              <a:t>ra</a:t>
            </a:r>
            <a:r>
              <a:rPr lang="en-US" dirty="0"/>
              <a:t> </a:t>
            </a:r>
            <a:r>
              <a:rPr lang="en-US" dirty="0" err="1"/>
              <a:t>theo</a:t>
            </a:r>
            <a:r>
              <a:rPr lang="en-US" dirty="0"/>
              <a:t> </a:t>
            </a:r>
            <a:r>
              <a:rPr lang="en-US" dirty="0" err="1"/>
              <a:t>một</a:t>
            </a:r>
            <a:r>
              <a:rPr lang="en-US" dirty="0"/>
              <a:t> </a:t>
            </a:r>
            <a:r>
              <a:rPr lang="en-US" dirty="0" err="1"/>
              <a:t>cách</a:t>
            </a:r>
            <a:r>
              <a:rPr lang="en-US" dirty="0"/>
              <a:t> </a:t>
            </a:r>
            <a:r>
              <a:rPr lang="en-US" dirty="0" err="1"/>
              <a:t>rất</a:t>
            </a:r>
            <a:r>
              <a:rPr lang="en-US" dirty="0"/>
              <a:t> </a:t>
            </a:r>
            <a:r>
              <a:rPr lang="en-US" dirty="0" err="1"/>
              <a:t>rối</a:t>
            </a:r>
            <a:r>
              <a:rPr lang="en-US" dirty="0"/>
              <a:t> </a:t>
            </a:r>
            <a:r>
              <a:rPr lang="en-US" dirty="0" err="1"/>
              <a:t>loạn</a:t>
            </a:r>
            <a:r>
              <a:rPr lang="en-US" dirty="0"/>
              <a:t>, </a:t>
            </a:r>
            <a:r>
              <a:rPr lang="en-US" dirty="0" err="1"/>
              <a:t>mặc</a:t>
            </a:r>
            <a:r>
              <a:rPr lang="en-US" dirty="0"/>
              <a:t> </a:t>
            </a:r>
            <a:r>
              <a:rPr lang="en-US" dirty="0" err="1"/>
              <a:t>dù</a:t>
            </a:r>
            <a:r>
              <a:rPr lang="en-US" dirty="0"/>
              <a:t> </a:t>
            </a:r>
            <a:r>
              <a:rPr lang="en-US" dirty="0" err="1"/>
              <a:t>với</a:t>
            </a:r>
            <a:r>
              <a:rPr lang="en-US" dirty="0"/>
              <a:t> </a:t>
            </a:r>
            <a:r>
              <a:rPr lang="en-US" dirty="0" err="1"/>
              <a:t>ý</a:t>
            </a:r>
            <a:r>
              <a:rPr lang="en-US" dirty="0"/>
              <a:t> </a:t>
            </a:r>
            <a:r>
              <a:rPr lang="en-US" dirty="0" err="1"/>
              <a:t>định</a:t>
            </a:r>
            <a:r>
              <a:rPr lang="en-US" dirty="0"/>
              <a:t> </a:t>
            </a:r>
            <a:r>
              <a:rPr lang="en-US" dirty="0" err="1"/>
              <a:t>tốt</a:t>
            </a:r>
            <a:r>
              <a:rPr lang="en-US" dirty="0"/>
              <a:t> </a:t>
            </a:r>
            <a:r>
              <a:rPr lang="en-US" dirty="0" err="1"/>
              <a:t>nhất</a:t>
            </a:r>
            <a:r>
              <a:rPr lang="en-US" dirty="0"/>
              <a:t>. MI </a:t>
            </a:r>
            <a:r>
              <a:rPr lang="en-US" dirty="0" err="1"/>
              <a:t>được</a:t>
            </a:r>
            <a:r>
              <a:rPr lang="en-US" dirty="0"/>
              <a:t> </a:t>
            </a:r>
            <a:r>
              <a:rPr lang="en-US" dirty="0" err="1"/>
              <a:t>thiết</a:t>
            </a:r>
            <a:r>
              <a:rPr lang="en-US" dirty="0"/>
              <a:t> </a:t>
            </a:r>
            <a:r>
              <a:rPr lang="en-US" dirty="0" err="1"/>
              <a:t>kế</a:t>
            </a:r>
            <a:r>
              <a:rPr lang="en-US" dirty="0"/>
              <a:t> </a:t>
            </a:r>
            <a:r>
              <a:rPr lang="en-US" dirty="0" err="1"/>
              <a:t>để</a:t>
            </a:r>
            <a:r>
              <a:rPr lang="en-US" dirty="0"/>
              <a:t>  </a:t>
            </a:r>
            <a:r>
              <a:rPr lang="en-US" dirty="0" err="1"/>
              <a:t>thông</a:t>
            </a:r>
            <a:r>
              <a:rPr lang="en-US" dirty="0"/>
              <a:t> qua </a:t>
            </a:r>
            <a:r>
              <a:rPr lang="en-US" dirty="0" err="1"/>
              <a:t>những</a:t>
            </a:r>
            <a:r>
              <a:rPr lang="en-US" dirty="0"/>
              <a:t> </a:t>
            </a:r>
            <a:r>
              <a:rPr lang="en-US" dirty="0" err="1"/>
              <a:t>thách</a:t>
            </a:r>
            <a:r>
              <a:rPr lang="en-US" dirty="0"/>
              <a:t> </a:t>
            </a:r>
            <a:r>
              <a:rPr lang="en-US" dirty="0" err="1"/>
              <a:t>thức</a:t>
            </a:r>
            <a:r>
              <a:rPr lang="en-US" dirty="0"/>
              <a:t> </a:t>
            </a:r>
            <a:r>
              <a:rPr lang="en-US" dirty="0" err="1"/>
              <a:t>thường</a:t>
            </a:r>
            <a:r>
              <a:rPr lang="en-US" dirty="0"/>
              <a:t> </a:t>
            </a:r>
            <a:r>
              <a:rPr lang="en-US" dirty="0" err="1"/>
              <a:t>phát</a:t>
            </a:r>
            <a:r>
              <a:rPr lang="en-US" dirty="0"/>
              <a:t> </a:t>
            </a:r>
            <a:r>
              <a:rPr lang="en-US" dirty="0" err="1"/>
              <a:t>sinh</a:t>
            </a:r>
            <a:r>
              <a:rPr lang="en-US" dirty="0"/>
              <a:t> </a:t>
            </a:r>
            <a:r>
              <a:rPr lang="en-US" dirty="0" err="1"/>
              <a:t>khi</a:t>
            </a:r>
            <a:r>
              <a:rPr lang="en-US" dirty="0"/>
              <a:t> </a:t>
            </a:r>
            <a:r>
              <a:rPr lang="en-US" dirty="0" err="1"/>
              <a:t>nói</a:t>
            </a:r>
            <a:r>
              <a:rPr lang="en-US" dirty="0"/>
              <a:t> </a:t>
            </a:r>
            <a:r>
              <a:rPr lang="en-US" dirty="0" err="1"/>
              <a:t>đến</a:t>
            </a:r>
            <a:r>
              <a:rPr lang="en-US" dirty="0"/>
              <a:t> </a:t>
            </a:r>
            <a:r>
              <a:rPr lang="en-US" dirty="0" err="1"/>
              <a:t>động</a:t>
            </a:r>
            <a:r>
              <a:rPr lang="en-US" dirty="0"/>
              <a:t> </a:t>
            </a:r>
            <a:r>
              <a:rPr lang="en-US" dirty="0" err="1"/>
              <a:t>cơ</a:t>
            </a:r>
            <a:r>
              <a:rPr lang="en-US" dirty="0"/>
              <a:t> </a:t>
            </a:r>
            <a:r>
              <a:rPr lang="en-US" dirty="0" err="1"/>
              <a:t>thay</a:t>
            </a:r>
            <a:r>
              <a:rPr lang="en-US" dirty="0"/>
              <a:t> </a:t>
            </a:r>
            <a:r>
              <a:rPr lang="en-US" dirty="0" err="1"/>
              <a:t>đổi</a:t>
            </a:r>
            <a:r>
              <a:rPr lang="en-US" dirty="0"/>
              <a:t> </a:t>
            </a:r>
            <a:r>
              <a:rPr lang="en-US" dirty="0" err="1"/>
              <a:t>của</a:t>
            </a:r>
            <a:r>
              <a:rPr lang="en-US" dirty="0"/>
              <a:t> </a:t>
            </a:r>
            <a:r>
              <a:rPr lang="en-US" dirty="0" err="1"/>
              <a:t>người</a:t>
            </a:r>
            <a:r>
              <a:rPr lang="en-US" dirty="0"/>
              <a:t> </a:t>
            </a:r>
            <a:r>
              <a:rPr lang="en-US" dirty="0" err="1"/>
              <a:t>khác</a:t>
            </a:r>
            <a:r>
              <a:rPr lang="en-US" dirty="0"/>
              <a:t>. </a:t>
            </a:r>
            <a:r>
              <a:rPr lang="en-US" dirty="0" err="1"/>
              <a:t>Đặc</a:t>
            </a:r>
            <a:r>
              <a:rPr lang="en-US" dirty="0"/>
              <a:t> </a:t>
            </a:r>
            <a:r>
              <a:rPr lang="en-US" dirty="0" err="1"/>
              <a:t>biệt</a:t>
            </a:r>
            <a:r>
              <a:rPr lang="en-US" dirty="0"/>
              <a:t>, MI </a:t>
            </a:r>
            <a:r>
              <a:rPr lang="en-US" dirty="0" err="1"/>
              <a:t>sắp</a:t>
            </a:r>
            <a:r>
              <a:rPr lang="en-US" dirty="0"/>
              <a:t> </a:t>
            </a:r>
            <a:r>
              <a:rPr lang="en-US" dirty="0" err="1"/>
              <a:t>xếp</a:t>
            </a:r>
            <a:r>
              <a:rPr lang="en-US" dirty="0"/>
              <a:t> </a:t>
            </a:r>
            <a:r>
              <a:rPr lang="en-US" dirty="0" err="1"/>
              <a:t>cuộc</a:t>
            </a:r>
            <a:r>
              <a:rPr lang="en-US" dirty="0"/>
              <a:t> </a:t>
            </a:r>
            <a:r>
              <a:rPr lang="en-US" dirty="0" err="1"/>
              <a:t>hội</a:t>
            </a:r>
            <a:r>
              <a:rPr lang="en-US" dirty="0"/>
              <a:t> </a:t>
            </a:r>
            <a:r>
              <a:rPr lang="en-US" dirty="0" err="1"/>
              <a:t>thoại</a:t>
            </a:r>
            <a:r>
              <a:rPr lang="en-US" dirty="0"/>
              <a:t> </a:t>
            </a:r>
            <a:r>
              <a:rPr lang="en-US" dirty="0" err="1"/>
              <a:t>để</a:t>
            </a:r>
            <a:r>
              <a:rPr lang="en-US" dirty="0"/>
              <a:t> TC </a:t>
            </a:r>
            <a:r>
              <a:rPr lang="en-US" dirty="0" err="1"/>
              <a:t>nói</a:t>
            </a:r>
            <a:r>
              <a:rPr lang="en-US" dirty="0"/>
              <a:t> </a:t>
            </a:r>
            <a:r>
              <a:rPr lang="en-US" dirty="0" err="1"/>
              <a:t>về</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dựa</a:t>
            </a:r>
            <a:r>
              <a:rPr lang="en-US" dirty="0"/>
              <a:t> </a:t>
            </a:r>
            <a:r>
              <a:rPr lang="en-US" dirty="0" err="1"/>
              <a:t>trên</a:t>
            </a:r>
            <a:r>
              <a:rPr lang="en-US" dirty="0"/>
              <a:t> </a:t>
            </a:r>
            <a:r>
              <a:rPr lang="en-US" dirty="0" err="1"/>
              <a:t>các</a:t>
            </a:r>
            <a:r>
              <a:rPr lang="en-US" dirty="0"/>
              <a:t> </a:t>
            </a:r>
            <a:r>
              <a:rPr lang="en-US" dirty="0" err="1"/>
              <a:t>giá</a:t>
            </a:r>
            <a:r>
              <a:rPr lang="en-US" dirty="0"/>
              <a:t> </a:t>
            </a:r>
            <a:r>
              <a:rPr lang="en-US" dirty="0" err="1"/>
              <a:t>trị</a:t>
            </a:r>
            <a:r>
              <a:rPr lang="en-US" dirty="0"/>
              <a:t> </a:t>
            </a:r>
            <a:r>
              <a:rPr lang="en-US" dirty="0" err="1"/>
              <a:t>và</a:t>
            </a:r>
            <a:r>
              <a:rPr lang="en-US" dirty="0"/>
              <a:t> </a:t>
            </a:r>
            <a:r>
              <a:rPr lang="en-US" dirty="0" err="1"/>
              <a:t>sở</a:t>
            </a:r>
            <a:r>
              <a:rPr lang="en-US" dirty="0"/>
              <a:t> </a:t>
            </a:r>
            <a:r>
              <a:rPr lang="en-US" dirty="0" err="1"/>
              <a:t>thích</a:t>
            </a:r>
            <a:r>
              <a:rPr lang="en-US" dirty="0"/>
              <a:t> </a:t>
            </a:r>
            <a:r>
              <a:rPr lang="en-US" dirty="0" err="1"/>
              <a:t>của</a:t>
            </a:r>
            <a:r>
              <a:rPr lang="en-US" dirty="0"/>
              <a:t> </a:t>
            </a:r>
            <a:r>
              <a:rPr lang="en-US" dirty="0" err="1"/>
              <a:t>họ</a:t>
            </a:r>
            <a:r>
              <a:rPr lang="en-US" dirty="0"/>
              <a:t>. </a:t>
            </a:r>
          </a:p>
          <a:p>
            <a:pPr marL="228600" indent="-228600">
              <a:buAutoNum type="arabicPlain"/>
            </a:pPr>
            <a:endParaRPr lang="en-US" dirty="0"/>
          </a:p>
          <a:p>
            <a:pPr marL="228600" indent="-228600">
              <a:buAutoNum type="arabicPlain"/>
            </a:pPr>
            <a:r>
              <a:rPr lang="en-US" dirty="0" err="1"/>
              <a:t>Có</a:t>
            </a:r>
            <a:r>
              <a:rPr lang="en-US" dirty="0"/>
              <a:t> </a:t>
            </a:r>
            <a:r>
              <a:rPr lang="en-US" dirty="0" err="1"/>
              <a:t>ba</a:t>
            </a:r>
            <a:r>
              <a:rPr lang="en-US" dirty="0"/>
              <a:t> </a:t>
            </a:r>
            <a:r>
              <a:rPr lang="en-US" dirty="0" err="1"/>
              <a:t>phong</a:t>
            </a:r>
            <a:r>
              <a:rPr lang="en-US" dirty="0"/>
              <a:t> </a:t>
            </a:r>
            <a:r>
              <a:rPr lang="en-US" dirty="0" err="1"/>
              <a:t>cách</a:t>
            </a:r>
            <a:r>
              <a:rPr lang="en-US" dirty="0"/>
              <a:t> </a:t>
            </a:r>
            <a:r>
              <a:rPr lang="en-US" dirty="0" err="1"/>
              <a:t>nói</a:t>
            </a:r>
            <a:r>
              <a:rPr lang="en-US" dirty="0"/>
              <a:t> </a:t>
            </a:r>
            <a:r>
              <a:rPr lang="en-US" dirty="0" err="1"/>
              <a:t>chuyện</a:t>
            </a:r>
            <a:r>
              <a:rPr lang="en-US" dirty="0"/>
              <a:t> </a:t>
            </a:r>
            <a:r>
              <a:rPr lang="en-US" dirty="0" err="1"/>
              <a:t>nhằm</a:t>
            </a:r>
            <a:r>
              <a:rPr lang="en-US" dirty="0"/>
              <a:t> </a:t>
            </a:r>
            <a:r>
              <a:rPr lang="en-US" dirty="0" err="1"/>
              <a:t>giúp</a:t>
            </a:r>
            <a:r>
              <a:rPr lang="en-US" dirty="0"/>
              <a:t> con </a:t>
            </a:r>
            <a:r>
              <a:rPr lang="en-US" dirty="0" err="1"/>
              <a:t>người</a:t>
            </a:r>
            <a:r>
              <a:rPr lang="en-US" dirty="0"/>
              <a:t> </a:t>
            </a:r>
            <a:r>
              <a:rPr lang="en-US" dirty="0" err="1"/>
              <a:t>thay</a:t>
            </a:r>
            <a:r>
              <a:rPr lang="en-US" dirty="0"/>
              <a:t> </a:t>
            </a:r>
            <a:r>
              <a:rPr lang="en-US" dirty="0" err="1"/>
              <a:t>đổi</a:t>
            </a:r>
            <a:r>
              <a:rPr lang="en-US" dirty="0"/>
              <a:t>. </a:t>
            </a:r>
          </a:p>
          <a:p>
            <a:pPr marL="457200" lvl="1" indent="0">
              <a:buNone/>
            </a:pPr>
            <a:r>
              <a:rPr lang="en-US" dirty="0" err="1"/>
              <a:t>Ở</a:t>
            </a:r>
            <a:r>
              <a:rPr lang="en-US" dirty="0"/>
              <a:t> </a:t>
            </a:r>
            <a:r>
              <a:rPr lang="en-US" dirty="0" err="1"/>
              <a:t>một</a:t>
            </a:r>
            <a:r>
              <a:rPr lang="en-US" dirty="0"/>
              <a:t> </a:t>
            </a:r>
            <a:r>
              <a:rPr lang="en-US" dirty="0" err="1"/>
              <a:t>đầu</a:t>
            </a:r>
            <a:r>
              <a:rPr lang="en-US" dirty="0"/>
              <a:t> </a:t>
            </a:r>
            <a:r>
              <a:rPr lang="en-US" dirty="0" err="1"/>
              <a:t>là</a:t>
            </a:r>
            <a:r>
              <a:rPr lang="en-US" dirty="0"/>
              <a:t> </a:t>
            </a:r>
            <a:r>
              <a:rPr lang="en-US" dirty="0" err="1"/>
              <a:t>phong</a:t>
            </a:r>
            <a:r>
              <a:rPr lang="en-US" dirty="0"/>
              <a:t> </a:t>
            </a:r>
            <a:r>
              <a:rPr lang="en-US" dirty="0" err="1"/>
              <a:t>cách</a:t>
            </a:r>
            <a:r>
              <a:rPr lang="en-US" dirty="0"/>
              <a:t> "</a:t>
            </a:r>
            <a:r>
              <a:rPr lang="en-US" dirty="0" err="1"/>
              <a:t>chỉ</a:t>
            </a:r>
            <a:r>
              <a:rPr lang="en-US" dirty="0"/>
              <a:t> </a:t>
            </a:r>
            <a:r>
              <a:rPr lang="en-US" dirty="0" err="1"/>
              <a:t>đạo</a:t>
            </a:r>
            <a:r>
              <a:rPr lang="en-US" dirty="0"/>
              <a:t>", </a:t>
            </a:r>
            <a:r>
              <a:rPr lang="en-US" dirty="0" err="1"/>
              <a:t>người</a:t>
            </a:r>
            <a:r>
              <a:rPr lang="en-US" dirty="0"/>
              <a:t> </a:t>
            </a:r>
            <a:r>
              <a:rPr lang="en-US" dirty="0" err="1"/>
              <a:t>chuyên</a:t>
            </a:r>
            <a:r>
              <a:rPr lang="en-US" dirty="0"/>
              <a:t> </a:t>
            </a:r>
            <a:r>
              <a:rPr lang="en-US" dirty="0" err="1"/>
              <a:t>gia</a:t>
            </a:r>
            <a:r>
              <a:rPr lang="en-US" dirty="0"/>
              <a:t> </a:t>
            </a:r>
            <a:r>
              <a:rPr lang="en-US" dirty="0" err="1"/>
              <a:t>cung</a:t>
            </a:r>
            <a:r>
              <a:rPr lang="en-US" dirty="0"/>
              <a:t> </a:t>
            </a:r>
            <a:r>
              <a:rPr lang="en-US" dirty="0" err="1"/>
              <a:t>cấp</a:t>
            </a:r>
            <a:r>
              <a:rPr lang="en-US" dirty="0"/>
              <a:t> </a:t>
            </a:r>
            <a:r>
              <a:rPr lang="en-US" dirty="0" err="1"/>
              <a:t>thông</a:t>
            </a:r>
            <a:r>
              <a:rPr lang="en-US" dirty="0"/>
              <a:t> tin, </a:t>
            </a:r>
            <a:r>
              <a:rPr lang="en-US" dirty="0" err="1"/>
              <a:t>hướng</a:t>
            </a:r>
            <a:r>
              <a:rPr lang="en-US" dirty="0"/>
              <a:t> </a:t>
            </a:r>
            <a:r>
              <a:rPr lang="en-US" dirty="0" err="1"/>
              <a:t>dẫn</a:t>
            </a:r>
            <a:r>
              <a:rPr lang="en-US" dirty="0"/>
              <a:t> </a:t>
            </a:r>
            <a:r>
              <a:rPr lang="en-US" dirty="0" err="1"/>
              <a:t>và</a:t>
            </a:r>
            <a:r>
              <a:rPr lang="en-US" dirty="0"/>
              <a:t> </a:t>
            </a:r>
            <a:r>
              <a:rPr lang="en-US" dirty="0" err="1"/>
              <a:t>tư</a:t>
            </a:r>
            <a:r>
              <a:rPr lang="en-US" dirty="0"/>
              <a:t> </a:t>
            </a:r>
            <a:r>
              <a:rPr lang="en-US" dirty="0" err="1"/>
              <a:t>vấn</a:t>
            </a:r>
            <a:r>
              <a:rPr lang="en-US" dirty="0"/>
              <a:t>. </a:t>
            </a:r>
            <a:r>
              <a:rPr lang="en-US" dirty="0" err="1"/>
              <a:t>Một</a:t>
            </a:r>
            <a:r>
              <a:rPr lang="en-US" dirty="0"/>
              <a:t> </a:t>
            </a:r>
            <a:r>
              <a:rPr lang="en-US" dirty="0" err="1"/>
              <a:t>người</a:t>
            </a:r>
            <a:r>
              <a:rPr lang="en-US" dirty="0"/>
              <a:t> </a:t>
            </a:r>
            <a:r>
              <a:rPr lang="en-US" dirty="0" err="1"/>
              <a:t>giám</a:t>
            </a:r>
            <a:r>
              <a:rPr lang="en-US" dirty="0"/>
              <a:t> </a:t>
            </a:r>
            <a:r>
              <a:rPr lang="en-US" dirty="0" err="1"/>
              <a:t>đốc</a:t>
            </a:r>
            <a:r>
              <a:rPr lang="en-US" dirty="0"/>
              <a:t> </a:t>
            </a:r>
            <a:r>
              <a:rPr lang="en-US" dirty="0" err="1"/>
              <a:t>cho</a:t>
            </a:r>
            <a:r>
              <a:rPr lang="en-US" dirty="0"/>
              <a:t> </a:t>
            </a:r>
            <a:r>
              <a:rPr lang="en-US" dirty="0" err="1"/>
              <a:t>lệnh</a:t>
            </a:r>
            <a:r>
              <a:rPr lang="en-US" dirty="0"/>
              <a:t> </a:t>
            </a:r>
            <a:r>
              <a:rPr lang="en-US" dirty="0" err="1"/>
              <a:t>nói</a:t>
            </a:r>
            <a:r>
              <a:rPr lang="en-US" dirty="0"/>
              <a:t> </a:t>
            </a:r>
            <a:r>
              <a:rPr lang="en-US" dirty="0" err="1"/>
              <a:t>với</a:t>
            </a:r>
            <a:r>
              <a:rPr lang="en-US" dirty="0"/>
              <a:t> </a:t>
            </a:r>
            <a:r>
              <a:rPr lang="en-US" dirty="0" err="1"/>
              <a:t>mọi</a:t>
            </a:r>
            <a:r>
              <a:rPr lang="en-US" dirty="0"/>
              <a:t> </a:t>
            </a:r>
            <a:r>
              <a:rPr lang="en-US" dirty="0" err="1"/>
              <a:t>người</a:t>
            </a:r>
            <a:r>
              <a:rPr lang="en-US" dirty="0"/>
              <a:t> </a:t>
            </a:r>
            <a:r>
              <a:rPr lang="en-US" dirty="0" err="1"/>
              <a:t>phải</a:t>
            </a:r>
            <a:r>
              <a:rPr lang="en-US" dirty="0"/>
              <a:t> </a:t>
            </a:r>
            <a:r>
              <a:rPr lang="en-US" dirty="0" err="1"/>
              <a:t>làm</a:t>
            </a:r>
            <a:r>
              <a:rPr lang="en-US" dirty="0"/>
              <a:t> </a:t>
            </a:r>
            <a:r>
              <a:rPr lang="en-US" dirty="0" err="1"/>
              <a:t>gì</a:t>
            </a:r>
            <a:r>
              <a:rPr lang="en-US" dirty="0"/>
              <a:t> </a:t>
            </a:r>
            <a:r>
              <a:rPr lang="en-US" dirty="0" err="1"/>
              <a:t>và</a:t>
            </a:r>
            <a:r>
              <a:rPr lang="en-US" dirty="0"/>
              <a:t> </a:t>
            </a:r>
            <a:r>
              <a:rPr lang="en-US" dirty="0" err="1"/>
              <a:t>làm</a:t>
            </a:r>
            <a:r>
              <a:rPr lang="en-US" dirty="0"/>
              <a:t> </a:t>
            </a:r>
            <a:r>
              <a:rPr lang="en-US" dirty="0" err="1"/>
              <a:t>thế</a:t>
            </a:r>
            <a:r>
              <a:rPr lang="en-US" dirty="0"/>
              <a:t> </a:t>
            </a:r>
            <a:r>
              <a:rPr lang="en-US" dirty="0" err="1"/>
              <a:t>nào</a:t>
            </a:r>
            <a:r>
              <a:rPr lang="en-US" dirty="0"/>
              <a:t> </a:t>
            </a:r>
            <a:r>
              <a:rPr lang="en-US" dirty="0" err="1"/>
              <a:t>để</a:t>
            </a:r>
            <a:r>
              <a:rPr lang="en-US" dirty="0"/>
              <a:t> </a:t>
            </a:r>
            <a:r>
              <a:rPr lang="en-US" dirty="0" err="1"/>
              <a:t>tiến</a:t>
            </a:r>
            <a:r>
              <a:rPr lang="en-US" dirty="0"/>
              <a:t> </a:t>
            </a:r>
            <a:r>
              <a:rPr lang="en-US" dirty="0" err="1"/>
              <a:t>hành</a:t>
            </a:r>
            <a:r>
              <a:rPr lang="en-US" dirty="0"/>
              <a:t>. </a:t>
            </a:r>
            <a:r>
              <a:rPr lang="en-US" dirty="0" err="1"/>
              <a:t>Ngừoi</a:t>
            </a:r>
            <a:r>
              <a:rPr lang="en-US" dirty="0"/>
              <a:t> </a:t>
            </a:r>
            <a:r>
              <a:rPr lang="en-US" dirty="0" err="1"/>
              <a:t>chỉ</a:t>
            </a:r>
            <a:r>
              <a:rPr lang="en-US" dirty="0"/>
              <a:t> </a:t>
            </a:r>
            <a:r>
              <a:rPr lang="en-US" dirty="0" err="1"/>
              <a:t>đạo</a:t>
            </a:r>
            <a:r>
              <a:rPr lang="en-US" dirty="0"/>
              <a:t> </a:t>
            </a:r>
            <a:r>
              <a:rPr lang="en-US" dirty="0" err="1"/>
              <a:t>nghĩ</a:t>
            </a:r>
            <a:r>
              <a:rPr lang="en-US" dirty="0"/>
              <a:t> "</a:t>
            </a:r>
            <a:r>
              <a:rPr lang="en-US" dirty="0" err="1"/>
              <a:t>Tôi</a:t>
            </a:r>
            <a:r>
              <a:rPr lang="en-US" dirty="0"/>
              <a:t> </a:t>
            </a:r>
            <a:r>
              <a:rPr lang="en-US" dirty="0" err="1"/>
              <a:t>biết</a:t>
            </a:r>
            <a:r>
              <a:rPr lang="en-US" dirty="0"/>
              <a:t> </a:t>
            </a:r>
            <a:r>
              <a:rPr lang="en-US" dirty="0" err="1"/>
              <a:t>bạn</a:t>
            </a:r>
            <a:r>
              <a:rPr lang="en-US" dirty="0"/>
              <a:t> </a:t>
            </a:r>
            <a:r>
              <a:rPr lang="en-US" dirty="0" err="1"/>
              <a:t>nên</a:t>
            </a:r>
            <a:r>
              <a:rPr lang="en-US" dirty="0"/>
              <a:t> </a:t>
            </a:r>
            <a:r>
              <a:rPr lang="en-US" dirty="0" err="1"/>
              <a:t>làm</a:t>
            </a:r>
            <a:r>
              <a:rPr lang="en-US" dirty="0"/>
              <a:t> </a:t>
            </a:r>
            <a:r>
              <a:rPr lang="en-US" dirty="0" err="1"/>
              <a:t>gì</a:t>
            </a:r>
            <a:r>
              <a:rPr lang="en-US" dirty="0"/>
              <a:t>, </a:t>
            </a:r>
            <a:r>
              <a:rPr lang="en-US" dirty="0" err="1"/>
              <a:t>và</a:t>
            </a:r>
            <a:r>
              <a:rPr lang="en-US" dirty="0"/>
              <a:t> </a:t>
            </a:r>
            <a:r>
              <a:rPr lang="en-US" dirty="0" err="1"/>
              <a:t>đây</a:t>
            </a:r>
            <a:r>
              <a:rPr lang="en-US" dirty="0"/>
              <a:t> </a:t>
            </a:r>
            <a:r>
              <a:rPr lang="en-US" dirty="0" err="1"/>
              <a:t>là</a:t>
            </a:r>
            <a:r>
              <a:rPr lang="en-US" dirty="0"/>
              <a:t> </a:t>
            </a:r>
            <a:r>
              <a:rPr lang="en-US" dirty="0" err="1"/>
              <a:t>cách</a:t>
            </a:r>
            <a:r>
              <a:rPr lang="en-US" dirty="0"/>
              <a:t>  hay </a:t>
            </a:r>
            <a:r>
              <a:rPr lang="en-US" dirty="0" err="1"/>
              <a:t>nhất</a:t>
            </a:r>
            <a:r>
              <a:rPr lang="en-US" dirty="0"/>
              <a:t> </a:t>
            </a:r>
            <a:r>
              <a:rPr lang="en-US" dirty="0" err="1"/>
              <a:t>để</a:t>
            </a:r>
            <a:r>
              <a:rPr lang="en-US" dirty="0"/>
              <a:t> </a:t>
            </a:r>
            <a:r>
              <a:rPr lang="en-US" dirty="0" err="1"/>
              <a:t>làm</a:t>
            </a:r>
            <a:r>
              <a:rPr lang="en-US" dirty="0"/>
              <a:t> </a:t>
            </a:r>
            <a:r>
              <a:rPr lang="en-US" dirty="0" err="1"/>
              <a:t>điều</a:t>
            </a:r>
            <a:r>
              <a:rPr lang="en-US" dirty="0"/>
              <a:t> </a:t>
            </a:r>
            <a:r>
              <a:rPr lang="en-US" dirty="0" err="1"/>
              <a:t>đó</a:t>
            </a:r>
            <a:r>
              <a:rPr lang="en-US" dirty="0"/>
              <a:t>."  </a:t>
            </a:r>
            <a:r>
              <a:rPr lang="en-US" dirty="0" err="1"/>
              <a:t>ví</a:t>
            </a:r>
            <a:r>
              <a:rPr lang="en-US" dirty="0"/>
              <a:t> </a:t>
            </a:r>
            <a:r>
              <a:rPr lang="en-US" dirty="0" err="1"/>
              <a:t>dụ</a:t>
            </a:r>
            <a:r>
              <a:rPr lang="en-US" dirty="0"/>
              <a:t> </a:t>
            </a:r>
            <a:r>
              <a:rPr lang="en-US" dirty="0" err="1"/>
              <a:t>về</a:t>
            </a:r>
            <a:r>
              <a:rPr lang="en-US" dirty="0"/>
              <a:t> </a:t>
            </a:r>
            <a:r>
              <a:rPr lang="en-US" dirty="0" err="1"/>
              <a:t>chỉ</a:t>
            </a:r>
            <a:r>
              <a:rPr lang="en-US" dirty="0"/>
              <a:t> </a:t>
            </a:r>
            <a:r>
              <a:rPr lang="en-US" dirty="0" err="1"/>
              <a:t>đạo</a:t>
            </a:r>
            <a:r>
              <a:rPr lang="en-US" dirty="0"/>
              <a:t> </a:t>
            </a:r>
            <a:r>
              <a:rPr lang="en-US" dirty="0" err="1"/>
              <a:t>là</a:t>
            </a:r>
            <a:r>
              <a:rPr lang="en-US" dirty="0"/>
              <a:t> </a:t>
            </a:r>
            <a:r>
              <a:rPr lang="en-US" dirty="0" err="1"/>
              <a:t>một</a:t>
            </a:r>
            <a:r>
              <a:rPr lang="en-US" dirty="0"/>
              <a:t> </a:t>
            </a:r>
            <a:r>
              <a:rPr lang="en-US" dirty="0" err="1"/>
              <a:t>bác</a:t>
            </a:r>
            <a:r>
              <a:rPr lang="en-US" dirty="0"/>
              <a:t> </a:t>
            </a:r>
            <a:r>
              <a:rPr lang="en-US" dirty="0" err="1"/>
              <a:t>sĩ</a:t>
            </a:r>
            <a:r>
              <a:rPr lang="en-US" dirty="0"/>
              <a:t> </a:t>
            </a:r>
            <a:r>
              <a:rPr lang="en-US" dirty="0" err="1"/>
              <a:t>giải</a:t>
            </a:r>
            <a:r>
              <a:rPr lang="en-US" dirty="0"/>
              <a:t> </a:t>
            </a:r>
            <a:r>
              <a:rPr lang="en-US" dirty="0" err="1"/>
              <a:t>thích</a:t>
            </a:r>
            <a:r>
              <a:rPr lang="en-US" dirty="0"/>
              <a:t> </a:t>
            </a:r>
            <a:r>
              <a:rPr lang="en-US" dirty="0" err="1"/>
              <a:t>làm</a:t>
            </a:r>
            <a:r>
              <a:rPr lang="en-US" dirty="0"/>
              <a:t> </a:t>
            </a:r>
            <a:r>
              <a:rPr lang="en-US" dirty="0" err="1"/>
              <a:t>thế</a:t>
            </a:r>
            <a:r>
              <a:rPr lang="en-US" dirty="0"/>
              <a:t> </a:t>
            </a:r>
            <a:r>
              <a:rPr lang="en-US" dirty="0" err="1"/>
              <a:t>nào</a:t>
            </a:r>
            <a:r>
              <a:rPr lang="en-US" dirty="0"/>
              <a:t> </a:t>
            </a:r>
            <a:r>
              <a:rPr lang="en-US" dirty="0" err="1"/>
              <a:t>Dùng</a:t>
            </a:r>
            <a:r>
              <a:rPr lang="en-US" dirty="0"/>
              <a:t> </a:t>
            </a:r>
            <a:r>
              <a:rPr lang="en-US" dirty="0" err="1"/>
              <a:t>thuốc</a:t>
            </a:r>
            <a:r>
              <a:rPr lang="en-US" dirty="0"/>
              <a:t> </a:t>
            </a:r>
            <a:r>
              <a:rPr lang="en-US" dirty="0" err="1"/>
              <a:t>đúng</a:t>
            </a:r>
            <a:r>
              <a:rPr lang="en-US" dirty="0"/>
              <a:t> </a:t>
            </a:r>
            <a:r>
              <a:rPr lang="en-US" dirty="0" err="1"/>
              <a:t>cách</a:t>
            </a:r>
            <a:r>
              <a:rPr lang="en-US" dirty="0"/>
              <a:t>, </a:t>
            </a:r>
            <a:r>
              <a:rPr lang="en-US" dirty="0" err="1"/>
              <a:t>hoặc</a:t>
            </a:r>
            <a:r>
              <a:rPr lang="en-US" dirty="0"/>
              <a:t> </a:t>
            </a:r>
            <a:r>
              <a:rPr lang="en-US" dirty="0" err="1"/>
              <a:t>một</a:t>
            </a:r>
            <a:r>
              <a:rPr lang="en-US" dirty="0"/>
              <a:t> </a:t>
            </a:r>
            <a:r>
              <a:rPr lang="en-US" dirty="0" err="1"/>
              <a:t>viên</a:t>
            </a:r>
            <a:r>
              <a:rPr lang="en-US" dirty="0"/>
              <a:t> </a:t>
            </a:r>
            <a:r>
              <a:rPr lang="en-US" dirty="0" err="1"/>
              <a:t>chức</a:t>
            </a:r>
            <a:r>
              <a:rPr lang="en-US" dirty="0"/>
              <a:t> </a:t>
            </a:r>
            <a:r>
              <a:rPr lang="en-US" dirty="0" err="1"/>
              <a:t>quản</a:t>
            </a:r>
            <a:r>
              <a:rPr lang="en-US" dirty="0"/>
              <a:t> </a:t>
            </a:r>
            <a:r>
              <a:rPr lang="en-US" dirty="0" err="1"/>
              <a:t>chế</a:t>
            </a:r>
            <a:r>
              <a:rPr lang="en-US" dirty="0"/>
              <a:t> </a:t>
            </a:r>
            <a:r>
              <a:rPr lang="en-US" dirty="0" err="1"/>
              <a:t>giải</a:t>
            </a:r>
            <a:r>
              <a:rPr lang="en-US" dirty="0"/>
              <a:t> </a:t>
            </a:r>
            <a:r>
              <a:rPr lang="en-US" dirty="0" err="1"/>
              <a:t>thích</a:t>
            </a:r>
            <a:r>
              <a:rPr lang="en-US" dirty="0"/>
              <a:t> </a:t>
            </a:r>
            <a:r>
              <a:rPr lang="en-US" dirty="0" err="1"/>
              <a:t>về</a:t>
            </a:r>
            <a:r>
              <a:rPr lang="en-US" dirty="0"/>
              <a:t> </a:t>
            </a:r>
            <a:r>
              <a:rPr lang="en-US" dirty="0" err="1"/>
              <a:t>các</a:t>
            </a:r>
            <a:r>
              <a:rPr lang="en-US" dirty="0"/>
              <a:t> </a:t>
            </a:r>
            <a:r>
              <a:rPr lang="en-US" dirty="0" err="1"/>
              <a:t>trường</a:t>
            </a:r>
            <a:r>
              <a:rPr lang="en-US" dirty="0"/>
              <a:t> </a:t>
            </a:r>
            <a:r>
              <a:rPr lang="en-US" dirty="0" err="1"/>
              <a:t>hợp</a:t>
            </a:r>
            <a:r>
              <a:rPr lang="en-US" dirty="0"/>
              <a:t> </a:t>
            </a:r>
            <a:r>
              <a:rPr lang="en-US" dirty="0" err="1"/>
              <a:t>và</a:t>
            </a:r>
            <a:r>
              <a:rPr lang="en-US" dirty="0"/>
              <a:t> </a:t>
            </a:r>
            <a:r>
              <a:rPr lang="en-US" dirty="0" err="1"/>
              <a:t>hậu</a:t>
            </a:r>
            <a:r>
              <a:rPr lang="en-US" dirty="0"/>
              <a:t> </a:t>
            </a:r>
            <a:r>
              <a:rPr lang="en-US" dirty="0" err="1"/>
              <a:t>quả</a:t>
            </a:r>
            <a:r>
              <a:rPr lang="en-US" dirty="0"/>
              <a:t> do </a:t>
            </a:r>
            <a:r>
              <a:rPr lang="en-US" dirty="0" err="1"/>
              <a:t>tòa</a:t>
            </a:r>
            <a:r>
              <a:rPr lang="en-US" dirty="0"/>
              <a:t> </a:t>
            </a:r>
            <a:r>
              <a:rPr lang="en-US" dirty="0" err="1"/>
              <a:t>án</a:t>
            </a:r>
            <a:r>
              <a:rPr lang="en-US" dirty="0"/>
              <a:t> </a:t>
            </a:r>
            <a:r>
              <a:rPr lang="en-US" dirty="0" err="1"/>
              <a:t>áp</a:t>
            </a:r>
            <a:r>
              <a:rPr lang="en-US" dirty="0"/>
              <a:t> </a:t>
            </a:r>
            <a:r>
              <a:rPr lang="en-US" dirty="0" err="1"/>
              <a:t>đặt</a:t>
            </a:r>
            <a:r>
              <a:rPr lang="en-US" dirty="0"/>
              <a:t>.</a:t>
            </a:r>
          </a:p>
          <a:p>
            <a:pPr marL="457200" lvl="1" indent="0">
              <a:buNone/>
            </a:pPr>
            <a:r>
              <a:rPr lang="en-US" dirty="0" err="1"/>
              <a:t>Ở</a:t>
            </a:r>
            <a:r>
              <a:rPr lang="en-US" dirty="0"/>
              <a:t> </a:t>
            </a:r>
            <a:r>
              <a:rPr lang="en-US" dirty="0" err="1"/>
              <a:t>đầu</a:t>
            </a:r>
            <a:r>
              <a:rPr lang="en-US" dirty="0"/>
              <a:t> </a:t>
            </a:r>
            <a:r>
              <a:rPr lang="en-US" dirty="0" err="1"/>
              <a:t>kia</a:t>
            </a:r>
            <a:r>
              <a:rPr lang="en-US" dirty="0"/>
              <a:t> </a:t>
            </a:r>
            <a:r>
              <a:rPr lang="en-US" dirty="0" err="1"/>
              <a:t>là</a:t>
            </a:r>
            <a:r>
              <a:rPr lang="en-US" dirty="0"/>
              <a:t> </a:t>
            </a:r>
            <a:r>
              <a:rPr lang="en-US" dirty="0" err="1"/>
              <a:t>một</a:t>
            </a:r>
            <a:r>
              <a:rPr lang="en-US" dirty="0"/>
              <a:t> </a:t>
            </a:r>
            <a:r>
              <a:rPr lang="en-US" dirty="0" err="1"/>
              <a:t>phong</a:t>
            </a:r>
            <a:r>
              <a:rPr lang="en-US" dirty="0"/>
              <a:t> </a:t>
            </a:r>
            <a:r>
              <a:rPr lang="en-US" dirty="0" err="1"/>
              <a:t>cách</a:t>
            </a:r>
            <a:r>
              <a:rPr lang="en-US" dirty="0"/>
              <a:t> "</a:t>
            </a:r>
            <a:r>
              <a:rPr lang="en-US" dirty="0" err="1"/>
              <a:t>theo</a:t>
            </a:r>
            <a:r>
              <a:rPr lang="en-US" dirty="0"/>
              <a:t> </a:t>
            </a:r>
            <a:r>
              <a:rPr lang="en-US" dirty="0" err="1"/>
              <a:t>dõi</a:t>
            </a:r>
            <a:r>
              <a:rPr lang="en-US" dirty="0"/>
              <a:t>". </a:t>
            </a:r>
            <a:r>
              <a:rPr lang="en-US" dirty="0" err="1"/>
              <a:t>Những</a:t>
            </a:r>
            <a:r>
              <a:rPr lang="en-US" dirty="0"/>
              <a:t> </a:t>
            </a:r>
            <a:r>
              <a:rPr lang="en-US" dirty="0" err="1"/>
              <a:t>người</a:t>
            </a:r>
            <a:r>
              <a:rPr lang="en-US" dirty="0"/>
              <a:t> </a:t>
            </a:r>
            <a:r>
              <a:rPr lang="en-US" dirty="0" err="1"/>
              <a:t>nghe</a:t>
            </a:r>
            <a:r>
              <a:rPr lang="en-US" dirty="0"/>
              <a:t> </a:t>
            </a:r>
            <a:r>
              <a:rPr lang="en-US" dirty="0" err="1"/>
              <a:t>giỏi</a:t>
            </a:r>
            <a:r>
              <a:rPr lang="en-US" dirty="0"/>
              <a:t> </a:t>
            </a:r>
            <a:r>
              <a:rPr lang="en-US" dirty="0" err="1"/>
              <a:t>quan</a:t>
            </a:r>
            <a:r>
              <a:rPr lang="en-US" dirty="0"/>
              <a:t> </a:t>
            </a:r>
            <a:r>
              <a:rPr lang="en-US" dirty="0" err="1"/>
              <a:t>tâm</a:t>
            </a:r>
            <a:r>
              <a:rPr lang="en-US" dirty="0"/>
              <a:t> </a:t>
            </a:r>
            <a:r>
              <a:rPr lang="en-US" dirty="0" err="1"/>
              <a:t>đến</a:t>
            </a:r>
            <a:r>
              <a:rPr lang="en-US" dirty="0"/>
              <a:t> </a:t>
            </a:r>
            <a:r>
              <a:rPr lang="en-US" dirty="0" err="1"/>
              <a:t>những</a:t>
            </a:r>
            <a:r>
              <a:rPr lang="en-US" dirty="0"/>
              <a:t> </a:t>
            </a:r>
            <a:r>
              <a:rPr lang="en-US" dirty="0" err="1"/>
              <a:t>gì</a:t>
            </a:r>
            <a:r>
              <a:rPr lang="en-US" dirty="0"/>
              <a:t> </a:t>
            </a:r>
            <a:r>
              <a:rPr lang="en-US" dirty="0" err="1"/>
              <a:t>người</a:t>
            </a:r>
            <a:r>
              <a:rPr lang="en-US" dirty="0"/>
              <a:t> </a:t>
            </a:r>
            <a:r>
              <a:rPr lang="en-US" dirty="0" err="1"/>
              <a:t>khác</a:t>
            </a:r>
            <a:r>
              <a:rPr lang="en-US" dirty="0"/>
              <a:t> </a:t>
            </a:r>
            <a:r>
              <a:rPr lang="en-US" dirty="0" err="1"/>
              <a:t>nói</a:t>
            </a:r>
            <a:r>
              <a:rPr lang="en-US" dirty="0"/>
              <a:t>, </a:t>
            </a:r>
            <a:r>
              <a:rPr lang="en-US" dirty="0" err="1"/>
              <a:t>tìm</a:t>
            </a:r>
            <a:r>
              <a:rPr lang="en-US" dirty="0"/>
              <a:t> </a:t>
            </a:r>
            <a:r>
              <a:rPr lang="en-US" dirty="0" err="1"/>
              <a:t>cách</a:t>
            </a:r>
            <a:r>
              <a:rPr lang="en-US" dirty="0"/>
              <a:t> </a:t>
            </a:r>
            <a:r>
              <a:rPr lang="en-US" dirty="0" err="1"/>
              <a:t>Hiểu</a:t>
            </a:r>
            <a:r>
              <a:rPr lang="en-US" dirty="0"/>
              <a:t>, </a:t>
            </a:r>
            <a:r>
              <a:rPr lang="en-US" dirty="0" err="1"/>
              <a:t>và</a:t>
            </a:r>
            <a:r>
              <a:rPr lang="en-US" dirty="0"/>
              <a:t> </a:t>
            </a:r>
            <a:r>
              <a:rPr lang="en-US" dirty="0" err="1"/>
              <a:t>tôn</a:t>
            </a:r>
            <a:r>
              <a:rPr lang="en-US" dirty="0"/>
              <a:t> </a:t>
            </a:r>
            <a:r>
              <a:rPr lang="en-US" dirty="0" err="1"/>
              <a:t>trọng</a:t>
            </a:r>
            <a:r>
              <a:rPr lang="en-US" dirty="0"/>
              <a:t>, </a:t>
            </a:r>
            <a:r>
              <a:rPr lang="en-US" dirty="0" err="1"/>
              <a:t>kiềm</a:t>
            </a:r>
            <a:r>
              <a:rPr lang="en-US" dirty="0"/>
              <a:t> </a:t>
            </a:r>
            <a:r>
              <a:rPr lang="en-US" dirty="0" err="1"/>
              <a:t>chế</a:t>
            </a:r>
            <a:r>
              <a:rPr lang="en-US" dirty="0"/>
              <a:t> (</a:t>
            </a:r>
            <a:r>
              <a:rPr lang="en-US" dirty="0" err="1"/>
              <a:t>ít</a:t>
            </a:r>
            <a:r>
              <a:rPr lang="en-US" dirty="0"/>
              <a:t> </a:t>
            </a:r>
            <a:r>
              <a:rPr lang="en-US" dirty="0" err="1"/>
              <a:t>nhất</a:t>
            </a:r>
            <a:r>
              <a:rPr lang="en-US" dirty="0"/>
              <a:t> </a:t>
            </a:r>
            <a:r>
              <a:rPr lang="en-US" dirty="0" err="1"/>
              <a:t>là</a:t>
            </a:r>
            <a:r>
              <a:rPr lang="en-US" dirty="0"/>
              <a:t> </a:t>
            </a:r>
            <a:r>
              <a:rPr lang="en-US" dirty="0" err="1"/>
              <a:t>tạm</a:t>
            </a:r>
            <a:r>
              <a:rPr lang="en-US" dirty="0"/>
              <a:t> </a:t>
            </a:r>
            <a:r>
              <a:rPr lang="en-US" dirty="0" err="1"/>
              <a:t>thời</a:t>
            </a:r>
            <a:r>
              <a:rPr lang="en-US" dirty="0"/>
              <a:t>) </a:t>
            </a:r>
            <a:r>
              <a:rPr lang="en-US" dirty="0" err="1"/>
              <a:t>nói</a:t>
            </a:r>
            <a:r>
              <a:rPr lang="en-US" dirty="0"/>
              <a:t> </a:t>
            </a:r>
            <a:r>
              <a:rPr lang="en-US" dirty="0" err="1"/>
              <a:t>ra</a:t>
            </a:r>
            <a:r>
              <a:rPr lang="en-US" dirty="0"/>
              <a:t> </a:t>
            </a:r>
            <a:r>
              <a:rPr lang="en-US" dirty="0" err="1"/>
              <a:t>ý</a:t>
            </a:r>
            <a:r>
              <a:rPr lang="en-US" dirty="0"/>
              <a:t> </a:t>
            </a:r>
            <a:r>
              <a:rPr lang="en-US" dirty="0" err="1"/>
              <a:t>kiến</a:t>
            </a:r>
            <a:r>
              <a:rPr lang="en-US" dirty="0"/>
              <a:t> </a:t>
            </a:r>
            <a:r>
              <a:rPr lang="en-US" dirty="0" err="1"/>
              <a:t>việc</a:t>
            </a:r>
            <a:r>
              <a:rPr lang="en-US" dirty="0"/>
              <a:t> </a:t>
            </a:r>
            <a:r>
              <a:rPr lang="en-US" dirty="0" err="1"/>
              <a:t>riêng</a:t>
            </a:r>
            <a:r>
              <a:rPr lang="en-US" dirty="0"/>
              <a:t> </a:t>
            </a:r>
            <a:r>
              <a:rPr lang="en-US" dirty="0" err="1"/>
              <a:t>của</a:t>
            </a:r>
            <a:r>
              <a:rPr lang="en-US" dirty="0"/>
              <a:t> </a:t>
            </a:r>
            <a:r>
              <a:rPr lang="en-US" dirty="0" err="1"/>
              <a:t>họ</a:t>
            </a:r>
            <a:r>
              <a:rPr lang="en-US" dirty="0"/>
              <a:t>.  "</a:t>
            </a:r>
            <a:r>
              <a:rPr lang="en-US" dirty="0" err="1"/>
              <a:t>Tôi</a:t>
            </a:r>
            <a:r>
              <a:rPr lang="en-US" dirty="0"/>
              <a:t> tin </a:t>
            </a:r>
            <a:r>
              <a:rPr lang="en-US" dirty="0" err="1"/>
              <a:t>tưởng</a:t>
            </a:r>
            <a:r>
              <a:rPr lang="en-US" dirty="0"/>
              <a:t> </a:t>
            </a:r>
            <a:r>
              <a:rPr lang="en-US" dirty="0" err="1"/>
              <a:t>trí</a:t>
            </a:r>
            <a:r>
              <a:rPr lang="en-US" dirty="0"/>
              <a:t> </a:t>
            </a:r>
            <a:r>
              <a:rPr lang="en-US" dirty="0" err="1"/>
              <a:t>tuệ</a:t>
            </a:r>
            <a:r>
              <a:rPr lang="en-US" dirty="0"/>
              <a:t> </a:t>
            </a:r>
            <a:r>
              <a:rPr lang="en-US" dirty="0" err="1"/>
              <a:t>của</a:t>
            </a:r>
            <a:r>
              <a:rPr lang="en-US" dirty="0"/>
              <a:t> </a:t>
            </a:r>
            <a:r>
              <a:rPr lang="en-US" dirty="0" err="1"/>
              <a:t>bạn</a:t>
            </a:r>
            <a:r>
              <a:rPr lang="en-US" dirty="0"/>
              <a:t>, </a:t>
            </a:r>
            <a:r>
              <a:rPr lang="en-US" dirty="0" err="1"/>
              <a:t>tôi</a:t>
            </a:r>
            <a:r>
              <a:rPr lang="en-US" dirty="0"/>
              <a:t> </a:t>
            </a:r>
            <a:r>
              <a:rPr lang="en-US" dirty="0" err="1"/>
              <a:t>sẵn</a:t>
            </a:r>
            <a:r>
              <a:rPr lang="en-US" dirty="0"/>
              <a:t> </a:t>
            </a:r>
            <a:r>
              <a:rPr lang="en-US" dirty="0" err="1"/>
              <a:t>sàng</a:t>
            </a:r>
            <a:r>
              <a:rPr lang="en-US" dirty="0"/>
              <a:t> </a:t>
            </a:r>
            <a:r>
              <a:rPr lang="en-US" dirty="0" err="1"/>
              <a:t>giúp</a:t>
            </a:r>
            <a:r>
              <a:rPr lang="en-US" dirty="0"/>
              <a:t> </a:t>
            </a:r>
            <a:r>
              <a:rPr lang="en-US" dirty="0" err="1"/>
              <a:t>bạn</a:t>
            </a:r>
            <a:r>
              <a:rPr lang="en-US" dirty="0"/>
              <a:t> </a:t>
            </a:r>
            <a:r>
              <a:rPr lang="en-US" dirty="0" err="1"/>
              <a:t>khám</a:t>
            </a:r>
            <a:r>
              <a:rPr lang="en-US" dirty="0"/>
              <a:t> </a:t>
            </a:r>
            <a:r>
              <a:rPr lang="en-US" dirty="0" err="1"/>
              <a:t>phá</a:t>
            </a:r>
            <a:r>
              <a:rPr lang="en-US" dirty="0"/>
              <a:t> </a:t>
            </a:r>
            <a:r>
              <a:rPr lang="en-US" dirty="0" err="1"/>
              <a:t>làm</a:t>
            </a:r>
            <a:r>
              <a:rPr lang="en-US" dirty="0"/>
              <a:t> </a:t>
            </a:r>
            <a:r>
              <a:rPr lang="en-US" dirty="0" err="1"/>
              <a:t>việc</a:t>
            </a:r>
            <a:r>
              <a:rPr lang="en-US" dirty="0"/>
              <a:t> </a:t>
            </a:r>
            <a:r>
              <a:rPr lang="en-US" dirty="0" err="1"/>
              <a:t>này</a:t>
            </a:r>
            <a:r>
              <a:rPr lang="en-US" dirty="0"/>
              <a:t> </a:t>
            </a:r>
            <a:r>
              <a:rPr lang="en-US" dirty="0" err="1"/>
              <a:t>theo</a:t>
            </a:r>
            <a:r>
              <a:rPr lang="en-US" dirty="0"/>
              <a:t> </a:t>
            </a:r>
            <a:r>
              <a:rPr lang="en-US" dirty="0" err="1"/>
              <a:t>cách</a:t>
            </a:r>
            <a:r>
              <a:rPr lang="en-US" dirty="0"/>
              <a:t> </a:t>
            </a:r>
            <a:r>
              <a:rPr lang="en-US" dirty="0" err="1"/>
              <a:t>riêng</a:t>
            </a:r>
            <a:r>
              <a:rPr lang="en-US" dirty="0"/>
              <a:t> </a:t>
            </a:r>
            <a:r>
              <a:rPr lang="en-US" dirty="0" err="1"/>
              <a:t>của</a:t>
            </a:r>
            <a:r>
              <a:rPr lang="en-US" dirty="0"/>
              <a:t> </a:t>
            </a:r>
            <a:r>
              <a:rPr lang="en-US" dirty="0" err="1"/>
              <a:t>bạn</a:t>
            </a:r>
            <a:r>
              <a:rPr lang="en-US" dirty="0"/>
              <a:t>."  </a:t>
            </a:r>
            <a:r>
              <a:rPr lang="en-US" dirty="0" err="1"/>
              <a:t>Có</a:t>
            </a:r>
            <a:r>
              <a:rPr lang="en-US" dirty="0"/>
              <a:t> </a:t>
            </a:r>
            <a:r>
              <a:rPr lang="en-US" dirty="0" err="1"/>
              <a:t>nhiều</a:t>
            </a:r>
            <a:r>
              <a:rPr lang="en-US" dirty="0"/>
              <a:t> </a:t>
            </a:r>
            <a:r>
              <a:rPr lang="en-US" dirty="0" err="1"/>
              <a:t>lúc</a:t>
            </a:r>
            <a:r>
              <a:rPr lang="en-US" dirty="0"/>
              <a:t>  </a:t>
            </a:r>
            <a:r>
              <a:rPr lang="en-US" dirty="0" err="1"/>
              <a:t>chỉ</a:t>
            </a:r>
            <a:r>
              <a:rPr lang="en-US" dirty="0"/>
              <a:t> </a:t>
            </a:r>
            <a:r>
              <a:rPr lang="en-US" dirty="0" err="1"/>
              <a:t>cần</a:t>
            </a:r>
            <a:r>
              <a:rPr lang="en-US" dirty="0"/>
              <a:t> </a:t>
            </a:r>
            <a:r>
              <a:rPr lang="en-US" dirty="0" err="1"/>
              <a:t>đơn</a:t>
            </a:r>
            <a:r>
              <a:rPr lang="en-US" dirty="0"/>
              <a:t> </a:t>
            </a:r>
            <a:r>
              <a:rPr lang="en-US" dirty="0" err="1"/>
              <a:t>giản</a:t>
            </a:r>
            <a:r>
              <a:rPr lang="en-US" dirty="0"/>
              <a:t> </a:t>
            </a:r>
            <a:r>
              <a:rPr lang="en-US" dirty="0" err="1"/>
              <a:t>lắng</a:t>
            </a:r>
            <a:r>
              <a:rPr lang="en-US" dirty="0"/>
              <a:t> </a:t>
            </a:r>
            <a:r>
              <a:rPr lang="en-US" dirty="0" err="1"/>
              <a:t>nghe</a:t>
            </a:r>
            <a:r>
              <a:rPr lang="en-US" dirty="0"/>
              <a:t> </a:t>
            </a:r>
            <a:r>
              <a:rPr lang="en-US" dirty="0" err="1"/>
              <a:t>như</a:t>
            </a:r>
            <a:r>
              <a:rPr lang="en-US" dirty="0"/>
              <a:t> </a:t>
            </a:r>
            <a:r>
              <a:rPr lang="en-US" dirty="0" err="1"/>
              <a:t>một</a:t>
            </a:r>
            <a:r>
              <a:rPr lang="en-US" dirty="0"/>
              <a:t> </a:t>
            </a:r>
            <a:r>
              <a:rPr lang="en-US" dirty="0" err="1"/>
              <a:t>người</a:t>
            </a:r>
            <a:r>
              <a:rPr lang="en-US" dirty="0"/>
              <a:t> </a:t>
            </a:r>
            <a:r>
              <a:rPr lang="en-US" dirty="0" err="1"/>
              <a:t>bạn</a:t>
            </a:r>
            <a:r>
              <a:rPr lang="en-US" dirty="0"/>
              <a:t>, </a:t>
            </a:r>
            <a:r>
              <a:rPr lang="en-US" dirty="0" err="1"/>
              <a:t>ví</a:t>
            </a:r>
            <a:r>
              <a:rPr lang="en-US" dirty="0"/>
              <a:t> </a:t>
            </a:r>
            <a:r>
              <a:rPr lang="en-US" dirty="0" err="1"/>
              <a:t>dụ</a:t>
            </a:r>
            <a:r>
              <a:rPr lang="en-US" dirty="0"/>
              <a:t> </a:t>
            </a:r>
            <a:r>
              <a:rPr lang="en-US" dirty="0" err="1"/>
              <a:t>như</a:t>
            </a:r>
            <a:r>
              <a:rPr lang="en-US" dirty="0"/>
              <a:t> </a:t>
            </a:r>
            <a:r>
              <a:rPr lang="en-US" dirty="0" err="1"/>
              <a:t>với</a:t>
            </a:r>
            <a:r>
              <a:rPr lang="en-US" dirty="0"/>
              <a:t> </a:t>
            </a:r>
            <a:r>
              <a:rPr lang="en-US" dirty="0" err="1"/>
              <a:t>một</a:t>
            </a:r>
            <a:r>
              <a:rPr lang="en-US" dirty="0"/>
              <a:t> </a:t>
            </a:r>
            <a:r>
              <a:rPr lang="en-US" dirty="0" err="1"/>
              <a:t>bệnh</a:t>
            </a:r>
            <a:r>
              <a:rPr lang="en-US" dirty="0"/>
              <a:t> </a:t>
            </a:r>
            <a:r>
              <a:rPr lang="en-US" dirty="0" err="1"/>
              <a:t>nhân</a:t>
            </a:r>
            <a:r>
              <a:rPr lang="en-US" dirty="0"/>
              <a:t> </a:t>
            </a:r>
            <a:r>
              <a:rPr lang="en-US" dirty="0" err="1"/>
              <a:t>đang</a:t>
            </a:r>
            <a:r>
              <a:rPr lang="en-US" dirty="0"/>
              <a:t> </a:t>
            </a:r>
            <a:r>
              <a:rPr lang="en-US" dirty="0" err="1"/>
              <a:t>hấp</a:t>
            </a:r>
            <a:r>
              <a:rPr lang="en-US" dirty="0"/>
              <a:t> </a:t>
            </a:r>
            <a:r>
              <a:rPr lang="en-US" dirty="0" err="1"/>
              <a:t>hối</a:t>
            </a:r>
            <a:r>
              <a:rPr lang="en-US" dirty="0"/>
              <a:t> </a:t>
            </a:r>
            <a:r>
              <a:rPr lang="en-US" dirty="0" err="1"/>
              <a:t>mà</a:t>
            </a:r>
            <a:r>
              <a:rPr lang="en-US" dirty="0"/>
              <a:t> </a:t>
            </a:r>
            <a:r>
              <a:rPr lang="en-US" dirty="0" err="1"/>
              <a:t>mọi</a:t>
            </a:r>
            <a:r>
              <a:rPr lang="en-US" dirty="0"/>
              <a:t> </a:t>
            </a:r>
            <a:r>
              <a:rPr lang="en-US" dirty="0" err="1"/>
              <a:t>thứ</a:t>
            </a:r>
            <a:r>
              <a:rPr lang="en-US" dirty="0"/>
              <a:t> </a:t>
            </a:r>
            <a:r>
              <a:rPr lang="en-US" dirty="0" err="1"/>
              <a:t>cần</a:t>
            </a:r>
            <a:r>
              <a:rPr lang="en-US" dirty="0"/>
              <a:t> </a:t>
            </a:r>
            <a:r>
              <a:rPr lang="en-US" dirty="0" err="1"/>
              <a:t>thiết</a:t>
            </a:r>
            <a:r>
              <a:rPr lang="en-US" dirty="0"/>
              <a:t> </a:t>
            </a:r>
            <a:r>
              <a:rPr lang="en-US" dirty="0" err="1"/>
              <a:t>đã</a:t>
            </a:r>
            <a:r>
              <a:rPr lang="en-US" dirty="0"/>
              <a:t> </a:t>
            </a:r>
            <a:r>
              <a:rPr lang="en-US" dirty="0" err="1"/>
              <a:t>được</a:t>
            </a:r>
            <a:r>
              <a:rPr lang="en-US" dirty="0"/>
              <a:t> </a:t>
            </a:r>
            <a:r>
              <a:rPr lang="en-US" dirty="0" err="1"/>
              <a:t>thực</a:t>
            </a:r>
            <a:r>
              <a:rPr lang="en-US" dirty="0"/>
              <a:t> </a:t>
            </a:r>
            <a:r>
              <a:rPr lang="en-US" dirty="0" err="1"/>
              <a:t>hiện</a:t>
            </a:r>
            <a:r>
              <a:rPr lang="en-US" dirty="0"/>
              <a:t>, </a:t>
            </a:r>
            <a:r>
              <a:rPr lang="en-US" dirty="0" err="1"/>
              <a:t>hoặc</a:t>
            </a:r>
            <a:r>
              <a:rPr lang="en-US" dirty="0"/>
              <a:t> </a:t>
            </a:r>
            <a:r>
              <a:rPr lang="en-US" dirty="0" err="1"/>
              <a:t>một</a:t>
            </a:r>
            <a:r>
              <a:rPr lang="en-US" dirty="0"/>
              <a:t> TC </a:t>
            </a:r>
            <a:r>
              <a:rPr lang="en-US" dirty="0" err="1"/>
              <a:t>có</a:t>
            </a:r>
            <a:r>
              <a:rPr lang="en-US" dirty="0"/>
              <a:t> </a:t>
            </a:r>
            <a:r>
              <a:rPr lang="en-US" dirty="0" err="1"/>
              <a:t>cảm</a:t>
            </a:r>
            <a:r>
              <a:rPr lang="en-US" dirty="0"/>
              <a:t> </a:t>
            </a:r>
            <a:r>
              <a:rPr lang="en-US" dirty="0" err="1"/>
              <a:t>xúc</a:t>
            </a:r>
            <a:r>
              <a:rPr lang="en-US" dirty="0"/>
              <a:t> </a:t>
            </a:r>
            <a:r>
              <a:rPr lang="en-US" dirty="0" err="1"/>
              <a:t>mạnh</a:t>
            </a:r>
            <a:r>
              <a:rPr lang="en-US" dirty="0"/>
              <a:t> </a:t>
            </a:r>
            <a:r>
              <a:rPr lang="en-US" dirty="0" err="1"/>
              <a:t>trong</a:t>
            </a:r>
            <a:r>
              <a:rPr lang="en-US" dirty="0"/>
              <a:t> </a:t>
            </a:r>
            <a:r>
              <a:rPr lang="en-US" dirty="0" err="1"/>
              <a:t>phiên</a:t>
            </a:r>
            <a:r>
              <a:rPr lang="en-US" dirty="0"/>
              <a:t> </a:t>
            </a:r>
            <a:r>
              <a:rPr lang="en-US" dirty="0" err="1"/>
              <a:t>họp</a:t>
            </a:r>
            <a:r>
              <a:rPr lang="en-US" dirty="0"/>
              <a:t>.</a:t>
            </a:r>
          </a:p>
          <a:p>
            <a:pPr marL="457200" lvl="1" indent="0">
              <a:buNone/>
            </a:pPr>
            <a:r>
              <a:rPr lang="en-US" dirty="0" err="1"/>
              <a:t>Ở</a:t>
            </a:r>
            <a:r>
              <a:rPr lang="en-US" dirty="0"/>
              <a:t> </a:t>
            </a:r>
            <a:r>
              <a:rPr lang="en-US" dirty="0" err="1"/>
              <a:t>giữa</a:t>
            </a:r>
            <a:r>
              <a:rPr lang="en-US" dirty="0"/>
              <a:t> </a:t>
            </a:r>
            <a:r>
              <a:rPr lang="en-US" dirty="0" err="1"/>
              <a:t>là</a:t>
            </a:r>
            <a:r>
              <a:rPr lang="en-US" dirty="0"/>
              <a:t> </a:t>
            </a:r>
            <a:r>
              <a:rPr lang="en-US" dirty="0" err="1"/>
              <a:t>phong</a:t>
            </a:r>
            <a:r>
              <a:rPr lang="en-US" dirty="0"/>
              <a:t> </a:t>
            </a:r>
            <a:r>
              <a:rPr lang="en-US" dirty="0" err="1"/>
              <a:t>cách</a:t>
            </a:r>
            <a:r>
              <a:rPr lang="en-US" dirty="0"/>
              <a:t> "</a:t>
            </a:r>
            <a:r>
              <a:rPr lang="en-US" dirty="0" err="1"/>
              <a:t>hướng</a:t>
            </a:r>
            <a:r>
              <a:rPr lang="en-US" dirty="0"/>
              <a:t> </a:t>
            </a:r>
            <a:r>
              <a:rPr lang="en-US" dirty="0" err="1"/>
              <a:t>dẫn</a:t>
            </a:r>
            <a:r>
              <a:rPr lang="en-US" dirty="0"/>
              <a:t>". </a:t>
            </a:r>
            <a:r>
              <a:rPr lang="en-US" dirty="0" err="1"/>
              <a:t>Hãy</a:t>
            </a:r>
            <a:r>
              <a:rPr lang="en-US" dirty="0"/>
              <a:t> </a:t>
            </a:r>
            <a:r>
              <a:rPr lang="en-US" dirty="0" err="1"/>
              <a:t>tưởng</a:t>
            </a:r>
            <a:r>
              <a:rPr lang="en-US" dirty="0"/>
              <a:t> </a:t>
            </a:r>
            <a:r>
              <a:rPr lang="en-US" dirty="0" err="1"/>
              <a:t>tượng</a:t>
            </a:r>
            <a:r>
              <a:rPr lang="en-US" dirty="0"/>
              <a:t> </a:t>
            </a:r>
            <a:r>
              <a:rPr lang="en-US" dirty="0" err="1"/>
              <a:t>đi</a:t>
            </a:r>
            <a:r>
              <a:rPr lang="en-US" dirty="0"/>
              <a:t> </a:t>
            </a:r>
            <a:r>
              <a:rPr lang="en-US" dirty="0" err="1"/>
              <a:t>đến</a:t>
            </a:r>
            <a:r>
              <a:rPr lang="en-US" dirty="0"/>
              <a:t> </a:t>
            </a:r>
            <a:r>
              <a:rPr lang="en-US" dirty="0" err="1"/>
              <a:t>một</a:t>
            </a:r>
            <a:r>
              <a:rPr lang="en-US" dirty="0"/>
              <a:t> </a:t>
            </a:r>
            <a:r>
              <a:rPr lang="en-US" dirty="0" err="1"/>
              <a:t>quốc</a:t>
            </a:r>
            <a:r>
              <a:rPr lang="en-US" dirty="0"/>
              <a:t> </a:t>
            </a:r>
            <a:r>
              <a:rPr lang="en-US" dirty="0" err="1"/>
              <a:t>gia</a:t>
            </a:r>
            <a:r>
              <a:rPr lang="en-US" dirty="0"/>
              <a:t> </a:t>
            </a:r>
            <a:r>
              <a:rPr lang="en-US" dirty="0" err="1"/>
              <a:t>khác</a:t>
            </a:r>
            <a:r>
              <a:rPr lang="en-US" dirty="0"/>
              <a:t> </a:t>
            </a:r>
            <a:r>
              <a:rPr lang="en-US" dirty="0" err="1"/>
              <a:t>và</a:t>
            </a:r>
            <a:r>
              <a:rPr lang="en-US" dirty="0"/>
              <a:t> </a:t>
            </a:r>
            <a:r>
              <a:rPr lang="en-US" dirty="0" err="1"/>
              <a:t>thuê</a:t>
            </a:r>
            <a:r>
              <a:rPr lang="en-US" dirty="0"/>
              <a:t> </a:t>
            </a:r>
            <a:r>
              <a:rPr lang="en-US" dirty="0" err="1"/>
              <a:t>một</a:t>
            </a:r>
            <a:r>
              <a:rPr lang="en-US" dirty="0"/>
              <a:t> </a:t>
            </a:r>
            <a:r>
              <a:rPr lang="en-US" dirty="0" err="1"/>
              <a:t>hướng</a:t>
            </a:r>
            <a:r>
              <a:rPr lang="en-US" dirty="0"/>
              <a:t> </a:t>
            </a:r>
            <a:r>
              <a:rPr lang="en-US" dirty="0" err="1"/>
              <a:t>dẫn</a:t>
            </a:r>
            <a:r>
              <a:rPr lang="en-US" dirty="0"/>
              <a:t> </a:t>
            </a:r>
            <a:r>
              <a:rPr lang="en-US" dirty="0" err="1"/>
              <a:t>để</a:t>
            </a:r>
            <a:r>
              <a:rPr lang="en-US" dirty="0"/>
              <a:t> </a:t>
            </a:r>
            <a:r>
              <a:rPr lang="en-US" dirty="0" err="1"/>
              <a:t>giúp</a:t>
            </a:r>
            <a:r>
              <a:rPr lang="en-US" dirty="0"/>
              <a:t> </a:t>
            </a:r>
            <a:r>
              <a:rPr lang="en-US" dirty="0" err="1"/>
              <a:t>bạn</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công</a:t>
            </a:r>
            <a:r>
              <a:rPr lang="en-US" dirty="0"/>
              <a:t> </a:t>
            </a:r>
            <a:r>
              <a:rPr lang="en-US" dirty="0" err="1"/>
              <a:t>việc</a:t>
            </a:r>
            <a:r>
              <a:rPr lang="en-US" dirty="0"/>
              <a:t> </a:t>
            </a:r>
            <a:r>
              <a:rPr lang="en-US" dirty="0" err="1"/>
              <a:t>của</a:t>
            </a:r>
            <a:r>
              <a:rPr lang="en-US" dirty="0"/>
              <a:t> </a:t>
            </a:r>
            <a:r>
              <a:rPr lang="en-US" dirty="0" err="1"/>
              <a:t>người</a:t>
            </a:r>
            <a:r>
              <a:rPr lang="en-US" dirty="0"/>
              <a:t> </a:t>
            </a:r>
            <a:r>
              <a:rPr lang="en-US" dirty="0" err="1"/>
              <a:t>hướng</a:t>
            </a:r>
            <a:r>
              <a:rPr lang="en-US" dirty="0"/>
              <a:t> </a:t>
            </a:r>
            <a:r>
              <a:rPr lang="en-US" dirty="0" err="1"/>
              <a:t>dẫn</a:t>
            </a:r>
            <a:r>
              <a:rPr lang="en-US" dirty="0"/>
              <a:t> </a:t>
            </a:r>
            <a:r>
              <a:rPr lang="en-US" dirty="0" err="1"/>
              <a:t>để</a:t>
            </a:r>
            <a:r>
              <a:rPr lang="en-US" dirty="0"/>
              <a:t> </a:t>
            </a:r>
            <a:r>
              <a:rPr lang="en-US" dirty="0" err="1"/>
              <a:t>ra</a:t>
            </a:r>
            <a:r>
              <a:rPr lang="en-US" dirty="0"/>
              <a:t> </a:t>
            </a:r>
            <a:r>
              <a:rPr lang="en-US" dirty="0" err="1"/>
              <a:t>lệnh</a:t>
            </a:r>
            <a:r>
              <a:rPr lang="en-US" dirty="0"/>
              <a:t> </a:t>
            </a:r>
            <a:r>
              <a:rPr lang="en-US" dirty="0" err="1"/>
              <a:t>cho</a:t>
            </a:r>
            <a:r>
              <a:rPr lang="en-US" dirty="0"/>
              <a:t> </a:t>
            </a:r>
            <a:r>
              <a:rPr lang="en-US" dirty="0" err="1"/>
              <a:t>bạn</a:t>
            </a:r>
            <a:r>
              <a:rPr lang="en-US" dirty="0"/>
              <a:t> </a:t>
            </a:r>
            <a:r>
              <a:rPr lang="en-US" dirty="0" err="1"/>
              <a:t>khi</a:t>
            </a:r>
            <a:r>
              <a:rPr lang="en-US" dirty="0"/>
              <a:t> </a:t>
            </a:r>
            <a:r>
              <a:rPr lang="en-US" dirty="0" err="1"/>
              <a:t>nào</a:t>
            </a:r>
            <a:r>
              <a:rPr lang="en-US" dirty="0"/>
              <a:t> </a:t>
            </a:r>
            <a:r>
              <a:rPr lang="en-US" dirty="0" err="1"/>
              <a:t>đến</a:t>
            </a:r>
            <a:r>
              <a:rPr lang="en-US" dirty="0"/>
              <a:t>, </a:t>
            </a:r>
            <a:r>
              <a:rPr lang="en-US" dirty="0" err="1"/>
              <a:t>đi</a:t>
            </a:r>
            <a:r>
              <a:rPr lang="en-US" dirty="0"/>
              <a:t> </a:t>
            </a:r>
            <a:r>
              <a:rPr lang="en-US" dirty="0" err="1"/>
              <a:t>đâu</a:t>
            </a:r>
            <a:r>
              <a:rPr lang="en-US" dirty="0"/>
              <a:t>, </a:t>
            </a:r>
            <a:r>
              <a:rPr lang="en-US" dirty="0" err="1"/>
              <a:t>và</a:t>
            </a:r>
            <a:r>
              <a:rPr lang="en-US" dirty="0"/>
              <a:t> </a:t>
            </a:r>
            <a:r>
              <a:rPr lang="en-US" dirty="0" err="1"/>
              <a:t>những</a:t>
            </a:r>
            <a:r>
              <a:rPr lang="en-US" dirty="0"/>
              <a:t> </a:t>
            </a:r>
            <a:r>
              <a:rPr lang="en-US" dirty="0" err="1"/>
              <a:t>gì</a:t>
            </a:r>
            <a:r>
              <a:rPr lang="en-US" dirty="0"/>
              <a:t> </a:t>
            </a:r>
            <a:r>
              <a:rPr lang="en-US" dirty="0" err="1"/>
              <a:t>để</a:t>
            </a:r>
            <a:r>
              <a:rPr lang="en-US" dirty="0"/>
              <a:t> </a:t>
            </a:r>
            <a:r>
              <a:rPr lang="en-US" dirty="0" err="1"/>
              <a:t>xem</a:t>
            </a:r>
            <a:r>
              <a:rPr lang="en-US" dirty="0"/>
              <a:t> </a:t>
            </a:r>
            <a:r>
              <a:rPr lang="en-US" dirty="0" err="1"/>
              <a:t>hoặc</a:t>
            </a:r>
            <a:r>
              <a:rPr lang="en-US" dirty="0"/>
              <a:t> </a:t>
            </a:r>
            <a:r>
              <a:rPr lang="en-US" dirty="0" err="1"/>
              <a:t>làm</a:t>
            </a:r>
            <a:r>
              <a:rPr lang="en-US" dirty="0"/>
              <a:t>. </a:t>
            </a:r>
            <a:r>
              <a:rPr lang="en-US" dirty="0" err="1"/>
              <a:t>Hướng</a:t>
            </a:r>
            <a:r>
              <a:rPr lang="en-US" dirty="0"/>
              <a:t> </a:t>
            </a:r>
            <a:r>
              <a:rPr lang="en-US" dirty="0" err="1"/>
              <a:t>dẫn</a:t>
            </a:r>
            <a:r>
              <a:rPr lang="en-US" dirty="0"/>
              <a:t> </a:t>
            </a:r>
            <a:r>
              <a:rPr lang="en-US" dirty="0" err="1"/>
              <a:t>tốt</a:t>
            </a:r>
            <a:r>
              <a:rPr lang="en-US" dirty="0"/>
              <a:t> </a:t>
            </a:r>
            <a:r>
              <a:rPr lang="en-US" dirty="0" err="1"/>
              <a:t>cũng</a:t>
            </a:r>
            <a:r>
              <a:rPr lang="en-US" dirty="0"/>
              <a:t> </a:t>
            </a:r>
            <a:r>
              <a:rPr lang="en-US" dirty="0" err="1"/>
              <a:t>không</a:t>
            </a:r>
            <a:r>
              <a:rPr lang="en-US" dirty="0"/>
              <a:t> </a:t>
            </a:r>
            <a:r>
              <a:rPr lang="en-US" dirty="0" err="1"/>
              <a:t>theo</a:t>
            </a:r>
            <a:r>
              <a:rPr lang="en-US" dirty="0"/>
              <a:t> </a:t>
            </a:r>
            <a:r>
              <a:rPr lang="en-US" dirty="0" err="1"/>
              <a:t>bạn</a:t>
            </a:r>
            <a:r>
              <a:rPr lang="en-US" dirty="0"/>
              <a:t> </a:t>
            </a:r>
            <a:r>
              <a:rPr lang="en-US" dirty="0" err="1"/>
              <a:t>bất</a:t>
            </a:r>
            <a:r>
              <a:rPr lang="en-US" dirty="0"/>
              <a:t> </a:t>
            </a:r>
            <a:r>
              <a:rPr lang="en-US" dirty="0" err="1"/>
              <a:t>cứ</a:t>
            </a:r>
            <a:r>
              <a:rPr lang="en-US" dirty="0"/>
              <a:t> </a:t>
            </a:r>
            <a:r>
              <a:rPr lang="en-US" dirty="0" err="1"/>
              <a:t>nơi</a:t>
            </a:r>
            <a:r>
              <a:rPr lang="en-US" dirty="0"/>
              <a:t> </a:t>
            </a:r>
            <a:r>
              <a:rPr lang="en-US" dirty="0" err="1"/>
              <a:t>nào</a:t>
            </a:r>
            <a:r>
              <a:rPr lang="en-US" dirty="0"/>
              <a:t>. </a:t>
            </a:r>
            <a:r>
              <a:rPr lang="en-US" dirty="0" err="1"/>
              <a:t>Một</a:t>
            </a:r>
            <a:r>
              <a:rPr lang="en-US" dirty="0"/>
              <a:t> </a:t>
            </a:r>
            <a:r>
              <a:rPr lang="en-US" dirty="0" err="1"/>
              <a:t>hướng</a:t>
            </a:r>
            <a:r>
              <a:rPr lang="en-US" dirty="0"/>
              <a:t> </a:t>
            </a:r>
            <a:r>
              <a:rPr lang="en-US" dirty="0" err="1"/>
              <a:t>dẫn</a:t>
            </a:r>
            <a:r>
              <a:rPr lang="en-US" dirty="0"/>
              <a:t> </a:t>
            </a:r>
            <a:r>
              <a:rPr lang="en-US" dirty="0" err="1"/>
              <a:t>khéo</a:t>
            </a:r>
            <a:r>
              <a:rPr lang="en-US" dirty="0"/>
              <a:t> </a:t>
            </a:r>
            <a:r>
              <a:rPr lang="en-US" dirty="0" err="1"/>
              <a:t>léo</a:t>
            </a:r>
            <a:r>
              <a:rPr lang="en-US" dirty="0"/>
              <a:t> </a:t>
            </a:r>
            <a:r>
              <a:rPr lang="en-US" dirty="0" err="1"/>
              <a:t>là</a:t>
            </a:r>
            <a:r>
              <a:rPr lang="en-US" dirty="0"/>
              <a:t> </a:t>
            </a:r>
            <a:r>
              <a:rPr lang="en-US" dirty="0" err="1"/>
              <a:t>một</a:t>
            </a:r>
            <a:r>
              <a:rPr lang="en-US" dirty="0"/>
              <a:t> </a:t>
            </a:r>
            <a:r>
              <a:rPr lang="en-US" dirty="0" err="1"/>
              <a:t>người</a:t>
            </a:r>
            <a:r>
              <a:rPr lang="en-US" dirty="0"/>
              <a:t> </a:t>
            </a:r>
            <a:r>
              <a:rPr lang="en-US" dirty="0" err="1"/>
              <a:t>nghe</a:t>
            </a:r>
            <a:r>
              <a:rPr lang="en-US" dirty="0"/>
              <a:t> </a:t>
            </a:r>
            <a:r>
              <a:rPr lang="en-US" dirty="0" err="1"/>
              <a:t>tốt</a:t>
            </a:r>
            <a:r>
              <a:rPr lang="en-US" dirty="0"/>
              <a:t> </a:t>
            </a:r>
            <a:r>
              <a:rPr lang="en-US" dirty="0" err="1"/>
              <a:t>và</a:t>
            </a:r>
            <a:r>
              <a:rPr lang="en-US" dirty="0"/>
              <a:t> </a:t>
            </a:r>
            <a:r>
              <a:rPr lang="en-US" dirty="0" err="1"/>
              <a:t>cung</a:t>
            </a:r>
            <a:r>
              <a:rPr lang="en-US" dirty="0"/>
              <a:t> </a:t>
            </a:r>
            <a:r>
              <a:rPr lang="en-US" dirty="0" err="1"/>
              <a:t>cấp</a:t>
            </a:r>
            <a:r>
              <a:rPr lang="en-US" dirty="0"/>
              <a:t> </a:t>
            </a:r>
            <a:r>
              <a:rPr lang="en-US" dirty="0" err="1"/>
              <a:t>chuyên</a:t>
            </a:r>
            <a:r>
              <a:rPr lang="en-US" dirty="0"/>
              <a:t> </a:t>
            </a:r>
            <a:r>
              <a:rPr lang="en-US" dirty="0" err="1"/>
              <a:t>môn</a:t>
            </a:r>
            <a:r>
              <a:rPr lang="en-US" dirty="0"/>
              <a:t> </a:t>
            </a:r>
            <a:r>
              <a:rPr lang="en-US" dirty="0" err="1"/>
              <a:t>nếu</a:t>
            </a:r>
            <a:r>
              <a:rPr lang="en-US" dirty="0"/>
              <a:t> </a:t>
            </a:r>
            <a:r>
              <a:rPr lang="en-US" dirty="0" err="1"/>
              <a:t>cần</a:t>
            </a:r>
            <a:r>
              <a:rPr lang="en-US" dirty="0"/>
              <a:t> </a:t>
            </a:r>
            <a:r>
              <a:rPr lang="en-US" dirty="0" err="1"/>
              <a:t>thiết</a:t>
            </a:r>
            <a:r>
              <a:rPr lang="en-US" dirty="0"/>
              <a:t>. MI </a:t>
            </a:r>
            <a:r>
              <a:rPr lang="en-US" dirty="0" err="1"/>
              <a:t>ở</a:t>
            </a:r>
            <a:r>
              <a:rPr lang="en-US" dirty="0"/>
              <a:t> </a:t>
            </a:r>
            <a:r>
              <a:rPr lang="en-US" dirty="0" err="1"/>
              <a:t>giữa</a:t>
            </a:r>
            <a:r>
              <a:rPr lang="en-US" dirty="0"/>
              <a:t> </a:t>
            </a:r>
            <a:r>
              <a:rPr lang="en-US" dirty="0" err="1"/>
              <a:t>giữa</a:t>
            </a:r>
            <a:r>
              <a:rPr lang="en-US" dirty="0"/>
              <a:t> </a:t>
            </a:r>
            <a:r>
              <a:rPr lang="en-US" dirty="0" err="1"/>
              <a:t>hướng</a:t>
            </a:r>
            <a:r>
              <a:rPr lang="en-US" dirty="0"/>
              <a:t> </a:t>
            </a:r>
            <a:r>
              <a:rPr lang="en-US" dirty="0" err="1"/>
              <a:t>dẫn</a:t>
            </a:r>
            <a:r>
              <a:rPr lang="en-US" dirty="0"/>
              <a:t> </a:t>
            </a:r>
            <a:r>
              <a:rPr lang="en-US" dirty="0" err="1"/>
              <a:t>và</a:t>
            </a:r>
            <a:r>
              <a:rPr lang="en-US" dirty="0"/>
              <a:t> </a:t>
            </a:r>
            <a:r>
              <a:rPr lang="en-US" dirty="0" err="1"/>
              <a:t>theo</a:t>
            </a:r>
            <a:r>
              <a:rPr lang="en-US" dirty="0"/>
              <a:t> </a:t>
            </a:r>
            <a:r>
              <a:rPr lang="en-US" dirty="0" err="1"/>
              <a:t>dõi</a:t>
            </a:r>
            <a:r>
              <a:rPr lang="en-US" dirty="0"/>
              <a:t>, </a:t>
            </a:r>
            <a:r>
              <a:rPr lang="en-US" dirty="0" err="1"/>
              <a:t>không</a:t>
            </a:r>
            <a:r>
              <a:rPr lang="en-US" dirty="0"/>
              <a:t> </a:t>
            </a:r>
            <a:r>
              <a:rPr lang="en-US" dirty="0" err="1"/>
              <a:t>làm</a:t>
            </a:r>
            <a:r>
              <a:rPr lang="en-US" dirty="0"/>
              <a:t> </a:t>
            </a:r>
            <a:r>
              <a:rPr lang="en-US" dirty="0" err="1"/>
              <a:t>quả</a:t>
            </a:r>
            <a:r>
              <a:rPr lang="en-US" dirty="0"/>
              <a:t> </a:t>
            </a:r>
            <a:r>
              <a:rPr lang="en-US" dirty="0" err="1"/>
              <a:t>nhiều</a:t>
            </a:r>
            <a:r>
              <a:rPr lang="en-US" dirty="0"/>
              <a:t> </a:t>
            </a:r>
            <a:r>
              <a:rPr lang="en-US" dirty="0" err="1"/>
              <a:t>hoặc</a:t>
            </a:r>
            <a:r>
              <a:rPr lang="en-US" dirty="0"/>
              <a:t> </a:t>
            </a:r>
            <a:r>
              <a:rPr lang="en-US" dirty="0" err="1"/>
              <a:t>quá</a:t>
            </a:r>
            <a:r>
              <a:rPr lang="en-US" dirty="0"/>
              <a:t> </a:t>
            </a:r>
            <a:r>
              <a:rPr lang="en-US" dirty="0" err="1"/>
              <a:t>ít</a:t>
            </a:r>
            <a:r>
              <a:rPr lang="en-US" dirty="0"/>
              <a:t> </a:t>
            </a:r>
            <a:r>
              <a:rPr lang="en-US" dirty="0" err="1"/>
              <a:t>để</a:t>
            </a:r>
            <a:r>
              <a:rPr lang="en-US" dirty="0"/>
              <a:t> </a:t>
            </a:r>
            <a:r>
              <a:rPr lang="en-US" dirty="0" err="1"/>
              <a:t>giúp</a:t>
            </a:r>
            <a:r>
              <a:rPr lang="en-US" dirty="0"/>
              <a:t> </a:t>
            </a:r>
            <a:r>
              <a:rPr lang="en-US" dirty="0" err="1"/>
              <a:t>đỡ</a:t>
            </a:r>
            <a:r>
              <a:rPr lang="en-US" dirty="0"/>
              <a:t>.</a:t>
            </a:r>
          </a:p>
          <a:p>
            <a:pPr marL="457200" lvl="1" indent="0">
              <a:buNone/>
            </a:pPr>
            <a:endParaRPr lang="en-US" dirty="0"/>
          </a:p>
          <a:p>
            <a:pPr marL="457200" lvl="1" indent="0">
              <a:buNone/>
            </a:pPr>
            <a:r>
              <a:rPr lang="en-US" dirty="0" err="1"/>
              <a:t>Phản</a:t>
            </a:r>
            <a:r>
              <a:rPr lang="en-US" dirty="0"/>
              <a:t> </a:t>
            </a:r>
            <a:r>
              <a:rPr lang="en-US" dirty="0" err="1"/>
              <a:t>ứng</a:t>
            </a:r>
            <a:r>
              <a:rPr lang="en-US" dirty="0"/>
              <a:t> </a:t>
            </a:r>
            <a:r>
              <a:rPr lang="en-US" dirty="0" err="1"/>
              <a:t>chỉ</a:t>
            </a:r>
            <a:r>
              <a:rPr lang="en-US" dirty="0"/>
              <a:t> </a:t>
            </a:r>
            <a:r>
              <a:rPr lang="en-US" dirty="0" err="1"/>
              <a:t>bảo</a:t>
            </a:r>
            <a:r>
              <a:rPr lang="en-US" dirty="0"/>
              <a:t>. (the righting reflex) TVV </a:t>
            </a:r>
            <a:r>
              <a:rPr lang="en-US" dirty="0" err="1"/>
              <a:t>thường</a:t>
            </a:r>
            <a:r>
              <a:rPr lang="en-US" dirty="0"/>
              <a:t> </a:t>
            </a:r>
            <a:r>
              <a:rPr lang="en-US" dirty="0" err="1"/>
              <a:t>muốn</a:t>
            </a:r>
            <a:r>
              <a:rPr lang="en-US" dirty="0"/>
              <a:t> </a:t>
            </a:r>
            <a:r>
              <a:rPr lang="en-US" dirty="0" err="1"/>
              <a:t>giúp</a:t>
            </a:r>
            <a:r>
              <a:rPr lang="en-US" dirty="0"/>
              <a:t> </a:t>
            </a:r>
            <a:r>
              <a:rPr lang="en-US" dirty="0" err="1"/>
              <a:t>đỡ</a:t>
            </a:r>
            <a:r>
              <a:rPr lang="en-US" dirty="0"/>
              <a:t> </a:t>
            </a:r>
            <a:r>
              <a:rPr lang="en-US" dirty="0" err="1"/>
              <a:t>mọi</a:t>
            </a:r>
            <a:r>
              <a:rPr lang="en-US" dirty="0"/>
              <a:t> </a:t>
            </a:r>
            <a:r>
              <a:rPr lang="en-US" dirty="0" err="1"/>
              <a:t>người</a:t>
            </a:r>
            <a:r>
              <a:rPr lang="en-US" dirty="0"/>
              <a:t> </a:t>
            </a:r>
            <a:r>
              <a:rPr lang="en-US" dirty="0" err="1"/>
              <a:t>thành</a:t>
            </a:r>
            <a:r>
              <a:rPr lang="en-US" dirty="0"/>
              <a:t> </a:t>
            </a:r>
            <a:r>
              <a:rPr lang="en-US" dirty="0" err="1"/>
              <a:t>công</a:t>
            </a:r>
            <a:r>
              <a:rPr lang="en-US" dirty="0"/>
              <a:t> </a:t>
            </a:r>
            <a:r>
              <a:rPr lang="en-US" dirty="0" err="1"/>
              <a:t>và</a:t>
            </a:r>
            <a:r>
              <a:rPr lang="en-US" dirty="0"/>
              <a:t> </a:t>
            </a:r>
            <a:r>
              <a:rPr lang="en-US" dirty="0" err="1"/>
              <a:t>có</a:t>
            </a:r>
            <a:r>
              <a:rPr lang="en-US" dirty="0"/>
              <a:t> </a:t>
            </a:r>
            <a:r>
              <a:rPr lang="en-US" dirty="0" err="1"/>
              <a:t>sức</a:t>
            </a:r>
            <a:r>
              <a:rPr lang="en-US" dirty="0"/>
              <a:t> </a:t>
            </a:r>
            <a:r>
              <a:rPr lang="en-US" dirty="0" err="1"/>
              <a:t>khoẻ</a:t>
            </a:r>
            <a:r>
              <a:rPr lang="en-US" dirty="0"/>
              <a:t>. </a:t>
            </a:r>
            <a:r>
              <a:rPr lang="en-US" dirty="0" err="1"/>
              <a:t>Khi</a:t>
            </a:r>
            <a:r>
              <a:rPr lang="en-US" dirty="0"/>
              <a:t> </a:t>
            </a:r>
            <a:r>
              <a:rPr lang="en-US" dirty="0" err="1"/>
              <a:t>Nhìn</a:t>
            </a:r>
            <a:r>
              <a:rPr lang="en-US" dirty="0"/>
              <a:t> </a:t>
            </a:r>
            <a:r>
              <a:rPr lang="en-US" dirty="0" err="1"/>
              <a:t>thấy</a:t>
            </a:r>
            <a:r>
              <a:rPr lang="en-US" dirty="0"/>
              <a:t> TC </a:t>
            </a:r>
            <a:r>
              <a:rPr lang="en-US" dirty="0" err="1"/>
              <a:t>đi</a:t>
            </a:r>
            <a:r>
              <a:rPr lang="en-US" dirty="0"/>
              <a:t> con </a:t>
            </a:r>
            <a:r>
              <a:rPr lang="en-US" dirty="0" err="1"/>
              <a:t>đường</a:t>
            </a:r>
            <a:r>
              <a:rPr lang="en-US" dirty="0"/>
              <a:t> </a:t>
            </a:r>
            <a:r>
              <a:rPr lang="en-US" dirty="0" err="1"/>
              <a:t>sai</a:t>
            </a:r>
            <a:r>
              <a:rPr lang="en-US" dirty="0"/>
              <a:t>, TVV </a:t>
            </a:r>
            <a:r>
              <a:rPr lang="en-US" dirty="0" err="1"/>
              <a:t>có</a:t>
            </a:r>
            <a:r>
              <a:rPr lang="en-US" dirty="0"/>
              <a:t> </a:t>
            </a:r>
            <a:r>
              <a:rPr lang="en-US" dirty="0" err="1"/>
              <a:t>phản</a:t>
            </a:r>
            <a:r>
              <a:rPr lang="en-US" dirty="0"/>
              <a:t> </a:t>
            </a:r>
            <a:r>
              <a:rPr lang="en-US" dirty="0" err="1"/>
              <a:t>ứng</a:t>
            </a:r>
            <a:r>
              <a:rPr lang="en-US" dirty="0"/>
              <a:t> </a:t>
            </a:r>
            <a:r>
              <a:rPr lang="en-US" dirty="0" err="1"/>
              <a:t>mạnh</a:t>
            </a:r>
            <a:r>
              <a:rPr lang="en-US" dirty="0"/>
              <a:t> </a:t>
            </a:r>
            <a:r>
              <a:rPr lang="en-US" dirty="0" err="1"/>
              <a:t>muốn</a:t>
            </a:r>
            <a:r>
              <a:rPr lang="en-US" dirty="0"/>
              <a:t> </a:t>
            </a:r>
            <a:r>
              <a:rPr lang="en-US" dirty="0" err="1"/>
              <a:t>nói</a:t>
            </a:r>
            <a:r>
              <a:rPr lang="en-US" dirty="0"/>
              <a:t>, "</a:t>
            </a:r>
            <a:r>
              <a:rPr lang="en-US" dirty="0" err="1"/>
              <a:t>Dừng</a:t>
            </a:r>
            <a:r>
              <a:rPr lang="en-US" dirty="0"/>
              <a:t> </a:t>
            </a:r>
            <a:r>
              <a:rPr lang="en-US" dirty="0" err="1"/>
              <a:t>lại</a:t>
            </a:r>
            <a:r>
              <a:rPr lang="en-US" dirty="0"/>
              <a:t>! Quay </a:t>
            </a:r>
            <a:r>
              <a:rPr lang="en-US" dirty="0" err="1"/>
              <a:t>lại</a:t>
            </a:r>
            <a:r>
              <a:rPr lang="en-US" dirty="0"/>
              <a:t>! </a:t>
            </a:r>
            <a:r>
              <a:rPr lang="en-US" dirty="0" err="1"/>
              <a:t>Bạn</a:t>
            </a:r>
            <a:r>
              <a:rPr lang="en-US" dirty="0"/>
              <a:t> </a:t>
            </a:r>
            <a:r>
              <a:rPr lang="en-US" dirty="0" err="1"/>
              <a:t>không</a:t>
            </a:r>
            <a:r>
              <a:rPr lang="en-US" dirty="0"/>
              <a:t> </a:t>
            </a:r>
            <a:r>
              <a:rPr lang="en-US" dirty="0" err="1"/>
              <a:t>thấy</a:t>
            </a:r>
            <a:r>
              <a:rPr lang="en-US" dirty="0"/>
              <a:t> </a:t>
            </a:r>
            <a:r>
              <a:rPr lang="en-US" dirty="0" err="1"/>
              <a:t>có</a:t>
            </a:r>
            <a:r>
              <a:rPr lang="en-US" dirty="0"/>
              <a:t> </a:t>
            </a:r>
            <a:r>
              <a:rPr lang="en-US" dirty="0" err="1"/>
              <a:t>một</a:t>
            </a:r>
            <a:r>
              <a:rPr lang="en-US" dirty="0"/>
              <a:t> </a:t>
            </a:r>
            <a:r>
              <a:rPr lang="en-US" dirty="0" err="1"/>
              <a:t>cách</a:t>
            </a:r>
            <a:r>
              <a:rPr lang="en-US" dirty="0"/>
              <a:t> </a:t>
            </a:r>
            <a:r>
              <a:rPr lang="en-US" dirty="0" err="1"/>
              <a:t>tốt</a:t>
            </a:r>
            <a:r>
              <a:rPr lang="en-US" dirty="0"/>
              <a:t> </a:t>
            </a:r>
            <a:r>
              <a:rPr lang="en-US" dirty="0" err="1"/>
              <a:t>hơn</a:t>
            </a:r>
            <a:r>
              <a:rPr lang="en-US" dirty="0"/>
              <a:t> </a:t>
            </a:r>
            <a:r>
              <a:rPr lang="en-US" dirty="0" err="1"/>
              <a:t>à</a:t>
            </a:r>
            <a:r>
              <a:rPr lang="en-US" dirty="0"/>
              <a:t>? . - </a:t>
            </a:r>
            <a:r>
              <a:rPr lang="en-US" dirty="0" err="1"/>
              <a:t>mong</a:t>
            </a:r>
            <a:r>
              <a:rPr lang="en-US" dirty="0"/>
              <a:t> </a:t>
            </a:r>
            <a:r>
              <a:rPr lang="en-US" dirty="0" err="1"/>
              <a:t>muốn</a:t>
            </a:r>
            <a:r>
              <a:rPr lang="en-US" dirty="0"/>
              <a:t> </a:t>
            </a:r>
            <a:r>
              <a:rPr lang="en-US" dirty="0" err="1"/>
              <a:t>khắc</a:t>
            </a:r>
            <a:r>
              <a:rPr lang="en-US" dirty="0"/>
              <a:t> </a:t>
            </a:r>
            <a:r>
              <a:rPr lang="en-US" dirty="0" err="1"/>
              <a:t>phục</a:t>
            </a:r>
            <a:r>
              <a:rPr lang="en-US" dirty="0"/>
              <a:t> </a:t>
            </a:r>
            <a:r>
              <a:rPr lang="en-US" dirty="0" err="1"/>
              <a:t>những</a:t>
            </a:r>
            <a:r>
              <a:rPr lang="en-US" dirty="0"/>
              <a:t> </a:t>
            </a:r>
            <a:r>
              <a:rPr lang="en-US" dirty="0" err="1"/>
              <a:t>gì</a:t>
            </a:r>
            <a:r>
              <a:rPr lang="en-US" dirty="0"/>
              <a:t> </a:t>
            </a:r>
            <a:r>
              <a:rPr lang="en-US" dirty="0" err="1"/>
              <a:t>có</a:t>
            </a:r>
            <a:r>
              <a:rPr lang="en-US" dirty="0"/>
              <a:t> </a:t>
            </a:r>
            <a:r>
              <a:rPr lang="en-US" dirty="0" err="1"/>
              <a:t>vẻ</a:t>
            </a:r>
            <a:r>
              <a:rPr lang="en-US" dirty="0"/>
              <a:t> </a:t>
            </a:r>
            <a:r>
              <a:rPr lang="en-US" dirty="0" err="1"/>
              <a:t>như</a:t>
            </a:r>
            <a:r>
              <a:rPr lang="en-US" dirty="0"/>
              <a:t> </a:t>
            </a:r>
            <a:r>
              <a:rPr lang="en-US" dirty="0" err="1"/>
              <a:t>sai</a:t>
            </a:r>
            <a:r>
              <a:rPr lang="en-US" dirty="0"/>
              <a:t> </a:t>
            </a:r>
            <a:r>
              <a:rPr lang="en-US" dirty="0" err="1"/>
              <a:t>trái</a:t>
            </a:r>
            <a:r>
              <a:rPr lang="en-US" dirty="0"/>
              <a:t> </a:t>
            </a:r>
            <a:r>
              <a:rPr lang="en-US" dirty="0" err="1"/>
              <a:t>nhanh</a:t>
            </a:r>
            <a:r>
              <a:rPr lang="en-US" dirty="0"/>
              <a:t> </a:t>
            </a:r>
            <a:r>
              <a:rPr lang="en-US" dirty="0" err="1"/>
              <a:t>chóng</a:t>
            </a:r>
            <a:r>
              <a:rPr lang="en-US" dirty="0"/>
              <a:t> </a:t>
            </a:r>
            <a:r>
              <a:rPr lang="en-US" dirty="0" err="1"/>
              <a:t>đưa</a:t>
            </a:r>
            <a:r>
              <a:rPr lang="en-US" dirty="0"/>
              <a:t> </a:t>
            </a:r>
            <a:r>
              <a:rPr lang="en-US" dirty="0" err="1"/>
              <a:t>họ</a:t>
            </a:r>
            <a:r>
              <a:rPr lang="en-US" dirty="0"/>
              <a:t> </a:t>
            </a:r>
            <a:r>
              <a:rPr lang="en-US" dirty="0" err="1"/>
              <a:t>lên</a:t>
            </a:r>
            <a:r>
              <a:rPr lang="en-US" dirty="0"/>
              <a:t> </a:t>
            </a:r>
            <a:r>
              <a:rPr lang="en-US" dirty="0" err="1"/>
              <a:t>một</a:t>
            </a:r>
            <a:r>
              <a:rPr lang="en-US" dirty="0"/>
              <a:t> </a:t>
            </a:r>
            <a:r>
              <a:rPr lang="en-US" dirty="0" err="1"/>
              <a:t>lộ</a:t>
            </a:r>
            <a:r>
              <a:rPr lang="en-US" dirty="0"/>
              <a:t> </a:t>
            </a:r>
            <a:r>
              <a:rPr lang="en-US" dirty="0" err="1"/>
              <a:t>trình</a:t>
            </a:r>
            <a:r>
              <a:rPr lang="en-US" dirty="0"/>
              <a:t> </a:t>
            </a:r>
            <a:r>
              <a:rPr lang="en-US" dirty="0" err="1"/>
              <a:t>tốt</a:t>
            </a:r>
            <a:r>
              <a:rPr lang="en-US" dirty="0"/>
              <a:t> </a:t>
            </a:r>
            <a:r>
              <a:rPr lang="en-US" dirty="0" err="1"/>
              <a:t>hơn</a:t>
            </a:r>
            <a:r>
              <a:rPr lang="en-US" dirty="0"/>
              <a:t>, </a:t>
            </a:r>
            <a:r>
              <a:rPr lang="en-US" dirty="0" err="1"/>
              <a:t>đặc</a:t>
            </a:r>
            <a:r>
              <a:rPr lang="en-US" dirty="0"/>
              <a:t> </a:t>
            </a:r>
            <a:r>
              <a:rPr lang="en-US" dirty="0" err="1"/>
              <a:t>biệt</a:t>
            </a:r>
            <a:r>
              <a:rPr lang="en-US" dirty="0"/>
              <a:t> </a:t>
            </a:r>
            <a:r>
              <a:rPr lang="en-US" dirty="0" err="1"/>
              <a:t>dựa</a:t>
            </a:r>
            <a:r>
              <a:rPr lang="en-US" dirty="0"/>
              <a:t> </a:t>
            </a:r>
            <a:r>
              <a:rPr lang="en-US" dirty="0" err="1"/>
              <a:t>vào</a:t>
            </a:r>
            <a:r>
              <a:rPr lang="en-US" dirty="0"/>
              <a:t> </a:t>
            </a:r>
            <a:r>
              <a:rPr lang="en-US" dirty="0" err="1"/>
              <a:t>chỉ</a:t>
            </a:r>
            <a:r>
              <a:rPr lang="en-US" dirty="0"/>
              <a:t> </a:t>
            </a:r>
            <a:r>
              <a:rPr lang="en-US" dirty="0" err="1"/>
              <a:t>đạo</a:t>
            </a:r>
            <a:r>
              <a:rPr lang="en-US" dirty="0"/>
              <a:t>. </a:t>
            </a:r>
            <a:r>
              <a:rPr lang="en-US" dirty="0" err="1"/>
              <a:t>Điều</a:t>
            </a:r>
            <a:r>
              <a:rPr lang="en-US" dirty="0"/>
              <a:t> </a:t>
            </a:r>
            <a:r>
              <a:rPr lang="en-US" dirty="0" err="1"/>
              <a:t>gì</a:t>
            </a:r>
            <a:r>
              <a:rPr lang="en-US" dirty="0"/>
              <a:t> </a:t>
            </a:r>
            <a:r>
              <a:rPr lang="en-US" dirty="0" err="1"/>
              <a:t>có</a:t>
            </a:r>
            <a:r>
              <a:rPr lang="en-US" dirty="0"/>
              <a:t> </a:t>
            </a:r>
            <a:r>
              <a:rPr lang="en-US" dirty="0" err="1"/>
              <a:t>thể</a:t>
            </a:r>
            <a:r>
              <a:rPr lang="en-US" dirty="0"/>
              <a:t> </a:t>
            </a:r>
            <a:r>
              <a:rPr lang="en-US" dirty="0" err="1"/>
              <a:t>có</a:t>
            </a:r>
            <a:r>
              <a:rPr lang="en-US" dirty="0"/>
              <a:t> </a:t>
            </a:r>
            <a:r>
              <a:rPr lang="en-US" dirty="0" err="1"/>
              <a:t>thể</a:t>
            </a:r>
            <a:r>
              <a:rPr lang="en-US" dirty="0"/>
              <a:t> </a:t>
            </a:r>
            <a:r>
              <a:rPr lang="en-US" dirty="0" err="1"/>
              <a:t>sai</a:t>
            </a:r>
            <a:r>
              <a:rPr lang="en-US" dirty="0"/>
              <a:t> </a:t>
            </a:r>
            <a:r>
              <a:rPr lang="en-US" dirty="0" err="1"/>
              <a:t>với</a:t>
            </a:r>
            <a:r>
              <a:rPr lang="en-US" dirty="0"/>
              <a:t> </a:t>
            </a:r>
            <a:r>
              <a:rPr lang="en-US" dirty="0" err="1"/>
              <a:t>điều</a:t>
            </a:r>
            <a:r>
              <a:rPr lang="en-US" dirty="0"/>
              <a:t> </a:t>
            </a:r>
            <a:r>
              <a:rPr lang="en-US" dirty="0" err="1"/>
              <a:t>đó</a:t>
            </a:r>
            <a:r>
              <a:rPr lang="en-US" dirty="0"/>
              <a:t>?</a:t>
            </a:r>
          </a:p>
          <a:p>
            <a:r>
              <a:rPr lang="en-US" sz="2600" dirty="0"/>
              <a:t>Con </a:t>
            </a:r>
            <a:r>
              <a:rPr lang="en-US" sz="2600" dirty="0" err="1"/>
              <a:t>người</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thường</a:t>
            </a:r>
            <a:r>
              <a:rPr lang="en-US" sz="2600" dirty="0"/>
              <a:t> </a:t>
            </a:r>
            <a:r>
              <a:rPr lang="en-US" sz="2600" dirty="0" err="1"/>
              <a:t>noí</a:t>
            </a:r>
            <a:r>
              <a:rPr lang="en-US" sz="2600" dirty="0"/>
              <a:t> </a:t>
            </a:r>
            <a:r>
              <a:rPr lang="en-US" sz="2600" dirty="0" err="1"/>
              <a:t>hai</a:t>
            </a:r>
            <a:r>
              <a:rPr lang="en-US" sz="2600" dirty="0"/>
              <a:t> </a:t>
            </a:r>
            <a:r>
              <a:rPr lang="en-US" sz="2600" dirty="0" err="1"/>
              <a:t>kiều</a:t>
            </a:r>
            <a:r>
              <a:rPr lang="en-US" sz="2600" dirty="0"/>
              <a:t> </a:t>
            </a:r>
            <a:r>
              <a:rPr lang="en-US" sz="2600" dirty="0" err="1"/>
              <a:t>lẫn</a:t>
            </a:r>
            <a:r>
              <a:rPr lang="en-US" sz="2600" dirty="0"/>
              <a:t> </a:t>
            </a:r>
            <a:r>
              <a:rPr lang="en-US" sz="2600" dirty="0" err="1"/>
              <a:t>lộn</a:t>
            </a:r>
            <a:r>
              <a:rPr lang="en-US" sz="2600" dirty="0"/>
              <a:t>: (1) </a:t>
            </a:r>
            <a:r>
              <a:rPr lang="en-US" sz="2600" dirty="0" err="1"/>
              <a:t>nói</a:t>
            </a:r>
            <a:r>
              <a:rPr lang="en-US" sz="2600" dirty="0"/>
              <a:t> </a:t>
            </a:r>
            <a:r>
              <a:rPr lang="en-US" sz="2600" dirty="0" err="1"/>
              <a:t>về</a:t>
            </a:r>
            <a:r>
              <a:rPr lang="en-US" sz="2600" dirty="0"/>
              <a:t> </a:t>
            </a:r>
            <a:r>
              <a:rPr lang="en-US" sz="2600" dirty="0" err="1"/>
              <a:t>thay</a:t>
            </a:r>
            <a:r>
              <a:rPr lang="en-US" sz="2600" dirty="0"/>
              <a:t> </a:t>
            </a:r>
            <a:r>
              <a:rPr lang="en-US" sz="2600" dirty="0" err="1"/>
              <a:t>đổi-những</a:t>
            </a:r>
            <a:r>
              <a:rPr lang="en-US" sz="2600" dirty="0"/>
              <a:t> </a:t>
            </a:r>
            <a:r>
              <a:rPr lang="en-US" sz="2600" dirty="0" err="1"/>
              <a:t>tuyên</a:t>
            </a:r>
            <a:r>
              <a:rPr lang="en-US" sz="2600" dirty="0"/>
              <a:t> </a:t>
            </a:r>
            <a:r>
              <a:rPr lang="en-US" sz="2600" dirty="0" err="1"/>
              <a:t>bố</a:t>
            </a:r>
            <a:r>
              <a:rPr lang="en-US" sz="2600" dirty="0"/>
              <a:t> </a:t>
            </a:r>
            <a:r>
              <a:rPr lang="en-US" sz="2600" dirty="0" err="1"/>
              <a:t>của</a:t>
            </a:r>
            <a:r>
              <a:rPr lang="en-US" sz="2600" dirty="0"/>
              <a:t> </a:t>
            </a:r>
            <a:r>
              <a:rPr lang="en-US" sz="2600" dirty="0" err="1"/>
              <a:t>chính</a:t>
            </a:r>
            <a:r>
              <a:rPr lang="en-US" sz="2600" dirty="0"/>
              <a:t> </a:t>
            </a:r>
            <a:r>
              <a:rPr lang="en-US" sz="2600" dirty="0" err="1"/>
              <a:t>người</a:t>
            </a:r>
            <a:r>
              <a:rPr lang="en-US" sz="2600" dirty="0"/>
              <a:t> </a:t>
            </a:r>
            <a:r>
              <a:rPr lang="en-US" sz="2600" dirty="0" err="1"/>
              <a:t>đó</a:t>
            </a:r>
            <a:r>
              <a:rPr lang="en-US" sz="2600" dirty="0"/>
              <a:t> </a:t>
            </a:r>
            <a:r>
              <a:rPr lang="en-US" sz="2600" dirty="0" err="1"/>
              <a:t>về</a:t>
            </a:r>
            <a:r>
              <a:rPr lang="en-US" sz="2600" dirty="0"/>
              <a:t> </a:t>
            </a:r>
            <a:r>
              <a:rPr lang="en-US" sz="2600" dirty="0" err="1"/>
              <a:t>cái</a:t>
            </a:r>
            <a:r>
              <a:rPr lang="en-US" sz="2600" dirty="0"/>
              <a:t> </a:t>
            </a:r>
            <a:r>
              <a:rPr lang="en-US" sz="2600" dirty="0" err="1"/>
              <a:t>lợi</a:t>
            </a:r>
            <a:r>
              <a:rPr lang="en-US" sz="2600" dirty="0"/>
              <a:t> </a:t>
            </a:r>
            <a:r>
              <a:rPr lang="en-US" sz="2600" dirty="0" err="1"/>
              <a:t>của</a:t>
            </a:r>
            <a:r>
              <a:rPr lang="en-US" sz="2600" dirty="0"/>
              <a:t> </a:t>
            </a:r>
            <a:r>
              <a:rPr lang="en-US" sz="2600" dirty="0" err="1"/>
              <a:t>sự</a:t>
            </a:r>
            <a:r>
              <a:rPr lang="en-US" sz="2600" dirty="0"/>
              <a:t> </a:t>
            </a:r>
            <a:r>
              <a:rPr lang="en-US" sz="2600" dirty="0" err="1"/>
              <a:t>thay</a:t>
            </a:r>
            <a:r>
              <a:rPr lang="en-US" sz="2600" dirty="0"/>
              <a:t> </a:t>
            </a:r>
            <a:r>
              <a:rPr lang="en-US" sz="2600" dirty="0" err="1"/>
              <a:t>đổi</a:t>
            </a:r>
            <a:r>
              <a:rPr lang="en-US" sz="2600" dirty="0"/>
              <a:t>. "</a:t>
            </a:r>
            <a:r>
              <a:rPr lang="en-US" sz="2600" dirty="0" err="1"/>
              <a:t>câu</a:t>
            </a:r>
            <a:r>
              <a:rPr lang="en-US" sz="2600" dirty="0"/>
              <a:t> </a:t>
            </a:r>
            <a:r>
              <a:rPr lang="en-US" sz="2600" dirty="0" err="1"/>
              <a:t>nói</a:t>
            </a:r>
            <a:r>
              <a:rPr lang="en-US" sz="2600" dirty="0"/>
              <a:t> </a:t>
            </a:r>
            <a:r>
              <a:rPr lang="en-US" sz="2600" dirty="0" err="1"/>
              <a:t>thay</a:t>
            </a:r>
            <a:r>
              <a:rPr lang="en-US" sz="2600" dirty="0"/>
              <a:t> </a:t>
            </a:r>
            <a:r>
              <a:rPr lang="en-US" sz="2600" dirty="0" err="1"/>
              <a:t>đổi</a:t>
            </a:r>
            <a:r>
              <a:rPr lang="en-US" sz="2600" dirty="0"/>
              <a:t>”(change talk) </a:t>
            </a:r>
            <a:r>
              <a:rPr lang="en-US" sz="2600" dirty="0" err="1"/>
              <a:t>tự</a:t>
            </a:r>
            <a:r>
              <a:rPr lang="en-US" sz="2600" dirty="0"/>
              <a:t> </a:t>
            </a:r>
            <a:r>
              <a:rPr lang="en-US" sz="2600" dirty="0" err="1"/>
              <a:t>tạo</a:t>
            </a:r>
            <a:r>
              <a:rPr lang="en-US" sz="2600" dirty="0"/>
              <a:t> </a:t>
            </a:r>
            <a:r>
              <a:rPr lang="en-US" sz="2600" dirty="0" err="1"/>
              <a:t>động</a:t>
            </a:r>
            <a:r>
              <a:rPr lang="en-US" sz="2600" dirty="0"/>
              <a:t> </a:t>
            </a:r>
            <a:r>
              <a:rPr lang="en-US" sz="2600" dirty="0" err="1"/>
              <a:t>lực</a:t>
            </a:r>
            <a:r>
              <a:rPr lang="en-US" sz="2600" dirty="0"/>
              <a:t> (2) </a:t>
            </a:r>
            <a:r>
              <a:rPr lang="en-US" sz="2600" dirty="0" err="1"/>
              <a:t>nói</a:t>
            </a:r>
            <a:r>
              <a:rPr lang="en-US" sz="2600" dirty="0"/>
              <a:t> </a:t>
            </a:r>
            <a:r>
              <a:rPr lang="en-US" sz="2600" dirty="0" err="1"/>
              <a:t>về</a:t>
            </a:r>
            <a:r>
              <a:rPr lang="en-US" sz="2600" dirty="0"/>
              <a:t> </a:t>
            </a:r>
            <a:r>
              <a:rPr lang="en-US" sz="2600" dirty="0" err="1"/>
              <a:t>sự</a:t>
            </a:r>
            <a:r>
              <a:rPr lang="en-US" sz="2600" dirty="0"/>
              <a:t> </a:t>
            </a:r>
            <a:r>
              <a:rPr lang="en-US" sz="2600" dirty="0" err="1"/>
              <a:t>duy</a:t>
            </a:r>
            <a:r>
              <a:rPr lang="en-US" sz="2600" dirty="0"/>
              <a:t> </a:t>
            </a:r>
            <a:r>
              <a:rPr lang="en-US" sz="2600" dirty="0" err="1"/>
              <a:t>trì</a:t>
            </a:r>
            <a:r>
              <a:rPr lang="en-US" sz="2600" dirty="0"/>
              <a:t> </a:t>
            </a:r>
            <a:r>
              <a:rPr lang="en-US" sz="2600" dirty="0" err="1"/>
              <a:t>nguyên</a:t>
            </a:r>
            <a:r>
              <a:rPr lang="en-US" sz="2600" dirty="0"/>
              <a:t> </a:t>
            </a:r>
            <a:r>
              <a:rPr lang="en-US" sz="2600" dirty="0" err="1"/>
              <a:t>trạng</a:t>
            </a:r>
            <a:r>
              <a:rPr lang="en-US" sz="2600" dirty="0"/>
              <a:t>." </a:t>
            </a:r>
            <a:r>
              <a:rPr lang="en-US" sz="2600" dirty="0" err="1"/>
              <a:t>câu</a:t>
            </a:r>
            <a:r>
              <a:rPr lang="en-US" sz="2600" dirty="0"/>
              <a:t> </a:t>
            </a:r>
            <a:r>
              <a:rPr lang="en-US" sz="2600" dirty="0" err="1"/>
              <a:t>nói</a:t>
            </a:r>
            <a:r>
              <a:rPr lang="en-US" sz="2600" dirty="0"/>
              <a:t> </a:t>
            </a:r>
            <a:r>
              <a:rPr lang="en-US" sz="2600" dirty="0" err="1"/>
              <a:t>không</a:t>
            </a:r>
            <a:r>
              <a:rPr lang="en-US" sz="2600" dirty="0"/>
              <a:t> </a:t>
            </a:r>
            <a:r>
              <a:rPr lang="en-US" sz="2600" dirty="0" err="1"/>
              <a:t>thay</a:t>
            </a:r>
            <a:r>
              <a:rPr lang="en-US" sz="2600" dirty="0"/>
              <a:t> </a:t>
            </a:r>
            <a:r>
              <a:rPr lang="en-US" sz="2600" dirty="0" err="1"/>
              <a:t>đổi</a:t>
            </a:r>
            <a:r>
              <a:rPr lang="en-US" sz="2600" dirty="0"/>
              <a:t>”(</a:t>
            </a:r>
            <a:r>
              <a:rPr lang="en-US" sz="2600" dirty="0" err="1"/>
              <a:t>sústain</a:t>
            </a:r>
            <a:r>
              <a:rPr lang="en-US" sz="2600" dirty="0"/>
              <a:t> talk) "</a:t>
            </a:r>
            <a:r>
              <a:rPr lang="en-US" sz="2600" dirty="0" err="1"/>
              <a:t>Tôi</a:t>
            </a:r>
            <a:r>
              <a:rPr lang="en-US" sz="2600" dirty="0"/>
              <a:t> </a:t>
            </a:r>
            <a:r>
              <a:rPr lang="en-US" sz="2600" dirty="0" err="1"/>
              <a:t>cần</a:t>
            </a:r>
            <a:r>
              <a:rPr lang="en-US" sz="2600" dirty="0"/>
              <a:t> </a:t>
            </a:r>
            <a:r>
              <a:rPr lang="en-US" sz="2600" dirty="0" err="1"/>
              <a:t>phải</a:t>
            </a:r>
            <a:r>
              <a:rPr lang="en-US" sz="2600" dirty="0"/>
              <a:t> ...</a:t>
            </a:r>
            <a:r>
              <a:rPr lang="en-US" sz="2600" dirty="0" err="1"/>
              <a:t>làm</a:t>
            </a:r>
            <a:r>
              <a:rPr lang="en-US" sz="2600" dirty="0"/>
              <a:t> </a:t>
            </a:r>
            <a:r>
              <a:rPr lang="en-US" sz="2600" dirty="0" err="1"/>
              <a:t>gì</a:t>
            </a:r>
            <a:r>
              <a:rPr lang="en-US" sz="2600" dirty="0"/>
              <a:t> </a:t>
            </a:r>
            <a:r>
              <a:rPr lang="en-US" sz="2600" dirty="0" err="1"/>
              <a:t>đó</a:t>
            </a:r>
            <a:r>
              <a:rPr lang="en-US" sz="2600" dirty="0"/>
              <a:t>)...</a:t>
            </a:r>
            <a:r>
              <a:rPr lang="en-US" sz="2600" dirty="0" err="1"/>
              <a:t>để</a:t>
            </a:r>
            <a:r>
              <a:rPr lang="en-US" sz="2600" dirty="0"/>
              <a:t> </a:t>
            </a:r>
            <a:r>
              <a:rPr lang="en-US" sz="2600" dirty="0" err="1"/>
              <a:t>thay</a:t>
            </a:r>
            <a:r>
              <a:rPr lang="en-US" sz="2600" dirty="0"/>
              <a:t> </a:t>
            </a:r>
            <a:r>
              <a:rPr lang="en-US" sz="2600" dirty="0" err="1"/>
              <a:t>đổi</a:t>
            </a:r>
            <a:r>
              <a:rPr lang="en-US" sz="2600" dirty="0"/>
              <a:t> (</a:t>
            </a:r>
            <a:r>
              <a:rPr lang="en-US" sz="2600" dirty="0" err="1"/>
              <a:t>câu</a:t>
            </a:r>
            <a:r>
              <a:rPr lang="en-US" sz="2600" dirty="0"/>
              <a:t> </a:t>
            </a:r>
            <a:r>
              <a:rPr lang="en-US" sz="2600" dirty="0" err="1"/>
              <a:t>nói</a:t>
            </a:r>
            <a:r>
              <a:rPr lang="en-US" sz="2600" dirty="0"/>
              <a:t> </a:t>
            </a:r>
            <a:r>
              <a:rPr lang="en-US" sz="2600" dirty="0" err="1"/>
              <a:t>thay</a:t>
            </a:r>
            <a:r>
              <a:rPr lang="en-US" sz="2600" dirty="0"/>
              <a:t> </a:t>
            </a:r>
            <a:r>
              <a:rPr lang="en-US" sz="2600" dirty="0" err="1"/>
              <a:t>đổi</a:t>
            </a:r>
            <a:r>
              <a:rPr lang="en-US" sz="2600" dirty="0"/>
              <a:t>), </a:t>
            </a:r>
            <a:r>
              <a:rPr lang="en-US" sz="2600" dirty="0" err="1"/>
              <a:t>tôi</a:t>
            </a:r>
            <a:r>
              <a:rPr lang="en-US" sz="2600" dirty="0"/>
              <a:t> </a:t>
            </a:r>
            <a:r>
              <a:rPr lang="en-US" sz="2600" dirty="0" err="1"/>
              <a:t>đã</a:t>
            </a:r>
            <a:r>
              <a:rPr lang="en-US" sz="2600" dirty="0"/>
              <a:t> </a:t>
            </a:r>
            <a:r>
              <a:rPr lang="en-US" sz="2600" dirty="0" err="1"/>
              <a:t>cố</a:t>
            </a:r>
            <a:r>
              <a:rPr lang="en-US" sz="2600" dirty="0"/>
              <a:t> </a:t>
            </a:r>
            <a:r>
              <a:rPr lang="en-US" sz="2600" dirty="0" err="1"/>
              <a:t>gắng</a:t>
            </a:r>
            <a:r>
              <a:rPr lang="en-US" sz="2600" dirty="0"/>
              <a:t> </a:t>
            </a:r>
            <a:r>
              <a:rPr lang="en-US" sz="2600" dirty="0" err="1"/>
              <a:t>rất</a:t>
            </a:r>
            <a:r>
              <a:rPr lang="en-US" sz="2600" dirty="0"/>
              <a:t> </a:t>
            </a:r>
            <a:r>
              <a:rPr lang="en-US" sz="2600" dirty="0" err="1"/>
              <a:t>nhiều</a:t>
            </a:r>
            <a:r>
              <a:rPr lang="en-US" sz="2600" dirty="0"/>
              <a:t> </a:t>
            </a:r>
            <a:r>
              <a:rPr lang="en-US" sz="2600" dirty="0" err="1"/>
              <a:t>mà</a:t>
            </a:r>
            <a:r>
              <a:rPr lang="en-US" sz="2600" dirty="0"/>
              <a:t> </a:t>
            </a:r>
            <a:r>
              <a:rPr lang="en-US" sz="2600" dirty="0" err="1"/>
              <a:t>không</a:t>
            </a:r>
            <a:r>
              <a:rPr lang="en-US" sz="2600" dirty="0"/>
              <a:t> </a:t>
            </a:r>
            <a:r>
              <a:rPr lang="en-US" sz="2600" dirty="0" err="1"/>
              <a:t>được</a:t>
            </a:r>
            <a:r>
              <a:rPr lang="en-US" sz="2600" dirty="0"/>
              <a:t> (</a:t>
            </a:r>
            <a:r>
              <a:rPr lang="en-US" sz="2600" dirty="0" err="1"/>
              <a:t>câu</a:t>
            </a:r>
            <a:r>
              <a:rPr lang="en-US" sz="2600" dirty="0"/>
              <a:t> </a:t>
            </a:r>
            <a:r>
              <a:rPr lang="en-US" sz="2600" dirty="0" err="1"/>
              <a:t>nói</a:t>
            </a:r>
            <a:r>
              <a:rPr lang="en-US" sz="2600" dirty="0"/>
              <a:t> </a:t>
            </a:r>
            <a:r>
              <a:rPr lang="en-US" sz="2600" dirty="0" err="1"/>
              <a:t>không</a:t>
            </a:r>
            <a:r>
              <a:rPr lang="en-US" sz="2600" dirty="0"/>
              <a:t> </a:t>
            </a:r>
            <a:r>
              <a:rPr lang="en-US" sz="2600" dirty="0" err="1"/>
              <a:t>thay</a:t>
            </a:r>
            <a:r>
              <a:rPr lang="en-US" sz="2600" dirty="0"/>
              <a:t> </a:t>
            </a:r>
            <a:r>
              <a:rPr lang="en-US" sz="2600" dirty="0" err="1"/>
              <a:t>đổi</a:t>
            </a:r>
            <a:r>
              <a:rPr lang="en-US" sz="2600" dirty="0"/>
              <a:t>) "" </a:t>
            </a:r>
            <a:r>
              <a:rPr lang="en-US" sz="2600" dirty="0" err="1"/>
              <a:t>Vâng</a:t>
            </a:r>
            <a:r>
              <a:rPr lang="en-US" sz="2600" dirty="0"/>
              <a:t>, </a:t>
            </a:r>
            <a:r>
              <a:rPr lang="en-US" sz="2600" dirty="0" err="1"/>
              <a:t>nhưng</a:t>
            </a:r>
            <a:r>
              <a:rPr lang="en-US" sz="2600" dirty="0"/>
              <a:t>. . . "</a:t>
            </a:r>
            <a:r>
              <a:rPr lang="en-US" sz="2600" dirty="0" err="1"/>
              <a:t>Là</a:t>
            </a:r>
            <a:r>
              <a:rPr lang="en-US" sz="2600" dirty="0"/>
              <a:t> </a:t>
            </a:r>
            <a:r>
              <a:rPr lang="en-US" sz="2600" dirty="0" err="1"/>
              <a:t>nhịp</a:t>
            </a:r>
            <a:r>
              <a:rPr lang="en-US" sz="2600" dirty="0"/>
              <a:t> </a:t>
            </a:r>
            <a:r>
              <a:rPr lang="en-US" sz="2600" dirty="0" err="1"/>
              <a:t>điệu</a:t>
            </a:r>
            <a:r>
              <a:rPr lang="en-US" sz="2600" dirty="0"/>
              <a:t> </a:t>
            </a:r>
            <a:r>
              <a:rPr lang="en-US" sz="2600" dirty="0" err="1"/>
              <a:t>của</a:t>
            </a:r>
            <a:r>
              <a:rPr lang="en-US" sz="2600" dirty="0"/>
              <a:t> </a:t>
            </a:r>
            <a:r>
              <a:rPr lang="en-US" sz="2600" dirty="0" err="1"/>
              <a:t>sự</a:t>
            </a:r>
            <a:r>
              <a:rPr lang="en-US" sz="2600" dirty="0"/>
              <a:t> </a:t>
            </a:r>
            <a:r>
              <a:rPr lang="en-US" sz="2600" dirty="0" err="1"/>
              <a:t>hai</a:t>
            </a:r>
            <a:r>
              <a:rPr lang="en-US" sz="2600" dirty="0"/>
              <a:t> </a:t>
            </a:r>
            <a:r>
              <a:rPr lang="en-US" sz="2600" dirty="0" err="1"/>
              <a:t>chiều</a:t>
            </a:r>
            <a:r>
              <a:rPr lang="en-US" sz="2600" dirty="0"/>
              <a:t>.</a:t>
            </a:r>
          </a:p>
          <a:p>
            <a:endParaRPr lang="en-US" sz="2600" dirty="0"/>
          </a:p>
          <a:p>
            <a:r>
              <a:rPr lang="en-US" sz="2600" dirty="0"/>
              <a:t>TC </a:t>
            </a:r>
            <a:r>
              <a:rPr lang="en-US" sz="2600" dirty="0" err="1"/>
              <a:t>thường</a:t>
            </a:r>
            <a:r>
              <a:rPr lang="en-US" sz="2600" dirty="0"/>
              <a:t> </a:t>
            </a:r>
            <a:r>
              <a:rPr lang="en-US" sz="2600" dirty="0" err="1"/>
              <a:t>đã</a:t>
            </a:r>
            <a:r>
              <a:rPr lang="en-US" sz="2600" dirty="0"/>
              <a:t> </a:t>
            </a:r>
            <a:r>
              <a:rPr lang="en-US" sz="2600" dirty="0" err="1"/>
              <a:t>nghe</a:t>
            </a:r>
            <a:r>
              <a:rPr lang="en-US" sz="2600" dirty="0"/>
              <a:t> </a:t>
            </a:r>
            <a:r>
              <a:rPr lang="en-US" sz="2600" dirty="0" err="1"/>
              <a:t>nhiều</a:t>
            </a:r>
            <a:r>
              <a:rPr lang="en-US" sz="2600" dirty="0"/>
              <a:t> </a:t>
            </a:r>
            <a:r>
              <a:rPr lang="en-US" sz="2600" dirty="0" err="1"/>
              <a:t>lời</a:t>
            </a:r>
            <a:r>
              <a:rPr lang="en-US" sz="2600" dirty="0"/>
              <a:t> </a:t>
            </a:r>
            <a:r>
              <a:rPr lang="en-US" sz="2600" dirty="0" err="1"/>
              <a:t>chỉ</a:t>
            </a:r>
            <a:r>
              <a:rPr lang="en-US" sz="2600" dirty="0"/>
              <a:t> </a:t>
            </a:r>
            <a:r>
              <a:rPr lang="en-US" sz="2600" dirty="0" err="1"/>
              <a:t>bảo</a:t>
            </a:r>
            <a:r>
              <a:rPr lang="en-US" sz="2600" dirty="0"/>
              <a:t>, </a:t>
            </a:r>
            <a:r>
              <a:rPr lang="en-US" sz="2600" dirty="0" err="1"/>
              <a:t>không</a:t>
            </a:r>
            <a:r>
              <a:rPr lang="en-US" sz="2600" dirty="0"/>
              <a:t> </a:t>
            </a:r>
            <a:r>
              <a:rPr lang="en-US" sz="2600" dirty="0" err="1"/>
              <a:t>chỉ</a:t>
            </a:r>
            <a:r>
              <a:rPr lang="en-US" sz="2600" dirty="0"/>
              <a:t> </a:t>
            </a:r>
            <a:r>
              <a:rPr lang="en-US" sz="2600" dirty="0" err="1"/>
              <a:t>từ</a:t>
            </a:r>
            <a:r>
              <a:rPr lang="en-US" sz="2600" dirty="0"/>
              <a:t> </a:t>
            </a:r>
            <a:r>
              <a:rPr lang="en-US" sz="2600" dirty="0" err="1"/>
              <a:t>những</a:t>
            </a:r>
            <a:r>
              <a:rPr lang="en-US" sz="2600" dirty="0"/>
              <a:t> </a:t>
            </a:r>
            <a:r>
              <a:rPr lang="en-US" sz="2600" dirty="0" err="1"/>
              <a:t>người</a:t>
            </a:r>
            <a:r>
              <a:rPr lang="en-US" sz="2600" dirty="0"/>
              <a:t> </a:t>
            </a:r>
            <a:r>
              <a:rPr lang="en-US" sz="2600" dirty="0" err="1"/>
              <a:t>khác</a:t>
            </a:r>
            <a:r>
              <a:rPr lang="en-US" sz="2600" dirty="0"/>
              <a:t> </a:t>
            </a:r>
            <a:r>
              <a:rPr lang="en-US" sz="2600" dirty="0" err="1"/>
              <a:t>mà</a:t>
            </a:r>
            <a:r>
              <a:rPr lang="en-US" sz="2600" dirty="0"/>
              <a:t> </a:t>
            </a:r>
            <a:r>
              <a:rPr lang="en-US" sz="2600" dirty="0" err="1"/>
              <a:t>còn</a:t>
            </a:r>
            <a:r>
              <a:rPr lang="en-US" sz="2600" dirty="0"/>
              <a:t> </a:t>
            </a:r>
            <a:r>
              <a:rPr lang="en-US" sz="2600" dirty="0" err="1"/>
              <a:t>từ</a:t>
            </a:r>
            <a:r>
              <a:rPr lang="en-US" sz="2600" dirty="0"/>
              <a:t> </a:t>
            </a:r>
            <a:r>
              <a:rPr lang="en-US" sz="2600" dirty="0" err="1"/>
              <a:t>chính</a:t>
            </a:r>
            <a:r>
              <a:rPr lang="en-US" sz="2600" dirty="0"/>
              <a:t> </a:t>
            </a:r>
            <a:r>
              <a:rPr lang="en-US" sz="2600" dirty="0" err="1"/>
              <a:t>mình</a:t>
            </a:r>
            <a:r>
              <a:rPr lang="en-US" sz="2600" dirty="0"/>
              <a:t> </a:t>
            </a:r>
            <a:r>
              <a:rPr lang="en-US" sz="2600" dirty="0" err="1"/>
              <a:t>từ</a:t>
            </a:r>
            <a:r>
              <a:rPr lang="en-US" sz="2600" dirty="0"/>
              <a:t> </a:t>
            </a:r>
            <a:r>
              <a:rPr lang="en-US" sz="2600" dirty="0" err="1"/>
              <a:t>bên</a:t>
            </a:r>
            <a:r>
              <a:rPr lang="en-US" sz="2600" dirty="0"/>
              <a:t> </a:t>
            </a:r>
            <a:r>
              <a:rPr lang="en-US" sz="2600" dirty="0" err="1"/>
              <a:t>trong</a:t>
            </a:r>
            <a:r>
              <a:rPr lang="en-US" sz="2600" dirty="0"/>
              <a:t>. </a:t>
            </a:r>
            <a:r>
              <a:rPr lang="en-US" sz="2600" dirty="0" err="1"/>
              <a:t>Khi</a:t>
            </a:r>
            <a:r>
              <a:rPr lang="en-US" sz="2600" dirty="0"/>
              <a:t> </a:t>
            </a:r>
            <a:r>
              <a:rPr lang="en-US" sz="2600" dirty="0" err="1"/>
              <a:t>đang</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mà</a:t>
            </a:r>
            <a:r>
              <a:rPr lang="en-US" sz="2600" dirty="0"/>
              <a:t> </a:t>
            </a:r>
            <a:r>
              <a:rPr lang="en-US" sz="2600" dirty="0" err="1"/>
              <a:t>nghe</a:t>
            </a:r>
            <a:r>
              <a:rPr lang="en-US" sz="2600" dirty="0"/>
              <a:t> </a:t>
            </a:r>
            <a:r>
              <a:rPr lang="en-US" sz="2600" dirty="0" err="1"/>
              <a:t>thấy</a:t>
            </a:r>
            <a:r>
              <a:rPr lang="en-US" sz="2600" dirty="0"/>
              <a:t> </a:t>
            </a:r>
            <a:r>
              <a:rPr lang="en-US" sz="2600" dirty="0" err="1"/>
              <a:t>lời</a:t>
            </a:r>
            <a:r>
              <a:rPr lang="en-US" sz="2600" dirty="0"/>
              <a:t> </a:t>
            </a:r>
            <a:r>
              <a:rPr lang="en-US" sz="2600" dirty="0" err="1"/>
              <a:t>biên</a:t>
            </a:r>
            <a:r>
              <a:rPr lang="en-US" sz="2600" dirty="0"/>
              <a:t> </a:t>
            </a:r>
            <a:r>
              <a:rPr lang="en-US" sz="2600" dirty="0" err="1"/>
              <a:t>phap</a:t>
            </a:r>
            <a:r>
              <a:rPr lang="en-US" sz="2600" dirty="0"/>
              <a:t> </a:t>
            </a:r>
            <a:r>
              <a:rPr lang="en-US" sz="2600" dirty="0" err="1"/>
              <a:t>cho</a:t>
            </a:r>
            <a:r>
              <a:rPr lang="en-US" sz="2600" dirty="0"/>
              <a:t> </a:t>
            </a:r>
            <a:r>
              <a:rPr lang="en-US" sz="2600" dirty="0" err="1"/>
              <a:t>một</a:t>
            </a:r>
            <a:r>
              <a:rPr lang="en-US" sz="2600" dirty="0"/>
              <a:t> </a:t>
            </a:r>
            <a:r>
              <a:rPr lang="en-US" sz="2600" dirty="0" err="1"/>
              <a:t>bên</a:t>
            </a:r>
            <a:r>
              <a:rPr lang="en-US" sz="2600" dirty="0"/>
              <a:t>, </a:t>
            </a:r>
            <a:r>
              <a:rPr lang="en-US" sz="2600" dirty="0" err="1"/>
              <a:t>thì</a:t>
            </a:r>
            <a:r>
              <a:rPr lang="en-US" sz="2600" dirty="0"/>
              <a:t> </a:t>
            </a:r>
            <a:r>
              <a:rPr lang="en-US" sz="2600" dirty="0" err="1"/>
              <a:t>phản</a:t>
            </a:r>
            <a:r>
              <a:rPr lang="en-US" sz="2600" dirty="0"/>
              <a:t> </a:t>
            </a:r>
            <a:r>
              <a:rPr lang="en-US" sz="2600" dirty="0" err="1"/>
              <a:t>ứng</a:t>
            </a:r>
            <a:r>
              <a:rPr lang="en-US" sz="2600" dirty="0"/>
              <a:t> </a:t>
            </a:r>
            <a:r>
              <a:rPr lang="en-US" sz="2600" dirty="0" err="1"/>
              <a:t>tự</a:t>
            </a:r>
            <a:r>
              <a:rPr lang="en-US" sz="2600" dirty="0"/>
              <a:t> </a:t>
            </a:r>
            <a:r>
              <a:rPr lang="en-US" sz="2600" dirty="0" err="1"/>
              <a:t>nhiên</a:t>
            </a:r>
            <a:r>
              <a:rPr lang="en-US" sz="2600" dirty="0"/>
              <a:t> </a:t>
            </a:r>
            <a:r>
              <a:rPr lang="en-US" sz="2600" dirty="0" err="1"/>
              <a:t>là</a:t>
            </a:r>
            <a:r>
              <a:rPr lang="en-US" sz="2600" dirty="0"/>
              <a:t> </a:t>
            </a:r>
            <a:r>
              <a:rPr lang="en-US" sz="2600" dirty="0" err="1"/>
              <a:t>níu</a:t>
            </a:r>
            <a:r>
              <a:rPr lang="en-US" sz="2600" dirty="0"/>
              <a:t> </a:t>
            </a:r>
            <a:r>
              <a:rPr lang="en-US" sz="2600" dirty="0" err="1"/>
              <a:t>lấy</a:t>
            </a:r>
            <a:r>
              <a:rPr lang="en-US" sz="2600" dirty="0"/>
              <a:t> </a:t>
            </a:r>
            <a:r>
              <a:rPr lang="en-US" sz="2600" dirty="0" err="1"/>
              <a:t>phấn</a:t>
            </a:r>
            <a:r>
              <a:rPr lang="en-US" sz="2600" dirty="0"/>
              <a:t> </a:t>
            </a:r>
            <a:r>
              <a:rPr lang="en-US" sz="2600" dirty="0" err="1"/>
              <a:t>bên</a:t>
            </a:r>
            <a:r>
              <a:rPr lang="en-US" sz="2600" dirty="0"/>
              <a:t> </a:t>
            </a:r>
            <a:r>
              <a:rPr lang="en-US" sz="2600" dirty="0" err="1"/>
              <a:t>kia</a:t>
            </a:r>
            <a:r>
              <a:rPr lang="en-US" sz="2600" dirty="0"/>
              <a:t>  "</a:t>
            </a:r>
            <a:r>
              <a:rPr lang="en-US" sz="2600" dirty="0" err="1"/>
              <a:t>Có</a:t>
            </a:r>
            <a:r>
              <a:rPr lang="en-US" sz="2600" dirty="0"/>
              <a:t>, </a:t>
            </a:r>
            <a:r>
              <a:rPr lang="en-US" sz="2600" dirty="0" err="1"/>
              <a:t>nhưng</a:t>
            </a:r>
            <a:r>
              <a:rPr lang="en-US" sz="2600" dirty="0"/>
              <a:t>. . . "</a:t>
            </a:r>
            <a:r>
              <a:rPr lang="en-US" sz="2600" dirty="0" err="1"/>
              <a:t>Hoặc</a:t>
            </a:r>
            <a:r>
              <a:rPr lang="en-US" sz="2600" dirty="0"/>
              <a:t> </a:t>
            </a:r>
            <a:r>
              <a:rPr lang="en-US" sz="2600" dirty="0" err="1"/>
              <a:t>có</a:t>
            </a:r>
            <a:r>
              <a:rPr lang="en-US" sz="2600" dirty="0"/>
              <a:t> </a:t>
            </a:r>
            <a:r>
              <a:rPr lang="en-US" sz="2600" dirty="0" err="1"/>
              <a:t>thể</a:t>
            </a:r>
            <a:r>
              <a:rPr lang="en-US" sz="2600" dirty="0"/>
              <a:t> </a:t>
            </a:r>
            <a:r>
              <a:rPr lang="en-US" sz="2600" dirty="0" err="1"/>
              <a:t>chỉ</a:t>
            </a:r>
            <a:r>
              <a:rPr lang="en-US" sz="2600" dirty="0"/>
              <a:t> </a:t>
            </a:r>
            <a:r>
              <a:rPr lang="en-US" sz="2600" dirty="0" err="1"/>
              <a:t>là</a:t>
            </a:r>
            <a:r>
              <a:rPr lang="en-US" sz="2600" dirty="0"/>
              <a:t>" </a:t>
            </a:r>
            <a:r>
              <a:rPr lang="en-US" sz="2600" dirty="0" err="1"/>
              <a:t>Nhưng</a:t>
            </a:r>
            <a:r>
              <a:rPr lang="en-US" sz="2600" dirty="0"/>
              <a:t>. . . "</a:t>
            </a:r>
            <a:r>
              <a:rPr lang="en-US" sz="2600" dirty="0" err="1"/>
              <a:t>Không</a:t>
            </a:r>
            <a:r>
              <a:rPr lang="en-US" sz="2600" dirty="0"/>
              <a:t> </a:t>
            </a:r>
            <a:r>
              <a:rPr lang="en-US" sz="2600" dirty="0" err="1"/>
              <a:t>có</a:t>
            </a:r>
            <a:r>
              <a:rPr lang="en-US" sz="2600" dirty="0"/>
              <a:t>" </a:t>
            </a:r>
          </a:p>
          <a:p>
            <a:r>
              <a:rPr lang="en-US" sz="2600" dirty="0"/>
              <a:t> </a:t>
            </a:r>
            <a:r>
              <a:rPr lang="en-US" sz="2600" dirty="0" err="1"/>
              <a:t>Điều</a:t>
            </a:r>
            <a:r>
              <a:rPr lang="en-US" sz="2600" dirty="0"/>
              <a:t> </a:t>
            </a:r>
            <a:r>
              <a:rPr lang="en-US" sz="2600" dirty="0" err="1"/>
              <a:t>này</a:t>
            </a:r>
            <a:r>
              <a:rPr lang="en-US" sz="2600" dirty="0"/>
              <a:t> </a:t>
            </a:r>
            <a:r>
              <a:rPr lang="en-US" sz="2600" dirty="0" err="1"/>
              <a:t>đôi</a:t>
            </a:r>
            <a:r>
              <a:rPr lang="en-US" sz="2600" dirty="0"/>
              <a:t> </a:t>
            </a:r>
            <a:r>
              <a:rPr lang="en-US" sz="2600" dirty="0" err="1"/>
              <a:t>khi</a:t>
            </a:r>
            <a:r>
              <a:rPr lang="en-US" sz="2600" dirty="0"/>
              <a:t> </a:t>
            </a:r>
            <a:r>
              <a:rPr lang="en-US" sz="2600" dirty="0" err="1"/>
              <a:t>được</a:t>
            </a:r>
            <a:r>
              <a:rPr lang="en-US" sz="2600" dirty="0"/>
              <a:t> </a:t>
            </a:r>
            <a:r>
              <a:rPr lang="en-US" sz="2600" dirty="0" err="1"/>
              <a:t>dán</a:t>
            </a:r>
            <a:r>
              <a:rPr lang="en-US" sz="2600" dirty="0"/>
              <a:t> </a:t>
            </a:r>
            <a:r>
              <a:rPr lang="en-US" sz="2600" dirty="0" err="1"/>
              <a:t>nhãn</a:t>
            </a:r>
            <a:r>
              <a:rPr lang="en-US" sz="2600" dirty="0"/>
              <a:t> </a:t>
            </a:r>
            <a:r>
              <a:rPr lang="en-US" sz="2600" dirty="0" err="1"/>
              <a:t>là</a:t>
            </a:r>
            <a:r>
              <a:rPr lang="en-US" sz="2600" dirty="0"/>
              <a:t> "</a:t>
            </a:r>
            <a:r>
              <a:rPr lang="en-US" sz="2600" dirty="0" err="1"/>
              <a:t>từ</a:t>
            </a:r>
            <a:r>
              <a:rPr lang="en-US" sz="2600" dirty="0"/>
              <a:t> </a:t>
            </a:r>
            <a:r>
              <a:rPr lang="en-US" sz="2600" dirty="0" err="1"/>
              <a:t>chối</a:t>
            </a:r>
            <a:r>
              <a:rPr lang="en-US" sz="2600" dirty="0"/>
              <a:t>" </a:t>
            </a:r>
            <a:r>
              <a:rPr lang="en-US" sz="2600" dirty="0" err="1"/>
              <a:t>hoặc</a:t>
            </a:r>
            <a:r>
              <a:rPr lang="en-US" sz="2600" dirty="0"/>
              <a:t> "</a:t>
            </a:r>
            <a:r>
              <a:rPr lang="en-US" sz="2600" dirty="0" err="1"/>
              <a:t>kháng</a:t>
            </a:r>
            <a:r>
              <a:rPr lang="en-US" sz="2600" dirty="0"/>
              <a:t> </a:t>
            </a:r>
            <a:r>
              <a:rPr lang="en-US" sz="2600" dirty="0" err="1"/>
              <a:t>cự</a:t>
            </a:r>
            <a:r>
              <a:rPr lang="en-US" sz="2600" dirty="0"/>
              <a:t>" </a:t>
            </a:r>
            <a:r>
              <a:rPr lang="en-US" sz="2600" dirty="0" err="1"/>
              <a:t>hoặc</a:t>
            </a:r>
            <a:r>
              <a:rPr lang="en-US" sz="2600" dirty="0"/>
              <a:t> "</a:t>
            </a:r>
            <a:r>
              <a:rPr lang="en-US" sz="2600" dirty="0" err="1"/>
              <a:t>là</a:t>
            </a:r>
            <a:r>
              <a:rPr lang="en-US" sz="2600" dirty="0"/>
              <a:t> </a:t>
            </a:r>
            <a:r>
              <a:rPr lang="en-US" sz="2600" dirty="0" err="1"/>
              <a:t>phản</a:t>
            </a:r>
            <a:r>
              <a:rPr lang="en-US" sz="2600" dirty="0"/>
              <a:t> </a:t>
            </a:r>
            <a:r>
              <a:rPr lang="en-US" sz="2600" dirty="0" err="1"/>
              <a:t>đối</a:t>
            </a:r>
            <a:r>
              <a:rPr lang="en-US" sz="2600" dirty="0"/>
              <a:t>", </a:t>
            </a:r>
            <a:r>
              <a:rPr lang="en-US" sz="2600" dirty="0" err="1"/>
              <a:t>một</a:t>
            </a:r>
            <a:r>
              <a:rPr lang="en-US" sz="2600" dirty="0"/>
              <a:t> </a:t>
            </a:r>
            <a:r>
              <a:rPr lang="en-US" sz="2600" dirty="0" err="1"/>
              <a:t>các</a:t>
            </a:r>
            <a:r>
              <a:rPr lang="en-US" sz="2600" dirty="0"/>
              <a:t> </a:t>
            </a:r>
            <a:r>
              <a:rPr lang="en-US" sz="2600" dirty="0" err="1"/>
              <a:t>đổ</a:t>
            </a:r>
            <a:r>
              <a:rPr lang="en-US" sz="2600" dirty="0"/>
              <a:t> </a:t>
            </a:r>
            <a:r>
              <a:rPr lang="en-US" sz="2600" dirty="0" err="1"/>
              <a:t>tội</a:t>
            </a:r>
            <a:r>
              <a:rPr lang="en-US" sz="2600" dirty="0"/>
              <a:t> </a:t>
            </a:r>
            <a:r>
              <a:rPr lang="en-US" sz="2600" dirty="0" err="1"/>
              <a:t>cho</a:t>
            </a:r>
            <a:r>
              <a:rPr lang="en-US" sz="2600" dirty="0"/>
              <a:t> TC. </a:t>
            </a:r>
            <a:r>
              <a:rPr lang="en-US" sz="2600" dirty="0" err="1"/>
              <a:t>nhưng</a:t>
            </a:r>
            <a:r>
              <a:rPr lang="en-US" sz="2600" dirty="0"/>
              <a:t> </a:t>
            </a:r>
            <a:r>
              <a:rPr lang="en-US" sz="2600" dirty="0" err="1"/>
              <a:t>không</a:t>
            </a:r>
            <a:r>
              <a:rPr lang="en-US" sz="2600" dirty="0"/>
              <a:t> </a:t>
            </a:r>
            <a:r>
              <a:rPr lang="en-US" sz="2600" dirty="0" err="1"/>
              <a:t>có</a:t>
            </a:r>
            <a:r>
              <a:rPr lang="en-US" sz="2600" dirty="0"/>
              <a:t> </a:t>
            </a:r>
            <a:r>
              <a:rPr lang="en-US" sz="2600" dirty="0" err="1"/>
              <a:t>gì</a:t>
            </a:r>
            <a:r>
              <a:rPr lang="en-US" sz="2600" dirty="0"/>
              <a:t> </a:t>
            </a:r>
            <a:r>
              <a:rPr lang="en-US" sz="2600" dirty="0" err="1"/>
              <a:t>là</a:t>
            </a:r>
            <a:r>
              <a:rPr lang="en-US" sz="2600" dirty="0"/>
              <a:t> </a:t>
            </a:r>
            <a:r>
              <a:rPr lang="en-US" sz="2600" dirty="0" err="1"/>
              <a:t>bệnh</a:t>
            </a:r>
            <a:r>
              <a:rPr lang="en-US" sz="2600" dirty="0"/>
              <a:t> </a:t>
            </a:r>
            <a:r>
              <a:rPr lang="en-US" sz="2600" dirty="0" err="1"/>
              <a:t>lý</a:t>
            </a:r>
            <a:r>
              <a:rPr lang="en-US" sz="2600" dirty="0"/>
              <a:t> </a:t>
            </a:r>
            <a:r>
              <a:rPr lang="en-US" sz="2600" dirty="0" err="1"/>
              <a:t>về</a:t>
            </a:r>
            <a:r>
              <a:rPr lang="en-US" sz="2600" dirty="0"/>
              <a:t> </a:t>
            </a:r>
            <a:r>
              <a:rPr lang="en-US" sz="2600" dirty="0" err="1"/>
              <a:t>các</a:t>
            </a:r>
            <a:r>
              <a:rPr lang="en-US" sz="2600" dirty="0"/>
              <a:t> </a:t>
            </a:r>
            <a:r>
              <a:rPr lang="en-US" sz="2600" dirty="0" err="1"/>
              <a:t>phản</a:t>
            </a:r>
            <a:r>
              <a:rPr lang="en-US" sz="2600" dirty="0"/>
              <a:t> </a:t>
            </a:r>
            <a:r>
              <a:rPr lang="en-US" sz="2600" dirty="0" err="1"/>
              <a:t>ứng</a:t>
            </a:r>
            <a:r>
              <a:rPr lang="en-US" sz="2600" dirty="0"/>
              <a:t> </a:t>
            </a:r>
            <a:r>
              <a:rPr lang="en-US" sz="2600" dirty="0" err="1"/>
              <a:t>như</a:t>
            </a:r>
            <a:r>
              <a:rPr lang="en-US" sz="2600" dirty="0"/>
              <a:t> </a:t>
            </a:r>
            <a:r>
              <a:rPr lang="en-US" sz="2600" dirty="0" err="1"/>
              <a:t>vậy</a:t>
            </a:r>
            <a:r>
              <a:rPr lang="en-US" sz="2600" dirty="0"/>
              <a:t>. </a:t>
            </a:r>
            <a:r>
              <a:rPr lang="en-US" sz="2600" dirty="0" err="1"/>
              <a:t>Đó</a:t>
            </a:r>
            <a:r>
              <a:rPr lang="en-US" sz="2600" dirty="0"/>
              <a:t> </a:t>
            </a:r>
            <a:r>
              <a:rPr lang="en-US" sz="2600" dirty="0" err="1"/>
              <a:t>là</a:t>
            </a:r>
            <a:r>
              <a:rPr lang="en-US" sz="2600" dirty="0"/>
              <a:t> </a:t>
            </a:r>
            <a:r>
              <a:rPr lang="en-US" sz="2600" dirty="0" err="1"/>
              <a:t>phản</a:t>
            </a:r>
            <a:r>
              <a:rPr lang="en-US" sz="2600" dirty="0"/>
              <a:t> </a:t>
            </a:r>
            <a:r>
              <a:rPr lang="en-US" sz="2600" dirty="0" err="1"/>
              <a:t>ừng</a:t>
            </a:r>
            <a:r>
              <a:rPr lang="en-US" sz="2600" dirty="0"/>
              <a:t> </a:t>
            </a:r>
            <a:r>
              <a:rPr lang="en-US" sz="2600" dirty="0" err="1"/>
              <a:t>bình</a:t>
            </a:r>
            <a:r>
              <a:rPr lang="en-US" sz="2600" dirty="0"/>
              <a:t> </a:t>
            </a:r>
            <a:r>
              <a:rPr lang="en-US" sz="2600" dirty="0" err="1"/>
              <a:t>thường</a:t>
            </a:r>
            <a:r>
              <a:rPr lang="en-US" sz="2600" dirty="0"/>
              <a:t> </a:t>
            </a:r>
            <a:r>
              <a:rPr lang="en-US" sz="2600" dirty="0" err="1"/>
              <a:t>khi</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và</a:t>
            </a:r>
            <a:r>
              <a:rPr lang="en-US" sz="2600" dirty="0"/>
              <a:t> </a:t>
            </a:r>
            <a:r>
              <a:rPr lang="en-US" sz="2600" dirty="0" err="1"/>
              <a:t>tranh</a:t>
            </a:r>
            <a:r>
              <a:rPr lang="en-US" sz="2600" dirty="0"/>
              <a:t> </a:t>
            </a:r>
            <a:r>
              <a:rPr lang="en-US" sz="2600" dirty="0" err="1"/>
              <a:t>luận</a:t>
            </a:r>
            <a:r>
              <a:rPr lang="en-US" sz="2600" dirty="0"/>
              <a:t>.</a:t>
            </a:r>
          </a:p>
          <a:p>
            <a:endParaRPr lang="en-US" sz="2600" dirty="0"/>
          </a:p>
          <a:p>
            <a:r>
              <a:rPr lang="en-US" sz="2600" dirty="0"/>
              <a:t>Con </a:t>
            </a:r>
            <a:r>
              <a:rPr lang="en-US" sz="2600" dirty="0" err="1"/>
              <a:t>người</a:t>
            </a:r>
            <a:r>
              <a:rPr lang="en-US" sz="2600" dirty="0"/>
              <a:t> </a:t>
            </a:r>
            <a:r>
              <a:rPr lang="en-US" sz="2600" dirty="0" err="1"/>
              <a:t>có</a:t>
            </a:r>
            <a:r>
              <a:rPr lang="en-US" sz="2600" dirty="0"/>
              <a:t> </a:t>
            </a:r>
            <a:r>
              <a:rPr lang="en-US" sz="2600" dirty="0" err="1"/>
              <a:t>xu</a:t>
            </a:r>
            <a:r>
              <a:rPr lang="en-US" sz="2600" dirty="0"/>
              <a:t> </a:t>
            </a:r>
            <a:r>
              <a:rPr lang="en-US" sz="2600" dirty="0" err="1"/>
              <a:t>hướng</a:t>
            </a:r>
            <a:r>
              <a:rPr lang="en-US" sz="2600" dirty="0"/>
              <a:t> </a:t>
            </a:r>
            <a:r>
              <a:rPr lang="en-US" sz="2600" dirty="0" err="1"/>
              <a:t>tự</a:t>
            </a:r>
            <a:r>
              <a:rPr lang="en-US" sz="2600" dirty="0"/>
              <a:t> tin </a:t>
            </a:r>
            <a:r>
              <a:rPr lang="en-US" sz="2600" dirty="0" err="1"/>
              <a:t>và</a:t>
            </a:r>
            <a:r>
              <a:rPr lang="en-US" sz="2600" dirty="0"/>
              <a:t> tin </a:t>
            </a:r>
            <a:r>
              <a:rPr lang="en-US" sz="2600" dirty="0" err="1"/>
              <a:t>tưởng</a:t>
            </a:r>
            <a:r>
              <a:rPr lang="en-US" sz="2600" dirty="0"/>
              <a:t> </a:t>
            </a:r>
            <a:r>
              <a:rPr lang="en-US" sz="2600" dirty="0" err="1"/>
              <a:t>vào</a:t>
            </a:r>
            <a:r>
              <a:rPr lang="en-US" sz="2600" dirty="0"/>
              <a:t> </a:t>
            </a:r>
            <a:r>
              <a:rPr lang="en-US" sz="2600" dirty="0" err="1"/>
              <a:t>quan</a:t>
            </a:r>
            <a:r>
              <a:rPr lang="en-US" sz="2600" dirty="0"/>
              <a:t> </a:t>
            </a:r>
            <a:r>
              <a:rPr lang="en-US" sz="2600" dirty="0" err="1"/>
              <a:t>điểm</a:t>
            </a:r>
            <a:r>
              <a:rPr lang="en-US" sz="2600" dirty="0"/>
              <a:t> </a:t>
            </a:r>
            <a:r>
              <a:rPr lang="en-US" sz="2600" dirty="0" err="1"/>
              <a:t>của</a:t>
            </a:r>
            <a:r>
              <a:rPr lang="en-US" sz="2600" dirty="0"/>
              <a:t> </a:t>
            </a:r>
            <a:r>
              <a:rPr lang="en-US" sz="2600" dirty="0" err="1"/>
              <a:t>chinh</a:t>
            </a:r>
            <a:r>
              <a:rPr lang="en-US" sz="2600" dirty="0"/>
              <a:t> </a:t>
            </a:r>
            <a:r>
              <a:rPr lang="en-US" sz="2600" dirty="0" err="1"/>
              <a:t>mình</a:t>
            </a:r>
            <a:r>
              <a:rPr lang="en-US" sz="2600" dirty="0"/>
              <a:t> </a:t>
            </a:r>
            <a:r>
              <a:rPr lang="en-US" sz="2600" dirty="0" err="1"/>
              <a:t>nhiều</a:t>
            </a:r>
            <a:r>
              <a:rPr lang="en-US" sz="2600" dirty="0"/>
              <a:t> </a:t>
            </a:r>
            <a:r>
              <a:rPr lang="en-US" sz="2600" dirty="0" err="1"/>
              <a:t>hơn</a:t>
            </a:r>
            <a:r>
              <a:rPr lang="en-US" sz="2600" dirty="0"/>
              <a:t> </a:t>
            </a:r>
            <a:r>
              <a:rPr lang="en-US" sz="2600" dirty="0" err="1"/>
              <a:t>của</a:t>
            </a:r>
            <a:r>
              <a:rPr lang="en-US" sz="2600" dirty="0"/>
              <a:t> </a:t>
            </a:r>
            <a:r>
              <a:rPr lang="en-US" sz="2600" dirty="0" err="1"/>
              <a:t>người</a:t>
            </a:r>
            <a:r>
              <a:rPr lang="en-US" sz="2600" dirty="0"/>
              <a:t> </a:t>
            </a:r>
            <a:r>
              <a:rPr lang="en-US" sz="2600" dirty="0" err="1"/>
              <a:t>khác</a:t>
            </a:r>
            <a:r>
              <a:rPr lang="en-US" sz="2600" dirty="0"/>
              <a:t>. </a:t>
            </a:r>
            <a:r>
              <a:rPr lang="en-US" sz="2600" dirty="0" err="1"/>
              <a:t>Gíup</a:t>
            </a:r>
            <a:r>
              <a:rPr lang="en-US" sz="2600" dirty="0"/>
              <a:t> TC </a:t>
            </a:r>
            <a:r>
              <a:rPr lang="en-US" sz="2600" dirty="0" err="1"/>
              <a:t>nói</a:t>
            </a:r>
            <a:r>
              <a:rPr lang="en-US" sz="2600" dirty="0"/>
              <a:t> </a:t>
            </a:r>
            <a:r>
              <a:rPr lang="en-US" sz="2600" dirty="0" err="1"/>
              <a:t>lên</a:t>
            </a:r>
            <a:r>
              <a:rPr lang="en-US" sz="2600" dirty="0"/>
              <a:t> </a:t>
            </a:r>
            <a:r>
              <a:rPr lang="en-US" sz="2600" dirty="0" err="1"/>
              <a:t>một</a:t>
            </a:r>
            <a:r>
              <a:rPr lang="en-US" sz="2600" dirty="0"/>
              <a:t> </a:t>
            </a:r>
            <a:r>
              <a:rPr lang="en-US" sz="2600" dirty="0" err="1"/>
              <a:t>mặt</a:t>
            </a:r>
            <a:r>
              <a:rPr lang="en-US" sz="2600" dirty="0"/>
              <a:t> </a:t>
            </a:r>
            <a:r>
              <a:rPr lang="en-US" sz="2600" dirty="0" err="1"/>
              <a:t>của</a:t>
            </a:r>
            <a:r>
              <a:rPr lang="en-US" sz="2600" dirty="0"/>
              <a:t> </a:t>
            </a:r>
            <a:r>
              <a:rPr lang="en-US" sz="2600" dirty="0" err="1"/>
              <a:t>một</a:t>
            </a:r>
            <a:r>
              <a:rPr lang="en-US" sz="2600" dirty="0"/>
              <a:t> </a:t>
            </a:r>
            <a:r>
              <a:rPr lang="en-US" sz="2600" dirty="0" err="1"/>
              <a:t>vấn</a:t>
            </a:r>
            <a:r>
              <a:rPr lang="en-US" sz="2600" dirty="0"/>
              <a:t> </a:t>
            </a:r>
            <a:r>
              <a:rPr lang="en-US" sz="2600" dirty="0" err="1"/>
              <a:t>đề</a:t>
            </a:r>
            <a:r>
              <a:rPr lang="en-US" sz="2600" dirty="0"/>
              <a:t> </a:t>
            </a:r>
            <a:r>
              <a:rPr lang="en-US" sz="2600" dirty="0" err="1"/>
              <a:t>có</a:t>
            </a:r>
            <a:r>
              <a:rPr lang="en-US" sz="2600" dirty="0"/>
              <a:t> </a:t>
            </a:r>
            <a:r>
              <a:rPr lang="en-US" sz="2600" dirty="0" err="1"/>
              <a:t>xu</a:t>
            </a:r>
            <a:r>
              <a:rPr lang="en-US" sz="2600" dirty="0"/>
              <a:t> </a:t>
            </a:r>
            <a:r>
              <a:rPr lang="en-US" sz="2600" dirty="0" err="1"/>
              <a:t>hướng</a:t>
            </a:r>
            <a:r>
              <a:rPr lang="en-US" sz="2600" dirty="0"/>
              <a:t> di </a:t>
            </a:r>
            <a:r>
              <a:rPr lang="en-US" sz="2600" dirty="0" err="1"/>
              <a:t>chuyển</a:t>
            </a:r>
            <a:r>
              <a:rPr lang="en-US" sz="2600" dirty="0"/>
              <a:t> </a:t>
            </a:r>
            <a:r>
              <a:rPr lang="en-US" sz="2600" dirty="0" err="1"/>
              <a:t>sự</a:t>
            </a:r>
            <a:r>
              <a:rPr lang="en-US" sz="2600" dirty="0"/>
              <a:t> </a:t>
            </a:r>
            <a:r>
              <a:rPr lang="en-US" sz="2600" dirty="0" err="1"/>
              <a:t>cân</a:t>
            </a:r>
            <a:r>
              <a:rPr lang="en-US" sz="2600" dirty="0"/>
              <a:t> </a:t>
            </a:r>
            <a:r>
              <a:rPr lang="en-US" sz="2600" dirty="0" err="1"/>
              <a:t>bằng</a:t>
            </a:r>
            <a:r>
              <a:rPr lang="en-US" sz="2600" dirty="0"/>
              <a:t> </a:t>
            </a:r>
            <a:r>
              <a:rPr lang="en-US" sz="2600" dirty="0" err="1"/>
              <a:t>của</a:t>
            </a:r>
            <a:r>
              <a:rPr lang="en-US" sz="2600" dirty="0"/>
              <a:t> TC </a:t>
            </a:r>
            <a:r>
              <a:rPr lang="en-US" sz="2600" dirty="0" err="1"/>
              <a:t>theo</a:t>
            </a:r>
            <a:r>
              <a:rPr lang="en-US" sz="2600" dirty="0"/>
              <a:t> </a:t>
            </a:r>
            <a:r>
              <a:rPr lang="en-US" sz="2600" dirty="0" err="1"/>
              <a:t>hướng</a:t>
            </a:r>
            <a:r>
              <a:rPr lang="en-US" sz="2600" dirty="0"/>
              <a:t> </a:t>
            </a:r>
            <a:r>
              <a:rPr lang="en-US" sz="2600" dirty="0" err="1"/>
              <a:t>đó</a:t>
            </a:r>
            <a:r>
              <a:rPr lang="en-US" sz="2600" dirty="0"/>
              <a:t>. </a:t>
            </a:r>
            <a:r>
              <a:rPr lang="en-US" sz="2600" dirty="0" err="1"/>
              <a:t>Nói</a:t>
            </a:r>
            <a:r>
              <a:rPr lang="en-US" sz="2600" dirty="0"/>
              <a:t> </a:t>
            </a:r>
            <a:r>
              <a:rPr lang="en-US" sz="2600" dirty="0" err="1"/>
              <a:t>cách</a:t>
            </a:r>
            <a:r>
              <a:rPr lang="en-US" sz="2600" dirty="0"/>
              <a:t> </a:t>
            </a:r>
            <a:r>
              <a:rPr lang="en-US" sz="2600" dirty="0" err="1"/>
              <a:t>khác</a:t>
            </a:r>
            <a:r>
              <a:rPr lang="en-US" sz="2600" dirty="0"/>
              <a:t>, </a:t>
            </a:r>
            <a:r>
              <a:rPr lang="en-US" sz="2600" dirty="0" err="1"/>
              <a:t>mọi</a:t>
            </a:r>
            <a:r>
              <a:rPr lang="en-US" sz="2600" dirty="0"/>
              <a:t> </a:t>
            </a:r>
            <a:r>
              <a:rPr lang="en-US" sz="2600" dirty="0" err="1"/>
              <a:t>người</a:t>
            </a:r>
            <a:r>
              <a:rPr lang="en-US" sz="2600" dirty="0"/>
              <a:t> </a:t>
            </a:r>
            <a:r>
              <a:rPr lang="en-US" sz="2600" dirty="0" err="1"/>
              <a:t>học</a:t>
            </a:r>
            <a:r>
              <a:rPr lang="en-US" sz="2600" dirty="0"/>
              <a:t> </a:t>
            </a:r>
            <a:r>
              <a:rPr lang="en-US" sz="2600" dirty="0" err="1"/>
              <a:t>về</a:t>
            </a:r>
            <a:r>
              <a:rPr lang="en-US" sz="2600" dirty="0"/>
              <a:t> </a:t>
            </a:r>
            <a:r>
              <a:rPr lang="en-US" sz="2600" dirty="0" err="1"/>
              <a:t>thái</a:t>
            </a:r>
            <a:r>
              <a:rPr lang="en-US" sz="2600" dirty="0"/>
              <a:t> </a:t>
            </a:r>
            <a:r>
              <a:rPr lang="en-US" sz="2600" dirty="0" err="1"/>
              <a:t>độ</a:t>
            </a:r>
            <a:r>
              <a:rPr lang="en-US" sz="2600" dirty="0"/>
              <a:t> </a:t>
            </a:r>
            <a:r>
              <a:rPr lang="en-US" sz="2600" dirty="0" err="1"/>
              <a:t>và</a:t>
            </a:r>
            <a:r>
              <a:rPr lang="en-US" sz="2600" dirty="0"/>
              <a:t> </a:t>
            </a:r>
            <a:r>
              <a:rPr lang="en-US" sz="2600" dirty="0" err="1"/>
              <a:t>niềm</a:t>
            </a:r>
            <a:r>
              <a:rPr lang="en-US" sz="2600" dirty="0"/>
              <a:t> tin </a:t>
            </a:r>
            <a:r>
              <a:rPr lang="en-US" sz="2600" dirty="0" err="1"/>
              <a:t>của</a:t>
            </a:r>
            <a:r>
              <a:rPr lang="en-US" sz="2600" dirty="0"/>
              <a:t> </a:t>
            </a:r>
            <a:r>
              <a:rPr lang="en-US" sz="2600" dirty="0" err="1"/>
              <a:t>họ</a:t>
            </a:r>
            <a:r>
              <a:rPr lang="en-US" sz="2600" dirty="0"/>
              <a:t> </a:t>
            </a:r>
            <a:r>
              <a:rPr lang="en-US" sz="2600" dirty="0" err="1"/>
              <a:t>bằng</a:t>
            </a:r>
            <a:r>
              <a:rPr lang="en-US" sz="2600" dirty="0"/>
              <a:t> </a:t>
            </a:r>
            <a:r>
              <a:rPr lang="en-US" sz="2600" dirty="0" err="1"/>
              <a:t>cách</a:t>
            </a:r>
            <a:r>
              <a:rPr lang="en-US" sz="2600" dirty="0"/>
              <a:t> </a:t>
            </a:r>
            <a:r>
              <a:rPr lang="en-US" sz="2600" dirty="0" err="1"/>
              <a:t>tự</a:t>
            </a:r>
            <a:r>
              <a:rPr lang="en-US" sz="2600" dirty="0"/>
              <a:t> </a:t>
            </a:r>
            <a:r>
              <a:rPr lang="en-US" sz="2600" dirty="0" err="1"/>
              <a:t>nói</a:t>
            </a:r>
            <a:r>
              <a:rPr lang="en-US" sz="2600" dirty="0"/>
              <a:t> </a:t>
            </a:r>
            <a:r>
              <a:rPr lang="en-US" sz="2600" dirty="0" err="1"/>
              <a:t>chuyện.Từ</a:t>
            </a:r>
            <a:r>
              <a:rPr lang="en-US" sz="2600" dirty="0"/>
              <a:t> </a:t>
            </a:r>
            <a:r>
              <a:rPr lang="en-US" sz="2600" dirty="0" err="1"/>
              <a:t>quan</a:t>
            </a:r>
            <a:r>
              <a:rPr lang="en-US" sz="2600" dirty="0"/>
              <a:t> </a:t>
            </a:r>
            <a:r>
              <a:rPr lang="en-US" sz="2600" dirty="0" err="1"/>
              <a:t>điểm</a:t>
            </a:r>
            <a:r>
              <a:rPr lang="en-US" sz="2600" dirty="0"/>
              <a:t> </a:t>
            </a:r>
            <a:r>
              <a:rPr lang="en-US" sz="2600" dirty="0" err="1"/>
              <a:t>này</a:t>
            </a:r>
            <a:r>
              <a:rPr lang="en-US" sz="2600" dirty="0"/>
              <a:t>, </a:t>
            </a:r>
            <a:r>
              <a:rPr lang="en-US" sz="2600" dirty="0" err="1"/>
              <a:t>nếu</a:t>
            </a:r>
            <a:r>
              <a:rPr lang="en-US" sz="2600" dirty="0"/>
              <a:t> TVV </a:t>
            </a:r>
            <a:r>
              <a:rPr lang="en-US" sz="2600" dirty="0" err="1"/>
              <a:t>tranh</a:t>
            </a:r>
            <a:r>
              <a:rPr lang="en-US" sz="2600" dirty="0"/>
              <a:t> </a:t>
            </a:r>
            <a:r>
              <a:rPr lang="en-US" sz="2600" dirty="0" err="1"/>
              <a:t>cãi</a:t>
            </a:r>
            <a:r>
              <a:rPr lang="en-US" sz="2600" dirty="0"/>
              <a:t> </a:t>
            </a:r>
            <a:r>
              <a:rPr lang="en-US" sz="2600" dirty="0" err="1"/>
              <a:t>cho</a:t>
            </a:r>
            <a:r>
              <a:rPr lang="en-US" sz="2600" dirty="0"/>
              <a:t> </a:t>
            </a:r>
            <a:r>
              <a:rPr lang="en-US" sz="2600" dirty="0" err="1"/>
              <a:t>sự</a:t>
            </a:r>
            <a:r>
              <a:rPr lang="en-US" sz="2600" dirty="0"/>
              <a:t> </a:t>
            </a:r>
            <a:r>
              <a:rPr lang="en-US" sz="2600" dirty="0" err="1"/>
              <a:t>thay</a:t>
            </a:r>
            <a:r>
              <a:rPr lang="en-US" sz="2600" dirty="0"/>
              <a:t> </a:t>
            </a:r>
            <a:r>
              <a:rPr lang="en-US" sz="2600" dirty="0" err="1"/>
              <a:t>đổi</a:t>
            </a:r>
            <a:r>
              <a:rPr lang="en-US" sz="2600" dirty="0"/>
              <a:t> </a:t>
            </a:r>
            <a:r>
              <a:rPr lang="en-US" sz="2600" dirty="0" err="1"/>
              <a:t>và</a:t>
            </a:r>
            <a:r>
              <a:rPr lang="en-US" sz="2600" dirty="0"/>
              <a:t> TC </a:t>
            </a:r>
            <a:r>
              <a:rPr lang="en-US" sz="2600" dirty="0" err="1"/>
              <a:t>tranh</a:t>
            </a:r>
            <a:r>
              <a:rPr lang="en-US" sz="2600" dirty="0"/>
              <a:t> </a:t>
            </a:r>
            <a:r>
              <a:rPr lang="en-US" sz="2600" dirty="0" err="1"/>
              <a:t>cãi</a:t>
            </a:r>
            <a:r>
              <a:rPr lang="en-US" sz="2600" dirty="0"/>
              <a:t> </a:t>
            </a:r>
            <a:r>
              <a:rPr lang="en-US" sz="2600" dirty="0" err="1"/>
              <a:t>cho</a:t>
            </a:r>
            <a:r>
              <a:rPr lang="en-US" sz="2600" dirty="0"/>
              <a:t> </a:t>
            </a:r>
            <a:r>
              <a:rPr lang="en-US" sz="2600" dirty="0" err="1"/>
              <a:t>duy</a:t>
            </a:r>
            <a:r>
              <a:rPr lang="en-US" sz="2600" dirty="0"/>
              <a:t> </a:t>
            </a:r>
            <a:r>
              <a:rPr lang="en-US" sz="2600" dirty="0" err="1"/>
              <a:t>trì</a:t>
            </a:r>
            <a:r>
              <a:rPr lang="en-US" sz="2600" dirty="0"/>
              <a:t>, </a:t>
            </a:r>
            <a:r>
              <a:rPr lang="en-US" sz="2600" dirty="0" err="1"/>
              <a:t>thì</a:t>
            </a:r>
            <a:r>
              <a:rPr lang="en-US" sz="2600" dirty="0"/>
              <a:t> </a:t>
            </a:r>
            <a:r>
              <a:rPr lang="en-US" sz="2600" dirty="0" err="1"/>
              <a:t>đó</a:t>
            </a:r>
            <a:r>
              <a:rPr lang="en-US" sz="2600" dirty="0"/>
              <a:t> la </a:t>
            </a:r>
            <a:r>
              <a:rPr lang="en-US" sz="2600" dirty="0" err="1"/>
              <a:t>sai</a:t>
            </a:r>
            <a:r>
              <a:rPr lang="en-US" sz="2600" dirty="0"/>
              <a:t>, </a:t>
            </a:r>
            <a:r>
              <a:rPr lang="en-US" sz="2600" dirty="0" err="1"/>
              <a:t>Lý</a:t>
            </a:r>
            <a:r>
              <a:rPr lang="en-US" sz="2600" dirty="0"/>
              <a:t> </a:t>
            </a:r>
            <a:r>
              <a:rPr lang="en-US" sz="2600" dirty="0" err="1"/>
              <a:t>tưởng</a:t>
            </a:r>
            <a:r>
              <a:rPr lang="en-US" sz="2600" dirty="0"/>
              <a:t> </a:t>
            </a:r>
            <a:r>
              <a:rPr lang="en-US" sz="2600" dirty="0" err="1"/>
              <a:t>là</a:t>
            </a:r>
            <a:r>
              <a:rPr lang="en-US" sz="2600" dirty="0"/>
              <a:t> </a:t>
            </a:r>
            <a:r>
              <a:rPr lang="en-US" sz="2600" dirty="0" err="1"/>
              <a:t>đẻ</a:t>
            </a:r>
            <a:r>
              <a:rPr lang="en-US" sz="2600" dirty="0"/>
              <a:t> TC </a:t>
            </a:r>
            <a:r>
              <a:rPr lang="en-US" sz="2600" dirty="0" err="1"/>
              <a:t>nên</a:t>
            </a:r>
            <a:r>
              <a:rPr lang="en-US" sz="2600" dirty="0"/>
              <a:t> </a:t>
            </a:r>
            <a:r>
              <a:rPr lang="en-US" sz="2600" dirty="0" err="1"/>
              <a:t>nói</a:t>
            </a:r>
            <a:r>
              <a:rPr lang="en-US" sz="2600" dirty="0"/>
              <a:t> </a:t>
            </a:r>
            <a:r>
              <a:rPr lang="en-US" sz="2600" dirty="0" err="1"/>
              <a:t>lên</a:t>
            </a:r>
            <a:r>
              <a:rPr lang="en-US" sz="2600" dirty="0"/>
              <a:t> </a:t>
            </a:r>
            <a:r>
              <a:rPr lang="en-US" sz="2600" dirty="0" err="1"/>
              <a:t>lý</a:t>
            </a:r>
            <a:r>
              <a:rPr lang="en-US" sz="2600" dirty="0"/>
              <a:t> do </a:t>
            </a:r>
            <a:r>
              <a:rPr lang="en-US" sz="2600" dirty="0" err="1"/>
              <a:t>thay</a:t>
            </a:r>
            <a:r>
              <a:rPr lang="en-US" sz="2600" dirty="0"/>
              <a:t> </a:t>
            </a:r>
            <a:r>
              <a:rPr lang="en-US" sz="2600" dirty="0" err="1"/>
              <a:t>đổi</a:t>
            </a:r>
            <a:r>
              <a:rPr lang="en-US" sz="2600" dirty="0"/>
              <a:t>.</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endParaRPr lang="en-US" dirty="0"/>
          </a:p>
          <a:p>
            <a:r>
              <a:rPr lang="en-US" dirty="0"/>
              <a:t>1</a:t>
            </a:r>
          </a:p>
        </p:txBody>
      </p:sp>
      <p:sp>
        <p:nvSpPr>
          <p:cNvPr id="4" name="Slide Number Placeholder 3"/>
          <p:cNvSpPr>
            <a:spLocks noGrp="1"/>
          </p:cNvSpPr>
          <p:nvPr>
            <p:ph type="sldNum" sz="quarter" idx="10"/>
          </p:nvPr>
        </p:nvSpPr>
        <p:spPr/>
        <p:txBody>
          <a:bodyPr/>
          <a:lstStyle/>
          <a:p>
            <a:fld id="{857C92A1-E82D-D04C-8140-EFD5335B71C8}" type="slidenum">
              <a:rPr lang="en-US" smtClean="0"/>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Trong</a:t>
            </a:r>
            <a:r>
              <a:rPr lang="en-US" dirty="0"/>
              <a:t> </a:t>
            </a:r>
            <a:r>
              <a:rPr lang="en-US" dirty="0" err="1"/>
              <a:t>những</a:t>
            </a:r>
            <a:r>
              <a:rPr lang="en-US" dirty="0"/>
              <a:t> </a:t>
            </a:r>
            <a:r>
              <a:rPr lang="en-US" dirty="0" err="1"/>
              <a:t>khía</a:t>
            </a:r>
            <a:r>
              <a:rPr lang="en-US" dirty="0"/>
              <a:t> </a:t>
            </a:r>
            <a:r>
              <a:rPr lang="en-US" dirty="0" err="1"/>
              <a:t>cạnh</a:t>
            </a:r>
            <a:r>
              <a:rPr lang="en-US" dirty="0"/>
              <a:t> </a:t>
            </a:r>
            <a:r>
              <a:rPr lang="en-US" dirty="0" err="1"/>
              <a:t>nào</a:t>
            </a:r>
            <a:r>
              <a:rPr lang="en-US" dirty="0"/>
              <a:t> </a:t>
            </a:r>
            <a:r>
              <a:rPr lang="en-US" dirty="0" err="1"/>
              <a:t>của</a:t>
            </a:r>
            <a:r>
              <a:rPr lang="en-US" dirty="0"/>
              <a:t> </a:t>
            </a:r>
            <a:r>
              <a:rPr lang="en-US" dirty="0" err="1"/>
              <a:t>công</a:t>
            </a:r>
            <a:r>
              <a:rPr lang="en-US" dirty="0"/>
              <a:t> </a:t>
            </a:r>
            <a:r>
              <a:rPr lang="en-US" dirty="0" err="1"/>
              <a:t>việc</a:t>
            </a:r>
            <a:r>
              <a:rPr lang="en-US" dirty="0"/>
              <a:t> </a:t>
            </a:r>
            <a:r>
              <a:rPr lang="en-US" dirty="0" err="1"/>
              <a:t>của</a:t>
            </a:r>
            <a:r>
              <a:rPr lang="en-US" dirty="0"/>
              <a:t> </a:t>
            </a:r>
            <a:r>
              <a:rPr lang="en-US" dirty="0" err="1"/>
              <a:t>bạn</a:t>
            </a:r>
            <a:r>
              <a:rPr lang="en-US" dirty="0"/>
              <a:t> MI </a:t>
            </a:r>
            <a:r>
              <a:rPr lang="en-US" dirty="0" err="1"/>
              <a:t>có</a:t>
            </a:r>
            <a:r>
              <a:rPr lang="en-US" dirty="0"/>
              <a:t> </a:t>
            </a:r>
            <a:r>
              <a:rPr lang="en-US" dirty="0" err="1"/>
              <a:t>thể</a:t>
            </a:r>
            <a:r>
              <a:rPr lang="en-US" dirty="0"/>
              <a:t> </a:t>
            </a:r>
            <a:r>
              <a:rPr lang="en-US" dirty="0" err="1"/>
              <a:t>hữu</a:t>
            </a:r>
            <a:r>
              <a:rPr lang="en-US" dirty="0"/>
              <a:t> </a:t>
            </a:r>
            <a:r>
              <a:rPr lang="en-US" dirty="0" err="1"/>
              <a:t>ích</a:t>
            </a:r>
            <a:r>
              <a:rPr lang="en-US" dirty="0"/>
              <a:t> </a:t>
            </a:r>
            <a:r>
              <a:rPr lang="en-US" dirty="0" err="1"/>
              <a:t>nhất</a:t>
            </a:r>
            <a:r>
              <a:rPr lang="en-US" dirty="0"/>
              <a:t>?</a:t>
            </a:r>
          </a:p>
          <a:p>
            <a:r>
              <a:rPr lang="en-US" dirty="0"/>
              <a:t>? </a:t>
            </a:r>
            <a:r>
              <a:rPr lang="en-US" dirty="0" err="1"/>
              <a:t>Bạn</a:t>
            </a:r>
            <a:r>
              <a:rPr lang="en-US" dirty="0"/>
              <a:t> </a:t>
            </a:r>
            <a:r>
              <a:rPr lang="en-US" dirty="0" err="1"/>
              <a:t>có</a:t>
            </a:r>
            <a:r>
              <a:rPr lang="en-US" dirty="0"/>
              <a:t> </a:t>
            </a:r>
            <a:r>
              <a:rPr lang="en-US" dirty="0" err="1"/>
              <a:t>khả</a:t>
            </a:r>
            <a:r>
              <a:rPr lang="en-US" dirty="0"/>
              <a:t> </a:t>
            </a:r>
            <a:r>
              <a:rPr lang="en-US" dirty="0" err="1"/>
              <a:t>năng</a:t>
            </a:r>
            <a:r>
              <a:rPr lang="en-US" dirty="0"/>
              <a:t> </a:t>
            </a:r>
            <a:r>
              <a:rPr lang="en-US" dirty="0" err="1"/>
              <a:t>trong</a:t>
            </a:r>
            <a:r>
              <a:rPr lang="en-US" dirty="0"/>
              <a:t> </a:t>
            </a:r>
            <a:r>
              <a:rPr lang="en-US" dirty="0" err="1"/>
              <a:t>giai</a:t>
            </a:r>
            <a:r>
              <a:rPr lang="en-US" dirty="0"/>
              <a:t> </a:t>
            </a:r>
            <a:r>
              <a:rPr lang="en-US" dirty="0" err="1"/>
              <a:t>đoạn</a:t>
            </a:r>
            <a:r>
              <a:rPr lang="en-US" dirty="0"/>
              <a:t> </a:t>
            </a:r>
            <a:r>
              <a:rPr lang="en-US" dirty="0" err="1"/>
              <a:t>nào</a:t>
            </a:r>
            <a:r>
              <a:rPr lang="en-US" dirty="0"/>
              <a:t> </a:t>
            </a:r>
            <a:r>
              <a:rPr lang="en-US" dirty="0" err="1"/>
              <a:t>nhất</a:t>
            </a:r>
            <a:r>
              <a:rPr lang="en-US" dirty="0"/>
              <a:t>?</a:t>
            </a:r>
          </a:p>
          <a:p>
            <a:r>
              <a:rPr lang="en-US" dirty="0"/>
              <a:t>? </a:t>
            </a:r>
            <a:r>
              <a:rPr lang="en-US" dirty="0" err="1"/>
              <a:t>Bạn</a:t>
            </a:r>
            <a:r>
              <a:rPr lang="en-US" dirty="0"/>
              <a:t> </a:t>
            </a:r>
            <a:r>
              <a:rPr lang="en-US" dirty="0" err="1"/>
              <a:t>có</a:t>
            </a:r>
            <a:r>
              <a:rPr lang="en-US" dirty="0"/>
              <a:t> </a:t>
            </a:r>
            <a:r>
              <a:rPr lang="en-US" dirty="0" err="1"/>
              <a:t>thực</a:t>
            </a:r>
            <a:r>
              <a:rPr lang="en-US" dirty="0"/>
              <a:t> </a:t>
            </a:r>
            <a:r>
              <a:rPr lang="en-US" dirty="0" err="1"/>
              <a:t>hành</a:t>
            </a:r>
            <a:r>
              <a:rPr lang="en-US" dirty="0"/>
              <a:t> </a:t>
            </a:r>
            <a:r>
              <a:rPr lang="en-US" dirty="0" err="1"/>
              <a:t>trong</a:t>
            </a:r>
            <a:r>
              <a:rPr lang="en-US" dirty="0"/>
              <a:t> </a:t>
            </a:r>
            <a:r>
              <a:rPr lang="en-US" dirty="0" err="1"/>
              <a:t>kỹ</a:t>
            </a:r>
            <a:r>
              <a:rPr lang="en-US" dirty="0"/>
              <a:t> </a:t>
            </a:r>
            <a:r>
              <a:rPr lang="en-US" dirty="0" err="1"/>
              <a:t>năng</a:t>
            </a:r>
            <a:r>
              <a:rPr lang="en-US" dirty="0"/>
              <a:t> </a:t>
            </a:r>
            <a:r>
              <a:rPr lang="en-US" dirty="0" err="1"/>
              <a:t>cốt</a:t>
            </a:r>
            <a:r>
              <a:rPr lang="en-US" dirty="0"/>
              <a:t> </a:t>
            </a:r>
            <a:r>
              <a:rPr lang="en-US" dirty="0" err="1"/>
              <a:t>lõi</a:t>
            </a:r>
            <a:r>
              <a:rPr lang="en-US" dirty="0"/>
              <a:t> </a:t>
            </a:r>
            <a:r>
              <a:rPr lang="en-US" dirty="0" err="1"/>
              <a:t>nào</a:t>
            </a:r>
            <a:r>
              <a:rPr lang="en-US" dirty="0"/>
              <a:t> </a:t>
            </a:r>
            <a:r>
              <a:rPr lang="en-US" dirty="0" err="1"/>
              <a:t>nhiều</a:t>
            </a:r>
            <a:r>
              <a:rPr lang="en-US" dirty="0"/>
              <a:t> </a:t>
            </a:r>
            <a:r>
              <a:rPr lang="en-US" dirty="0" err="1"/>
              <a:t>hơn</a:t>
            </a:r>
            <a:r>
              <a:rPr lang="en-US" dirty="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16</a:t>
            </a:fld>
            <a:endParaRPr lang="en-US"/>
          </a:p>
        </p:txBody>
      </p:sp>
    </p:spTree>
    <p:extLst>
      <p:ext uri="{BB962C8B-B14F-4D97-AF65-F5344CB8AC3E}">
        <p14:creationId xmlns:p14="http://schemas.microsoft.com/office/powerpoint/2010/main" val="403073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Bạn</a:t>
            </a:r>
            <a:r>
              <a:rPr lang="en-US" dirty="0"/>
              <a:t> </a:t>
            </a:r>
            <a:r>
              <a:rPr lang="en-US" dirty="0" err="1"/>
              <a:t>thấy</a:t>
            </a:r>
            <a:r>
              <a:rPr lang="en-US" dirty="0"/>
              <a:t> </a:t>
            </a:r>
            <a:r>
              <a:rPr lang="en-US" dirty="0" err="1"/>
              <a:t>làm</a:t>
            </a:r>
            <a:r>
              <a:rPr lang="en-US" dirty="0"/>
              <a:t> </a:t>
            </a:r>
            <a:r>
              <a:rPr lang="en-US" dirty="0" err="1"/>
              <a:t>gì</a:t>
            </a:r>
            <a:r>
              <a:rPr lang="en-US" dirty="0"/>
              <a:t> </a:t>
            </a:r>
            <a:r>
              <a:rPr lang="en-US" dirty="0" err="1"/>
              <a:t>hữu</a:t>
            </a:r>
            <a:r>
              <a:rPr lang="en-US" dirty="0"/>
              <a:t> </a:t>
            </a:r>
            <a:r>
              <a:rPr lang="en-US" dirty="0" err="1"/>
              <a:t>ích</a:t>
            </a:r>
            <a:r>
              <a:rPr lang="en-US" dirty="0"/>
              <a:t> </a:t>
            </a:r>
            <a:r>
              <a:rPr lang="en-US" dirty="0" err="1"/>
              <a:t>nhất</a:t>
            </a:r>
            <a:r>
              <a:rPr lang="en-US" dirty="0"/>
              <a:t> </a:t>
            </a:r>
            <a:r>
              <a:rPr lang="en-US" dirty="0" err="1"/>
              <a:t>trong</a:t>
            </a:r>
            <a:r>
              <a:rPr lang="en-US" dirty="0"/>
              <a:t> </a:t>
            </a:r>
            <a:r>
              <a:rPr lang="en-US" dirty="0" err="1"/>
              <a:t>việc</a:t>
            </a:r>
            <a:r>
              <a:rPr lang="en-US" dirty="0"/>
              <a:t> </a:t>
            </a:r>
            <a:r>
              <a:rPr lang="en-US" dirty="0" err="1"/>
              <a:t>nhanh</a:t>
            </a:r>
            <a:r>
              <a:rPr lang="en-US" dirty="0"/>
              <a:t> </a:t>
            </a:r>
            <a:r>
              <a:rPr lang="en-US" dirty="0" err="1"/>
              <a:t>chóng</a:t>
            </a:r>
            <a:r>
              <a:rPr lang="en-US" dirty="0"/>
              <a:t> </a:t>
            </a:r>
            <a:r>
              <a:rPr lang="en-US" dirty="0" err="1"/>
              <a:t>thiết</a:t>
            </a:r>
            <a:r>
              <a:rPr lang="en-US" dirty="0"/>
              <a:t> </a:t>
            </a:r>
            <a:r>
              <a:rPr lang="en-US" dirty="0" err="1"/>
              <a:t>lập</a:t>
            </a:r>
            <a:r>
              <a:rPr lang="en-US" dirty="0"/>
              <a:t> </a:t>
            </a:r>
            <a:r>
              <a:rPr lang="en-US" dirty="0" err="1"/>
              <a:t>một</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dựa</a:t>
            </a:r>
            <a:r>
              <a:rPr lang="en-US" dirty="0"/>
              <a:t> </a:t>
            </a:r>
            <a:r>
              <a:rPr lang="en-US" dirty="0" err="1"/>
              <a:t>trên</a:t>
            </a:r>
            <a:r>
              <a:rPr lang="en-US" dirty="0"/>
              <a:t> </a:t>
            </a:r>
            <a:r>
              <a:rPr lang="en-US" dirty="0" err="1"/>
              <a:t>sự</a:t>
            </a:r>
            <a:r>
              <a:rPr lang="en-US" dirty="0"/>
              <a:t> tin </a:t>
            </a:r>
            <a:r>
              <a:rPr lang="en-US" dirty="0" err="1"/>
              <a:t>tưởng</a:t>
            </a:r>
            <a:r>
              <a:rPr lang="en-US" dirty="0"/>
              <a:t> </a:t>
            </a:r>
            <a:r>
              <a:rPr lang="en-US" dirty="0" err="1"/>
              <a:t>và</a:t>
            </a:r>
            <a:r>
              <a:rPr lang="en-US" dirty="0"/>
              <a:t> </a:t>
            </a:r>
            <a:r>
              <a:rPr lang="en-US" dirty="0" err="1"/>
              <a:t>tôn</a:t>
            </a:r>
            <a:r>
              <a:rPr lang="en-US" dirty="0"/>
              <a:t> </a:t>
            </a:r>
            <a:r>
              <a:rPr lang="en-US" dirty="0" err="1"/>
              <a:t>trọng</a:t>
            </a:r>
            <a:r>
              <a:rPr lang="en-US" dirty="0"/>
              <a:t> </a:t>
            </a:r>
            <a:r>
              <a:rPr lang="en-US" dirty="0" err="1"/>
              <a:t>lẫn</a:t>
            </a:r>
            <a:r>
              <a:rPr lang="en-US" dirty="0"/>
              <a:t> </a:t>
            </a:r>
            <a:r>
              <a:rPr lang="en-US" dirty="0" err="1"/>
              <a:t>nhau</a:t>
            </a:r>
            <a:r>
              <a:rPr lang="en-US" dirty="0"/>
              <a:t>?</a:t>
            </a:r>
          </a:p>
          <a:p>
            <a:r>
              <a:rPr lang="en-US" dirty="0"/>
              <a:t>? </a:t>
            </a:r>
            <a:r>
              <a:rPr lang="en-US" dirty="0" err="1"/>
              <a:t>Khi</a:t>
            </a:r>
            <a:r>
              <a:rPr lang="en-US" dirty="0"/>
              <a:t> </a:t>
            </a:r>
            <a:r>
              <a:rPr lang="en-US" dirty="0" err="1"/>
              <a:t>bạn</a:t>
            </a:r>
            <a:r>
              <a:rPr lang="en-US" dirty="0"/>
              <a:t> </a:t>
            </a:r>
            <a:r>
              <a:rPr lang="en-US" dirty="0" err="1"/>
              <a:t>lần</a:t>
            </a:r>
            <a:r>
              <a:rPr lang="en-US" dirty="0"/>
              <a:t> </a:t>
            </a:r>
            <a:r>
              <a:rPr lang="en-US" dirty="0" err="1"/>
              <a:t>đầu</a:t>
            </a:r>
            <a:r>
              <a:rPr lang="en-US" dirty="0"/>
              <a:t> </a:t>
            </a:r>
            <a:r>
              <a:rPr lang="en-US" dirty="0" err="1"/>
              <a:t>tiên</a:t>
            </a:r>
            <a:r>
              <a:rPr lang="en-US" dirty="0"/>
              <a:t> </a:t>
            </a:r>
            <a:r>
              <a:rPr lang="en-US" dirty="0" err="1"/>
              <a:t>ghé</a:t>
            </a:r>
            <a:r>
              <a:rPr lang="en-US" dirty="0"/>
              <a:t> </a:t>
            </a:r>
            <a:r>
              <a:rPr lang="en-US" dirty="0" err="1"/>
              <a:t>thăm</a:t>
            </a:r>
            <a:r>
              <a:rPr lang="en-US" dirty="0"/>
              <a:t> </a:t>
            </a:r>
            <a:r>
              <a:rPr lang="en-US" dirty="0" err="1"/>
              <a:t>một</a:t>
            </a:r>
            <a:r>
              <a:rPr lang="en-US" dirty="0"/>
              <a:t> </a:t>
            </a:r>
            <a:r>
              <a:rPr lang="en-US" dirty="0" err="1"/>
              <a:t>địa</a:t>
            </a:r>
            <a:r>
              <a:rPr lang="en-US" dirty="0"/>
              <a:t> </a:t>
            </a:r>
            <a:r>
              <a:rPr lang="en-US" dirty="0" err="1"/>
              <a:t>điểm</a:t>
            </a:r>
            <a:r>
              <a:rPr lang="en-US" dirty="0"/>
              <a:t> </a:t>
            </a:r>
            <a:r>
              <a:rPr lang="en-US" dirty="0" err="1"/>
              <a:t>hoặc</a:t>
            </a:r>
            <a:r>
              <a:rPr lang="en-US" dirty="0"/>
              <a:t> </a:t>
            </a:r>
            <a:r>
              <a:rPr lang="en-US" dirty="0" err="1"/>
              <a:t>nhóm</a:t>
            </a:r>
            <a:r>
              <a:rPr lang="en-US" dirty="0"/>
              <a:t> </a:t>
            </a:r>
            <a:r>
              <a:rPr lang="en-US" dirty="0" err="1"/>
              <a:t>mới</a:t>
            </a:r>
            <a:r>
              <a:rPr lang="en-US" dirty="0"/>
              <a:t>, </a:t>
            </a:r>
            <a:r>
              <a:rPr lang="en-US" dirty="0" err="1"/>
              <a:t>những</a:t>
            </a:r>
            <a:r>
              <a:rPr lang="en-US" dirty="0"/>
              <a:t> </a:t>
            </a:r>
            <a:r>
              <a:rPr lang="en-US" dirty="0" err="1"/>
              <a:t>yếu</a:t>
            </a:r>
            <a:r>
              <a:rPr lang="en-US" dirty="0"/>
              <a:t> </a:t>
            </a:r>
            <a:r>
              <a:rPr lang="en-US" dirty="0" err="1"/>
              <a:t>tố</a:t>
            </a:r>
            <a:r>
              <a:rPr lang="en-US" dirty="0"/>
              <a:t> </a:t>
            </a:r>
            <a:r>
              <a:rPr lang="en-US" dirty="0" err="1"/>
              <a:t>nào</a:t>
            </a:r>
            <a:endParaRPr lang="en-US" dirty="0"/>
          </a:p>
          <a:p>
            <a:r>
              <a:rPr lang="en-US" dirty="0"/>
              <a:t> </a:t>
            </a:r>
            <a:r>
              <a:rPr lang="en-US" dirty="0" err="1"/>
              <a:t>ành</a:t>
            </a:r>
            <a:r>
              <a:rPr lang="en-US" dirty="0"/>
              <a:t> </a:t>
            </a:r>
            <a:r>
              <a:rPr lang="en-US" dirty="0" err="1"/>
              <a:t>hưởng</a:t>
            </a:r>
            <a:r>
              <a:rPr lang="en-US" dirty="0"/>
              <a:t> </a:t>
            </a:r>
            <a:r>
              <a:rPr lang="en-US" dirty="0" err="1"/>
              <a:t>xem</a:t>
            </a:r>
            <a:r>
              <a:rPr lang="en-US" dirty="0"/>
              <a:t> </a:t>
            </a:r>
            <a:r>
              <a:rPr lang="en-US" dirty="0" err="1"/>
              <a:t>bạn</a:t>
            </a:r>
            <a:r>
              <a:rPr lang="en-US" dirty="0"/>
              <a:t> </a:t>
            </a:r>
            <a:r>
              <a:rPr lang="en-US" dirty="0" err="1"/>
              <a:t>có</a:t>
            </a:r>
            <a:r>
              <a:rPr lang="en-US" dirty="0"/>
              <a:t> </a:t>
            </a:r>
            <a:r>
              <a:rPr lang="en-US" dirty="0" err="1"/>
              <a:t>muốn</a:t>
            </a:r>
            <a:r>
              <a:rPr lang="en-US" dirty="0"/>
              <a:t> quay </a:t>
            </a:r>
            <a:r>
              <a:rPr lang="en-US" dirty="0" err="1"/>
              <a:t>lại</a:t>
            </a:r>
            <a:r>
              <a:rPr lang="en-US" dirty="0"/>
              <a:t> </a:t>
            </a:r>
            <a:r>
              <a:rPr lang="en-US" dirty="0" err="1"/>
              <a:t>không</a:t>
            </a:r>
            <a:r>
              <a:rPr lang="en-US" dirty="0"/>
              <a:t>?</a:t>
            </a:r>
          </a:p>
          <a:p>
            <a:r>
              <a:rPr lang="en-US" dirty="0"/>
              <a:t>? </a:t>
            </a:r>
            <a:r>
              <a:rPr lang="en-US" dirty="0" err="1"/>
              <a:t>Trong</a:t>
            </a:r>
            <a:r>
              <a:rPr lang="en-US" dirty="0"/>
              <a:t> </a:t>
            </a:r>
            <a:r>
              <a:rPr lang="en-US" dirty="0" err="1"/>
              <a:t>bối</a:t>
            </a:r>
            <a:r>
              <a:rPr lang="en-US" dirty="0"/>
              <a:t> </a:t>
            </a:r>
            <a:r>
              <a:rPr lang="en-US" dirty="0" err="1"/>
              <a:t>cảnh</a:t>
            </a:r>
            <a:r>
              <a:rPr lang="en-US" dirty="0"/>
              <a:t> </a:t>
            </a:r>
            <a:r>
              <a:rPr lang="en-US" dirty="0" err="1"/>
              <a:t>công</a:t>
            </a:r>
            <a:r>
              <a:rPr lang="en-US" dirty="0"/>
              <a:t> </a:t>
            </a:r>
            <a:r>
              <a:rPr lang="en-US" dirty="0" err="1"/>
              <a:t>việc</a:t>
            </a:r>
            <a:r>
              <a:rPr lang="en-US" dirty="0"/>
              <a:t> </a:t>
            </a:r>
            <a:r>
              <a:rPr lang="en-US" dirty="0" err="1"/>
              <a:t>của</a:t>
            </a:r>
            <a:r>
              <a:rPr lang="en-US" dirty="0"/>
              <a:t> </a:t>
            </a:r>
            <a:r>
              <a:rPr lang="en-US" dirty="0" err="1"/>
              <a:t>bạn</a:t>
            </a:r>
            <a:r>
              <a:rPr lang="en-US" dirty="0"/>
              <a:t>, </a:t>
            </a:r>
            <a:r>
              <a:rPr lang="en-US" dirty="0" err="1"/>
              <a:t>bạ</a:t>
            </a:r>
            <a:r>
              <a:rPr lang="en-US" dirty="0"/>
              <a:t> </a:t>
            </a:r>
            <a:r>
              <a:rPr lang="en-US" dirty="0" err="1"/>
              <a:t>có</a:t>
            </a:r>
            <a:r>
              <a:rPr lang="en-US" dirty="0"/>
              <a:t> </a:t>
            </a:r>
            <a:r>
              <a:rPr lang="en-US" dirty="0" err="1"/>
              <a:t>phải</a:t>
            </a:r>
            <a:r>
              <a:rPr lang="en-US" dirty="0"/>
              <a:t> </a:t>
            </a:r>
            <a:r>
              <a:rPr lang="en-US" dirty="0" err="1"/>
              <a:t>thẩm</a:t>
            </a:r>
            <a:r>
              <a:rPr lang="en-US" dirty="0"/>
              <a:t> </a:t>
            </a:r>
            <a:r>
              <a:rPr lang="en-US" dirty="0" err="1"/>
              <a:t>định</a:t>
            </a:r>
            <a:r>
              <a:rPr lang="en-US" dirty="0"/>
              <a:t> </a:t>
            </a:r>
            <a:r>
              <a:rPr lang="en-US" dirty="0" err="1"/>
              <a:t>đánh</a:t>
            </a:r>
            <a:r>
              <a:rPr lang="en-US" dirty="0"/>
              <a:t> </a:t>
            </a:r>
            <a:r>
              <a:rPr lang="en-US" dirty="0" err="1"/>
              <a:t>giá</a:t>
            </a:r>
            <a:r>
              <a:rPr lang="en-US" dirty="0"/>
              <a:t>  </a:t>
            </a:r>
            <a:r>
              <a:rPr lang="en-US" dirty="0" err="1"/>
              <a:t>khi</a:t>
            </a:r>
            <a:r>
              <a:rPr lang="en-US" dirty="0"/>
              <a:t> </a:t>
            </a:r>
            <a:r>
              <a:rPr lang="en-US" dirty="0" err="1"/>
              <a:t>bắt</a:t>
            </a:r>
            <a:r>
              <a:rPr lang="en-US" dirty="0"/>
              <a:t> </a:t>
            </a:r>
            <a:r>
              <a:rPr lang="en-US" dirty="0" err="1"/>
              <a:t>đầu</a:t>
            </a:r>
            <a:r>
              <a:rPr lang="en-US" dirty="0"/>
              <a:t> </a:t>
            </a:r>
            <a:r>
              <a:rPr lang="en-US" dirty="0" err="1"/>
              <a:t>tham</a:t>
            </a:r>
            <a:r>
              <a:rPr lang="en-US" dirty="0"/>
              <a:t> </a:t>
            </a:r>
            <a:r>
              <a:rPr lang="en-US" dirty="0" err="1"/>
              <a:t>vấn</a:t>
            </a:r>
            <a:r>
              <a:rPr lang="en-US" dirty="0"/>
              <a:t> </a:t>
            </a:r>
            <a:r>
              <a:rPr lang="en-US" dirty="0" err="1"/>
              <a:t>không</a:t>
            </a:r>
            <a:r>
              <a:rPr lang="en-US" dirty="0"/>
              <a:t> , </a:t>
            </a:r>
            <a:r>
              <a:rPr lang="en-US" dirty="0" err="1"/>
              <a:t>và</a:t>
            </a:r>
            <a:r>
              <a:rPr lang="en-US" dirty="0"/>
              <a:t> </a:t>
            </a:r>
            <a:r>
              <a:rPr lang="en-US" dirty="0" err="1"/>
              <a:t>việc</a:t>
            </a:r>
            <a:r>
              <a:rPr lang="en-US" dirty="0"/>
              <a:t> </a:t>
            </a:r>
            <a:r>
              <a:rPr lang="en-US" dirty="0" err="1"/>
              <a:t>đó</a:t>
            </a:r>
            <a:r>
              <a:rPr lang="en-US" dirty="0"/>
              <a:t> </a:t>
            </a:r>
            <a:r>
              <a:rPr lang="en-US" dirty="0" err="1"/>
              <a:t>có</a:t>
            </a:r>
            <a:r>
              <a:rPr lang="en-US" dirty="0"/>
              <a:t> </a:t>
            </a:r>
            <a:r>
              <a:rPr lang="en-US" dirty="0" err="1"/>
              <a:t>ảnh</a:t>
            </a:r>
            <a:r>
              <a:rPr lang="en-US" dirty="0"/>
              <a:t> </a:t>
            </a:r>
            <a:r>
              <a:rPr lang="en-US" dirty="0" err="1"/>
              <a:t>hưởng</a:t>
            </a:r>
            <a:r>
              <a:rPr lang="en-US" dirty="0"/>
              <a:t> </a:t>
            </a:r>
            <a:r>
              <a:rPr lang="en-US" dirty="0" err="1"/>
              <a:t>đến</a:t>
            </a:r>
            <a:r>
              <a:rPr lang="en-US" dirty="0"/>
              <a:t> </a:t>
            </a:r>
            <a:r>
              <a:rPr lang="en-US" dirty="0" err="1"/>
              <a:t>sự</a:t>
            </a:r>
            <a:r>
              <a:rPr lang="en-US" dirty="0"/>
              <a:t> </a:t>
            </a:r>
            <a:r>
              <a:rPr lang="en-US" dirty="0" err="1"/>
              <a:t>tham</a:t>
            </a:r>
            <a:r>
              <a:rPr lang="en-US" dirty="0"/>
              <a:t> </a:t>
            </a:r>
            <a:r>
              <a:rPr lang="en-US" dirty="0" err="1"/>
              <a:t>gia</a:t>
            </a:r>
            <a:r>
              <a:rPr lang="en-US" dirty="0"/>
              <a:t> </a:t>
            </a:r>
            <a:r>
              <a:rPr lang="en-US" dirty="0" err="1"/>
              <a:t>của</a:t>
            </a:r>
            <a:r>
              <a:rPr lang="en-US" dirty="0"/>
              <a:t> TC </a:t>
            </a:r>
            <a:r>
              <a:rPr lang="en-US" dirty="0" err="1"/>
              <a:t>không</a:t>
            </a:r>
            <a:r>
              <a:rPr lang="en-US" dirty="0"/>
              <a:t>?</a:t>
            </a:r>
          </a:p>
          <a:p>
            <a:r>
              <a:rPr lang="en-US" dirty="0"/>
              <a:t> </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17</a:t>
            </a:fld>
            <a:endParaRPr lang="en-US"/>
          </a:p>
        </p:txBody>
      </p:sp>
    </p:spTree>
    <p:extLst>
      <p:ext uri="{BB962C8B-B14F-4D97-AF65-F5344CB8AC3E}">
        <p14:creationId xmlns:p14="http://schemas.microsoft.com/office/powerpoint/2010/main" val="1622873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p>
        </p:txBody>
      </p:sp>
      <p:sp>
        <p:nvSpPr>
          <p:cNvPr id="4" name="Slide Number Placeholder 3"/>
          <p:cNvSpPr>
            <a:spLocks noGrp="1"/>
          </p:cNvSpPr>
          <p:nvPr>
            <p:ph type="sldNum" sz="quarter" idx="10"/>
          </p:nvPr>
        </p:nvSpPr>
        <p:spPr/>
        <p:txBody>
          <a:bodyPr/>
          <a:lstStyle/>
          <a:p>
            <a:fld id="{857C92A1-E82D-D04C-8140-EFD5335B71C8}" type="slidenum">
              <a:rPr lang="en-US" smtClean="0"/>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19</a:t>
            </a:fld>
            <a:endParaRPr lang="en-US"/>
          </a:p>
        </p:txBody>
      </p:sp>
    </p:spTree>
    <p:extLst>
      <p:ext uri="{BB962C8B-B14F-4D97-AF65-F5344CB8AC3E}">
        <p14:creationId xmlns:p14="http://schemas.microsoft.com/office/powerpoint/2010/main" val="30172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Nếu</a:t>
            </a:r>
            <a:r>
              <a:rPr lang="en-US" dirty="0"/>
              <a:t> "</a:t>
            </a:r>
            <a:r>
              <a:rPr lang="en-US" dirty="0" err="1"/>
              <a:t>lấy</a:t>
            </a:r>
            <a:r>
              <a:rPr lang="en-US" dirty="0"/>
              <a:t> </a:t>
            </a:r>
            <a:r>
              <a:rPr lang="en-US" dirty="0" err="1"/>
              <a:t>thông</a:t>
            </a:r>
            <a:r>
              <a:rPr lang="en-US" dirty="0"/>
              <a:t> tin/</a:t>
            </a:r>
            <a:r>
              <a:rPr lang="en-US" dirty="0" err="1"/>
              <a:t>thẩm</a:t>
            </a:r>
            <a:r>
              <a:rPr lang="en-US" dirty="0"/>
              <a:t> </a:t>
            </a:r>
            <a:r>
              <a:rPr lang="en-US" dirty="0" err="1"/>
              <a:t>định</a:t>
            </a:r>
            <a:r>
              <a:rPr lang="en-US" dirty="0"/>
              <a:t>" </a:t>
            </a:r>
            <a:r>
              <a:rPr lang="en-US" dirty="0" err="1"/>
              <a:t>được</a:t>
            </a:r>
            <a:r>
              <a:rPr lang="en-US" dirty="0"/>
              <a:t> </a:t>
            </a:r>
            <a:r>
              <a:rPr lang="en-US" dirty="0" err="1"/>
              <a:t>coi</a:t>
            </a:r>
            <a:r>
              <a:rPr lang="en-US" dirty="0"/>
              <a:t> </a:t>
            </a:r>
            <a:r>
              <a:rPr lang="en-US" dirty="0" err="1"/>
              <a:t>là</a:t>
            </a:r>
            <a:r>
              <a:rPr lang="en-US" dirty="0"/>
              <a:t> </a:t>
            </a:r>
            <a:r>
              <a:rPr lang="en-US" dirty="0" err="1"/>
              <a:t>điều</a:t>
            </a:r>
            <a:r>
              <a:rPr lang="en-US" dirty="0"/>
              <a:t> </a:t>
            </a:r>
            <a:r>
              <a:rPr lang="en-US" dirty="0" err="1"/>
              <a:t>kiện</a:t>
            </a:r>
            <a:r>
              <a:rPr lang="en-US" dirty="0"/>
              <a:t> </a:t>
            </a:r>
            <a:r>
              <a:rPr lang="en-US" dirty="0" err="1"/>
              <a:t>tiên</a:t>
            </a:r>
            <a:r>
              <a:rPr lang="en-US" dirty="0"/>
              <a:t> </a:t>
            </a:r>
            <a:r>
              <a:rPr lang="en-US" dirty="0" err="1"/>
              <a:t>quyết</a:t>
            </a:r>
            <a:r>
              <a:rPr lang="en-US" dirty="0"/>
              <a:t> </a:t>
            </a:r>
            <a:r>
              <a:rPr lang="en-US" dirty="0" err="1"/>
              <a:t>để</a:t>
            </a:r>
            <a:r>
              <a:rPr lang="en-US" dirty="0"/>
              <a:t> </a:t>
            </a:r>
            <a:r>
              <a:rPr lang="en-US" dirty="0" err="1"/>
              <a:t>bắt</a:t>
            </a:r>
            <a:r>
              <a:rPr lang="en-US" dirty="0"/>
              <a:t> </a:t>
            </a:r>
            <a:r>
              <a:rPr lang="en-US" dirty="0" err="1"/>
              <a:t>đầu</a:t>
            </a:r>
            <a:r>
              <a:rPr lang="en-US" dirty="0"/>
              <a:t> </a:t>
            </a:r>
            <a:r>
              <a:rPr lang="en-US" dirty="0" err="1"/>
              <a:t>điều</a:t>
            </a:r>
            <a:r>
              <a:rPr lang="en-US" dirty="0"/>
              <a:t> </a:t>
            </a:r>
            <a:r>
              <a:rPr lang="en-US" dirty="0" err="1"/>
              <a:t>trị</a:t>
            </a:r>
            <a:r>
              <a:rPr lang="en-US" dirty="0"/>
              <a:t>, TC </a:t>
            </a:r>
            <a:r>
              <a:rPr lang="en-US" dirty="0" err="1"/>
              <a:t>có</a:t>
            </a:r>
            <a:r>
              <a:rPr lang="en-US" dirty="0"/>
              <a:t> </a:t>
            </a:r>
            <a:r>
              <a:rPr lang="en-US" dirty="0" err="1"/>
              <a:t>thể</a:t>
            </a:r>
            <a:r>
              <a:rPr lang="en-US" dirty="0"/>
              <a:t> </a:t>
            </a:r>
            <a:r>
              <a:rPr lang="en-US" dirty="0" err="1"/>
              <a:t>bị</a:t>
            </a:r>
            <a:r>
              <a:rPr lang="en-US" dirty="0"/>
              <a:t> </a:t>
            </a:r>
            <a:r>
              <a:rPr lang="en-US" dirty="0" err="1"/>
              <a:t>xa</a:t>
            </a:r>
            <a:r>
              <a:rPr lang="en-US" dirty="0"/>
              <a:t> </a:t>
            </a:r>
            <a:r>
              <a:rPr lang="en-US" dirty="0" err="1"/>
              <a:t>lánh</a:t>
            </a:r>
            <a:r>
              <a:rPr lang="en-US" dirty="0"/>
              <a:t> </a:t>
            </a:r>
            <a:r>
              <a:rPr lang="en-US" dirty="0" err="1"/>
              <a:t>ngay</a:t>
            </a:r>
            <a:r>
              <a:rPr lang="en-US" dirty="0"/>
              <a:t> </a:t>
            </a:r>
            <a:r>
              <a:rPr lang="en-US" dirty="0" err="1"/>
              <a:t>từ</a:t>
            </a:r>
            <a:r>
              <a:rPr lang="en-US" dirty="0"/>
              <a:t> </a:t>
            </a:r>
            <a:r>
              <a:rPr lang="en-US" dirty="0" err="1"/>
              <a:t>đầu</a:t>
            </a:r>
            <a:r>
              <a:rPr lang="en-US" dirty="0"/>
              <a:t>. </a:t>
            </a:r>
            <a:r>
              <a:rPr lang="en-US" dirty="0" err="1"/>
              <a:t>Nhiều</a:t>
            </a:r>
            <a:r>
              <a:rPr lang="en-US" dirty="0"/>
              <a:t> TVV </a:t>
            </a:r>
            <a:r>
              <a:rPr lang="en-US" dirty="0" err="1"/>
              <a:t>rơi</a:t>
            </a:r>
            <a:r>
              <a:rPr lang="en-US" dirty="0"/>
              <a:t> </a:t>
            </a:r>
            <a:r>
              <a:rPr lang="en-US" dirty="0" err="1"/>
              <a:t>vào</a:t>
            </a:r>
            <a:r>
              <a:rPr lang="en-US" dirty="0"/>
              <a:t> </a:t>
            </a:r>
            <a:r>
              <a:rPr lang="en-US" dirty="0" err="1"/>
              <a:t>bẫy</a:t>
            </a:r>
            <a:r>
              <a:rPr lang="en-US" dirty="0"/>
              <a:t> /</a:t>
            </a:r>
            <a:r>
              <a:rPr lang="en-US" dirty="0" err="1"/>
              <a:t>thẩm</a:t>
            </a:r>
            <a:r>
              <a:rPr lang="en-US" dirty="0"/>
              <a:t> </a:t>
            </a:r>
            <a:r>
              <a:rPr lang="en-US" dirty="0" err="1"/>
              <a:t>định</a:t>
            </a:r>
            <a:r>
              <a:rPr lang="en-US" dirty="0"/>
              <a:t>/ </a:t>
            </a:r>
            <a:r>
              <a:rPr lang="en-US" dirty="0" err="1"/>
              <a:t>đánh</a:t>
            </a:r>
            <a:r>
              <a:rPr lang="en-US" dirty="0"/>
              <a:t> </a:t>
            </a:r>
            <a:r>
              <a:rPr lang="en-US" dirty="0" err="1"/>
              <a:t>giá</a:t>
            </a:r>
            <a:r>
              <a:rPr lang="en-US" dirty="0"/>
              <a:t>, </a:t>
            </a:r>
            <a:r>
              <a:rPr lang="en-US" dirty="0" err="1"/>
              <a:t>họ</a:t>
            </a:r>
            <a:r>
              <a:rPr lang="en-US" dirty="0"/>
              <a:t> </a:t>
            </a:r>
            <a:r>
              <a:rPr lang="en-US" dirty="0" err="1"/>
              <a:t>cần</a:t>
            </a:r>
            <a:r>
              <a:rPr lang="en-US" dirty="0"/>
              <a:t> </a:t>
            </a:r>
            <a:r>
              <a:rPr lang="en-US" dirty="0" err="1"/>
              <a:t>biết</a:t>
            </a:r>
            <a:r>
              <a:rPr lang="en-US" dirty="0"/>
              <a:t> </a:t>
            </a:r>
            <a:r>
              <a:rPr lang="en-US" dirty="0" err="1"/>
              <a:t>rất</a:t>
            </a:r>
            <a:r>
              <a:rPr lang="en-US" dirty="0"/>
              <a:t> </a:t>
            </a:r>
            <a:r>
              <a:rPr lang="en-US" dirty="0" err="1"/>
              <a:t>nhiều</a:t>
            </a:r>
            <a:r>
              <a:rPr lang="en-US" dirty="0"/>
              <a:t> </a:t>
            </a:r>
            <a:r>
              <a:rPr lang="en-US" dirty="0" err="1"/>
              <a:t>thông</a:t>
            </a:r>
            <a:r>
              <a:rPr lang="en-US" dirty="0"/>
              <a:t> tin </a:t>
            </a:r>
            <a:r>
              <a:rPr lang="en-US" dirty="0" err="1"/>
              <a:t>trước</a:t>
            </a:r>
            <a:r>
              <a:rPr lang="en-US" dirty="0"/>
              <a:t> </a:t>
            </a:r>
            <a:r>
              <a:rPr lang="en-US" dirty="0" err="1"/>
              <a:t>khi</a:t>
            </a:r>
            <a:r>
              <a:rPr lang="en-US" dirty="0"/>
              <a:t> </a:t>
            </a:r>
            <a:r>
              <a:rPr lang="en-US" dirty="0" err="1"/>
              <a:t>có</a:t>
            </a:r>
            <a:r>
              <a:rPr lang="en-US" dirty="0"/>
              <a:t> </a:t>
            </a:r>
            <a:r>
              <a:rPr lang="en-US" dirty="0" err="1"/>
              <a:t>thể</a:t>
            </a:r>
            <a:r>
              <a:rPr lang="en-US" dirty="0"/>
              <a:t> </a:t>
            </a:r>
            <a:r>
              <a:rPr lang="en-US" dirty="0" err="1"/>
              <a:t>giúp</a:t>
            </a:r>
            <a:r>
              <a:rPr lang="en-US" dirty="0"/>
              <a:t> </a:t>
            </a:r>
            <a:r>
              <a:rPr lang="en-US" dirty="0" err="1" smtClean="0"/>
              <a:t>đỡ.Cấu</a:t>
            </a:r>
            <a:r>
              <a:rPr lang="en-US" dirty="0" smtClean="0"/>
              <a:t> </a:t>
            </a:r>
            <a:r>
              <a:rPr lang="en-US" dirty="0" err="1"/>
              <a:t>trúc</a:t>
            </a:r>
            <a:r>
              <a:rPr lang="en-US" dirty="0"/>
              <a:t> </a:t>
            </a:r>
            <a:r>
              <a:rPr lang="en-US" dirty="0" err="1"/>
              <a:t>của</a:t>
            </a:r>
            <a:r>
              <a:rPr lang="en-US" dirty="0"/>
              <a:t> </a:t>
            </a:r>
            <a:r>
              <a:rPr lang="en-US" dirty="0" err="1"/>
              <a:t>một</a:t>
            </a:r>
            <a:r>
              <a:rPr lang="en-US" dirty="0"/>
              <a:t> </a:t>
            </a:r>
            <a:r>
              <a:rPr lang="en-US" dirty="0" err="1"/>
              <a:t>buổi</a:t>
            </a:r>
            <a:r>
              <a:rPr lang="en-US" dirty="0"/>
              <a:t> </a:t>
            </a:r>
            <a:r>
              <a:rPr lang="en-US" dirty="0" err="1"/>
              <a:t>thẩm</a:t>
            </a:r>
            <a:r>
              <a:rPr lang="en-US" dirty="0"/>
              <a:t> </a:t>
            </a:r>
            <a:r>
              <a:rPr lang="en-US" dirty="0" err="1"/>
              <a:t>định</a:t>
            </a:r>
            <a:r>
              <a:rPr lang="en-US" dirty="0"/>
              <a:t> </a:t>
            </a:r>
            <a:r>
              <a:rPr lang="en-US" dirty="0" err="1"/>
              <a:t>chuyên</a:t>
            </a:r>
            <a:r>
              <a:rPr lang="en-US" dirty="0"/>
              <a:t> </a:t>
            </a:r>
            <a:r>
              <a:rPr lang="en-US" dirty="0" err="1"/>
              <a:t>sâu</a:t>
            </a:r>
            <a:r>
              <a:rPr lang="en-US" dirty="0"/>
              <a:t> </a:t>
            </a:r>
            <a:r>
              <a:rPr lang="en-US" dirty="0" err="1"/>
              <a:t>rất</a:t>
            </a:r>
            <a:r>
              <a:rPr lang="en-US" dirty="0"/>
              <a:t> </a:t>
            </a:r>
            <a:r>
              <a:rPr lang="en-US" dirty="0" err="1"/>
              <a:t>rõ</a:t>
            </a:r>
            <a:r>
              <a:rPr lang="en-US" dirty="0"/>
              <a:t> </a:t>
            </a:r>
            <a:r>
              <a:rPr lang="en-US" dirty="0" err="1"/>
              <a:t>ràng</a:t>
            </a:r>
            <a:r>
              <a:rPr lang="en-US" dirty="0"/>
              <a:t>: TVV </a:t>
            </a:r>
            <a:r>
              <a:rPr lang="en-US" dirty="0" err="1"/>
              <a:t>hỏi</a:t>
            </a:r>
            <a:r>
              <a:rPr lang="en-US" dirty="0"/>
              <a:t> </a:t>
            </a:r>
            <a:r>
              <a:rPr lang="en-US" dirty="0" err="1"/>
              <a:t>câu</a:t>
            </a:r>
            <a:r>
              <a:rPr lang="en-US" dirty="0"/>
              <a:t> </a:t>
            </a:r>
            <a:r>
              <a:rPr lang="en-US" dirty="0" err="1"/>
              <a:t>hỏi</a:t>
            </a:r>
            <a:r>
              <a:rPr lang="en-US" dirty="0"/>
              <a:t> </a:t>
            </a:r>
            <a:r>
              <a:rPr lang="en-US" dirty="0" err="1"/>
              <a:t>và</a:t>
            </a:r>
            <a:r>
              <a:rPr lang="en-US" dirty="0"/>
              <a:t> TC </a:t>
            </a:r>
            <a:r>
              <a:rPr lang="en-US" dirty="0" err="1"/>
              <a:t>trả</a:t>
            </a:r>
            <a:r>
              <a:rPr lang="en-US" dirty="0"/>
              <a:t> </a:t>
            </a:r>
            <a:r>
              <a:rPr lang="en-US" dirty="0" err="1"/>
              <a:t>lời</a:t>
            </a:r>
            <a:r>
              <a:rPr lang="en-US" dirty="0"/>
              <a:t>. </a:t>
            </a:r>
            <a:r>
              <a:rPr lang="en-US" dirty="0" err="1"/>
              <a:t>Điều</a:t>
            </a:r>
            <a:r>
              <a:rPr lang="en-US" dirty="0"/>
              <a:t> </a:t>
            </a:r>
            <a:r>
              <a:rPr lang="en-US" dirty="0" err="1"/>
              <a:t>này</a:t>
            </a:r>
            <a:r>
              <a:rPr lang="en-US" dirty="0"/>
              <a:t> </a:t>
            </a:r>
            <a:r>
              <a:rPr lang="en-US" dirty="0" err="1"/>
              <a:t>đặt</a:t>
            </a:r>
            <a:r>
              <a:rPr lang="en-US" dirty="0"/>
              <a:t> TC </a:t>
            </a:r>
            <a:r>
              <a:rPr lang="en-US" dirty="0" err="1"/>
              <a:t>vào</a:t>
            </a:r>
            <a:r>
              <a:rPr lang="en-US" dirty="0"/>
              <a:t> </a:t>
            </a:r>
            <a:r>
              <a:rPr lang="en-US" dirty="0" err="1"/>
              <a:t>vai</a:t>
            </a:r>
            <a:r>
              <a:rPr lang="en-US" dirty="0"/>
              <a:t> </a:t>
            </a:r>
            <a:r>
              <a:rPr lang="en-US" dirty="0" err="1"/>
              <a:t>trò</a:t>
            </a:r>
            <a:r>
              <a:rPr lang="en-US" dirty="0"/>
              <a:t> </a:t>
            </a:r>
            <a:r>
              <a:rPr lang="en-US" dirty="0" err="1"/>
              <a:t>thấp</a:t>
            </a:r>
            <a:r>
              <a:rPr lang="en-US" dirty="0"/>
              <a:t> </a:t>
            </a:r>
            <a:r>
              <a:rPr lang="en-US" dirty="0" err="1"/>
              <a:t>hơn</a:t>
            </a:r>
            <a:r>
              <a:rPr lang="en-US" dirty="0"/>
              <a:t> </a:t>
            </a:r>
            <a:r>
              <a:rPr lang="en-US" dirty="0" err="1"/>
              <a:t>và</a:t>
            </a:r>
            <a:r>
              <a:rPr lang="en-US" dirty="0"/>
              <a:t> </a:t>
            </a:r>
            <a:r>
              <a:rPr lang="en-US" dirty="0" err="1"/>
              <a:t>thụ</a:t>
            </a:r>
            <a:r>
              <a:rPr lang="en-US" dirty="0"/>
              <a:t> </a:t>
            </a:r>
            <a:r>
              <a:rPr lang="en-US" dirty="0" err="1"/>
              <a:t>động</a:t>
            </a:r>
            <a:r>
              <a:rPr lang="en-US" dirty="0"/>
              <a:t>. TC </a:t>
            </a:r>
            <a:r>
              <a:rPr lang="en-US" dirty="0" err="1"/>
              <a:t>không</a:t>
            </a:r>
            <a:r>
              <a:rPr lang="en-US" dirty="0"/>
              <a:t> </a:t>
            </a:r>
            <a:r>
              <a:rPr lang="en-US" dirty="0" err="1"/>
              <a:t>thấy</a:t>
            </a:r>
            <a:r>
              <a:rPr lang="en-US" dirty="0"/>
              <a:t> </a:t>
            </a:r>
            <a:r>
              <a:rPr lang="en-US" dirty="0" err="1"/>
              <a:t>tính</a:t>
            </a:r>
            <a:r>
              <a:rPr lang="en-US" dirty="0"/>
              <a:t> </a:t>
            </a:r>
            <a:r>
              <a:rPr lang="en-US" dirty="0" err="1"/>
              <a:t>hữu</a:t>
            </a:r>
            <a:r>
              <a:rPr lang="en-US" dirty="0"/>
              <a:t> </a:t>
            </a:r>
            <a:r>
              <a:rPr lang="en-US" dirty="0" err="1"/>
              <a:t>dụng</a:t>
            </a:r>
            <a:r>
              <a:rPr lang="en-US" dirty="0"/>
              <a:t> </a:t>
            </a:r>
            <a:r>
              <a:rPr lang="en-US" dirty="0" err="1"/>
              <a:t>của</a:t>
            </a:r>
            <a:r>
              <a:rPr lang="en-US" dirty="0"/>
              <a:t> </a:t>
            </a:r>
            <a:r>
              <a:rPr lang="en-US" dirty="0" err="1"/>
              <a:t>các</a:t>
            </a:r>
            <a:r>
              <a:rPr lang="en-US" dirty="0"/>
              <a:t> </a:t>
            </a:r>
            <a:r>
              <a:rPr lang="en-US" dirty="0" err="1"/>
              <a:t>câu</a:t>
            </a:r>
            <a:r>
              <a:rPr lang="en-US" dirty="0"/>
              <a:t> </a:t>
            </a:r>
            <a:r>
              <a:rPr lang="en-US" dirty="0" err="1"/>
              <a:t>hỏi</a:t>
            </a:r>
            <a:r>
              <a:rPr lang="en-US" dirty="0"/>
              <a:t> </a:t>
            </a:r>
            <a:r>
              <a:rPr lang="en-US" dirty="0" err="1"/>
              <a:t>này</a:t>
            </a:r>
            <a:r>
              <a:rPr lang="en-US" dirty="0"/>
              <a:t> .</a:t>
            </a:r>
          </a:p>
          <a:p>
            <a:r>
              <a:rPr lang="en-US" dirty="0" err="1"/>
              <a:t>Đặt</a:t>
            </a:r>
            <a:r>
              <a:rPr lang="en-US" dirty="0"/>
              <a:t> </a:t>
            </a:r>
            <a:r>
              <a:rPr lang="en-US" dirty="0" err="1"/>
              <a:t>nhiều</a:t>
            </a:r>
            <a:r>
              <a:rPr lang="en-US" dirty="0"/>
              <a:t> </a:t>
            </a:r>
            <a:r>
              <a:rPr lang="en-US" dirty="0" err="1"/>
              <a:t>câu</a:t>
            </a:r>
            <a:r>
              <a:rPr lang="en-US" dirty="0"/>
              <a:t> </a:t>
            </a:r>
            <a:r>
              <a:rPr lang="en-US" dirty="0" err="1"/>
              <a:t>hỏi</a:t>
            </a:r>
            <a:r>
              <a:rPr lang="en-US" dirty="0"/>
              <a:t> </a:t>
            </a:r>
            <a:r>
              <a:rPr lang="en-US" dirty="0" err="1"/>
              <a:t>cũng</a:t>
            </a:r>
            <a:r>
              <a:rPr lang="en-US" dirty="0"/>
              <a:t> </a:t>
            </a:r>
            <a:r>
              <a:rPr lang="en-US" dirty="0" err="1"/>
              <a:t>có</a:t>
            </a:r>
            <a:r>
              <a:rPr lang="en-US" dirty="0"/>
              <a:t> </a:t>
            </a:r>
            <a:r>
              <a:rPr lang="en-US" dirty="0" err="1"/>
              <a:t>thể</a:t>
            </a:r>
            <a:r>
              <a:rPr lang="en-US" dirty="0"/>
              <a:t> </a:t>
            </a:r>
            <a:r>
              <a:rPr lang="en-US" dirty="0" err="1"/>
              <a:t>phản</a:t>
            </a:r>
            <a:r>
              <a:rPr lang="en-US" dirty="0"/>
              <a:t> </a:t>
            </a:r>
            <a:r>
              <a:rPr lang="en-US" dirty="0" err="1"/>
              <a:t>ứng</a:t>
            </a:r>
            <a:r>
              <a:rPr lang="en-US" dirty="0"/>
              <a:t> </a:t>
            </a:r>
            <a:r>
              <a:rPr lang="en-US" dirty="0" err="1"/>
              <a:t>sự</a:t>
            </a:r>
            <a:r>
              <a:rPr lang="en-US" dirty="0"/>
              <a:t> lo </a:t>
            </a:r>
            <a:r>
              <a:rPr lang="en-US" dirty="0" err="1"/>
              <a:t>lắng</a:t>
            </a:r>
            <a:r>
              <a:rPr lang="en-US" dirty="0"/>
              <a:t> </a:t>
            </a:r>
            <a:r>
              <a:rPr lang="en-US" dirty="0" err="1"/>
              <a:t>của</a:t>
            </a:r>
            <a:r>
              <a:rPr lang="en-US" dirty="0"/>
              <a:t> TVV </a:t>
            </a:r>
            <a:r>
              <a:rPr lang="en-US" dirty="0" err="1"/>
              <a:t>khi</a:t>
            </a:r>
            <a:r>
              <a:rPr lang="en-US" dirty="0"/>
              <a:t> </a:t>
            </a:r>
            <a:r>
              <a:rPr lang="en-US" dirty="0" err="1"/>
              <a:t>họ</a:t>
            </a:r>
            <a:r>
              <a:rPr lang="en-US" dirty="0"/>
              <a:t> </a:t>
            </a:r>
            <a:r>
              <a:rPr lang="en-US" dirty="0" err="1"/>
              <a:t>muốn</a:t>
            </a:r>
            <a:r>
              <a:rPr lang="en-US" dirty="0"/>
              <a:t> </a:t>
            </a:r>
            <a:r>
              <a:rPr lang="en-US" dirty="0" err="1"/>
              <a:t>kiểm</a:t>
            </a:r>
            <a:r>
              <a:rPr lang="en-US" dirty="0"/>
              <a:t> </a:t>
            </a:r>
            <a:r>
              <a:rPr lang="en-US" dirty="0" err="1"/>
              <a:t>soát</a:t>
            </a:r>
            <a:r>
              <a:rPr lang="en-US" dirty="0"/>
              <a:t>, </a:t>
            </a:r>
            <a:r>
              <a:rPr lang="en-US" dirty="0" err="1"/>
              <a:t>hoặc</a:t>
            </a:r>
            <a:r>
              <a:rPr lang="en-US" dirty="0"/>
              <a:t> </a:t>
            </a:r>
            <a:r>
              <a:rPr lang="en-US" dirty="0" err="1"/>
              <a:t>của</a:t>
            </a:r>
            <a:r>
              <a:rPr lang="en-US" dirty="0"/>
              <a:t> TC </a:t>
            </a:r>
            <a:r>
              <a:rPr lang="en-US" dirty="0" err="1"/>
              <a:t>với</a:t>
            </a:r>
            <a:r>
              <a:rPr lang="en-US" dirty="0"/>
              <a:t> </a:t>
            </a:r>
            <a:r>
              <a:rPr lang="en-US" dirty="0" err="1"/>
              <a:t>tính</a:t>
            </a:r>
            <a:r>
              <a:rPr lang="en-US" dirty="0"/>
              <a:t> </a:t>
            </a:r>
            <a:r>
              <a:rPr lang="en-US" dirty="0" err="1"/>
              <a:t>dự</a:t>
            </a:r>
            <a:r>
              <a:rPr lang="en-US" dirty="0"/>
              <a:t> </a:t>
            </a:r>
            <a:r>
              <a:rPr lang="en-US" dirty="0" err="1"/>
              <a:t>đoán</a:t>
            </a:r>
            <a:r>
              <a:rPr lang="en-US" dirty="0"/>
              <a:t> an </a:t>
            </a:r>
            <a:r>
              <a:rPr lang="en-US" dirty="0" err="1"/>
              <a:t>toàn</a:t>
            </a:r>
            <a:r>
              <a:rPr lang="en-US" dirty="0"/>
              <a:t> </a:t>
            </a:r>
            <a:r>
              <a:rPr lang="en-US" dirty="0" err="1"/>
              <a:t>của</a:t>
            </a:r>
            <a:r>
              <a:rPr lang="en-US" dirty="0"/>
              <a:t> </a:t>
            </a:r>
            <a:r>
              <a:rPr lang="en-US" dirty="0" err="1"/>
              <a:t>vai</a:t>
            </a:r>
            <a:r>
              <a:rPr lang="en-US" dirty="0"/>
              <a:t> </a:t>
            </a:r>
            <a:r>
              <a:rPr lang="en-US" dirty="0" err="1"/>
              <a:t>trò</a:t>
            </a:r>
            <a:r>
              <a:rPr lang="en-US" dirty="0"/>
              <a:t> </a:t>
            </a:r>
            <a:r>
              <a:rPr lang="en-US" dirty="0" err="1"/>
              <a:t>thụ</a:t>
            </a:r>
            <a:r>
              <a:rPr lang="en-US" dirty="0"/>
              <a:t> </a:t>
            </a:r>
            <a:r>
              <a:rPr lang="en-US" dirty="0" err="1"/>
              <a:t>động</a:t>
            </a:r>
            <a:r>
              <a:rPr lang="en-US" dirty="0"/>
              <a:t> </a:t>
            </a:r>
            <a:r>
              <a:rPr lang="en-US" dirty="0" err="1"/>
              <a:t>này</a:t>
            </a:r>
            <a:r>
              <a:rPr lang="en-US" dirty="0"/>
              <a:t>. </a:t>
            </a:r>
            <a:r>
              <a:rPr lang="en-US" dirty="0" err="1"/>
              <a:t>Những</a:t>
            </a:r>
            <a:r>
              <a:rPr lang="en-US" dirty="0"/>
              <a:t> </a:t>
            </a:r>
            <a:r>
              <a:rPr lang="en-US" dirty="0" err="1"/>
              <a:t>vấn</a:t>
            </a:r>
            <a:r>
              <a:rPr lang="en-US" dirty="0"/>
              <a:t> </a:t>
            </a:r>
            <a:r>
              <a:rPr lang="en-US" dirty="0" err="1"/>
              <a:t>đề</a:t>
            </a:r>
            <a:r>
              <a:rPr lang="en-US" dirty="0"/>
              <a:t>: </a:t>
            </a:r>
          </a:p>
          <a:p>
            <a:r>
              <a:rPr lang="en-US" dirty="0"/>
              <a:t>1. </a:t>
            </a:r>
            <a:r>
              <a:rPr lang="en-US" dirty="0" err="1"/>
              <a:t>dạy</a:t>
            </a:r>
            <a:r>
              <a:rPr lang="en-US" dirty="0"/>
              <a:t> TC </a:t>
            </a:r>
            <a:r>
              <a:rPr lang="en-US" dirty="0" err="1"/>
              <a:t>trả</a:t>
            </a:r>
            <a:r>
              <a:rPr lang="en-US" dirty="0"/>
              <a:t> </a:t>
            </a:r>
            <a:r>
              <a:rPr lang="en-US" dirty="0" err="1"/>
              <a:t>lời</a:t>
            </a:r>
            <a:r>
              <a:rPr lang="en-US" dirty="0"/>
              <a:t> </a:t>
            </a:r>
            <a:r>
              <a:rPr lang="en-US" dirty="0" err="1"/>
              <a:t>ngắn</a:t>
            </a:r>
            <a:r>
              <a:rPr lang="en-US" dirty="0"/>
              <a:t> </a:t>
            </a:r>
            <a:r>
              <a:rPr lang="en-US" dirty="0" err="1"/>
              <a:t>gọn</a:t>
            </a:r>
            <a:r>
              <a:rPr lang="en-US" dirty="0"/>
              <a:t>, </a:t>
            </a:r>
            <a:r>
              <a:rPr lang="en-US" dirty="0" err="1"/>
              <a:t>đơn</a:t>
            </a:r>
            <a:r>
              <a:rPr lang="en-US" dirty="0"/>
              <a:t> </a:t>
            </a:r>
            <a:r>
              <a:rPr lang="en-US" dirty="0" err="1"/>
              <a:t>giản</a:t>
            </a:r>
            <a:r>
              <a:rPr lang="en-US" dirty="0"/>
              <a:t> </a:t>
            </a:r>
            <a:r>
              <a:rPr lang="en-US" dirty="0" err="1"/>
              <a:t>thay</a:t>
            </a:r>
            <a:r>
              <a:rPr lang="en-US" dirty="0"/>
              <a:t> </a:t>
            </a:r>
            <a:r>
              <a:rPr lang="en-US" dirty="0" err="1"/>
              <a:t>ví</a:t>
            </a:r>
            <a:r>
              <a:rPr lang="en-US" dirty="0"/>
              <a:t> </a:t>
            </a:r>
            <a:r>
              <a:rPr lang="en-US" dirty="0" err="1"/>
              <a:t>trình</a:t>
            </a:r>
            <a:r>
              <a:rPr lang="en-US" dirty="0"/>
              <a:t> </a:t>
            </a:r>
            <a:r>
              <a:rPr lang="en-US" dirty="0" err="1"/>
              <a:t>bày</a:t>
            </a:r>
            <a:r>
              <a:rPr lang="en-US" dirty="0"/>
              <a:t> chi </a:t>
            </a:r>
            <a:r>
              <a:rPr lang="en-US" dirty="0" err="1"/>
              <a:t>tiết</a:t>
            </a:r>
            <a:r>
              <a:rPr lang="en-US" dirty="0"/>
              <a:t> </a:t>
            </a:r>
          </a:p>
          <a:p>
            <a:r>
              <a:rPr lang="en-US" dirty="0"/>
              <a:t>2. </a:t>
            </a:r>
            <a:r>
              <a:rPr lang="en-US" dirty="0" err="1"/>
              <a:t>đặt</a:t>
            </a:r>
            <a:r>
              <a:rPr lang="en-US" dirty="0"/>
              <a:t> </a:t>
            </a:r>
            <a:r>
              <a:rPr lang="en-US" dirty="0" err="1"/>
              <a:t>kỳ</a:t>
            </a:r>
            <a:r>
              <a:rPr lang="en-US" dirty="0"/>
              <a:t> </a:t>
            </a:r>
            <a:r>
              <a:rPr lang="en-US" dirty="0" err="1"/>
              <a:t>vọng</a:t>
            </a:r>
            <a:r>
              <a:rPr lang="en-US" dirty="0"/>
              <a:t> </a:t>
            </a:r>
            <a:r>
              <a:rPr lang="en-US" dirty="0" err="1"/>
              <a:t>của</a:t>
            </a:r>
            <a:r>
              <a:rPr lang="en-US" dirty="0"/>
              <a:t> </a:t>
            </a:r>
            <a:r>
              <a:rPr lang="en-US" dirty="0" err="1"/>
              <a:t>một</a:t>
            </a:r>
            <a:r>
              <a:rPr lang="en-US" dirty="0"/>
              <a:t> TVV </a:t>
            </a:r>
            <a:r>
              <a:rPr lang="en-US" dirty="0" err="1"/>
              <a:t>tích</a:t>
            </a:r>
            <a:r>
              <a:rPr lang="en-US" dirty="0"/>
              <a:t> </a:t>
            </a:r>
            <a:r>
              <a:rPr lang="en-US" dirty="0" err="1"/>
              <a:t>cực</a:t>
            </a:r>
            <a:r>
              <a:rPr lang="en-US" dirty="0"/>
              <a:t> </a:t>
            </a:r>
            <a:r>
              <a:rPr lang="en-US" dirty="0" err="1"/>
              <a:t>và</a:t>
            </a:r>
            <a:r>
              <a:rPr lang="en-US" dirty="0"/>
              <a:t> </a:t>
            </a:r>
            <a:r>
              <a:rPr lang="en-US" dirty="0" err="1"/>
              <a:t>một</a:t>
            </a:r>
            <a:r>
              <a:rPr lang="en-US" dirty="0"/>
              <a:t> TC </a:t>
            </a:r>
            <a:r>
              <a:rPr lang="en-US" dirty="0" err="1"/>
              <a:t>thụ</a:t>
            </a:r>
            <a:r>
              <a:rPr lang="en-US" dirty="0"/>
              <a:t> </a:t>
            </a:r>
            <a:r>
              <a:rPr lang="en-US" dirty="0" err="1"/>
              <a:t>động</a:t>
            </a:r>
            <a:r>
              <a:rPr lang="en-US" dirty="0"/>
              <a:t>. </a:t>
            </a:r>
            <a:r>
              <a:rPr lang="en-US" dirty="0" err="1"/>
              <a:t>ít</a:t>
            </a:r>
            <a:r>
              <a:rPr lang="en-US" dirty="0"/>
              <a:t> </a:t>
            </a:r>
            <a:r>
              <a:rPr lang="en-US" dirty="0" err="1"/>
              <a:t>cơ</a:t>
            </a:r>
            <a:r>
              <a:rPr lang="en-US" dirty="0"/>
              <a:t> </a:t>
            </a:r>
            <a:r>
              <a:rPr lang="en-US" dirty="0" err="1"/>
              <a:t>hội</a:t>
            </a:r>
            <a:r>
              <a:rPr lang="en-US" dirty="0"/>
              <a:t> </a:t>
            </a:r>
            <a:r>
              <a:rPr lang="en-US" dirty="0" err="1"/>
              <a:t>cho</a:t>
            </a:r>
            <a:r>
              <a:rPr lang="en-US" dirty="0"/>
              <a:t> </a:t>
            </a:r>
            <a:r>
              <a:rPr lang="en-US" dirty="0" err="1"/>
              <a:t>mọi</a:t>
            </a:r>
            <a:r>
              <a:rPr lang="en-US" dirty="0"/>
              <a:t> </a:t>
            </a:r>
            <a:r>
              <a:rPr lang="en-US" dirty="0" err="1"/>
              <a:t>người</a:t>
            </a:r>
            <a:r>
              <a:rPr lang="en-US" dirty="0"/>
              <a:t> </a:t>
            </a:r>
            <a:r>
              <a:rPr lang="en-US" dirty="0" err="1"/>
              <a:t>khám</a:t>
            </a:r>
            <a:r>
              <a:rPr lang="en-US" dirty="0"/>
              <a:t> </a:t>
            </a:r>
            <a:r>
              <a:rPr lang="en-US" dirty="0" err="1"/>
              <a:t>phá</a:t>
            </a:r>
            <a:r>
              <a:rPr lang="en-US" dirty="0"/>
              <a:t> </a:t>
            </a:r>
            <a:r>
              <a:rPr lang="en-US" dirty="0" err="1"/>
              <a:t>động</a:t>
            </a:r>
            <a:r>
              <a:rPr lang="en-US" dirty="0"/>
              <a:t> </a:t>
            </a:r>
            <a:r>
              <a:rPr lang="en-US" dirty="0" err="1"/>
              <a:t>cơ</a:t>
            </a:r>
            <a:r>
              <a:rPr lang="en-US" dirty="0"/>
              <a:t> </a:t>
            </a:r>
            <a:r>
              <a:rPr lang="en-US" dirty="0" err="1"/>
              <a:t>của</a:t>
            </a:r>
            <a:r>
              <a:rPr lang="en-US" dirty="0"/>
              <a:t> </a:t>
            </a:r>
            <a:r>
              <a:rPr lang="en-US" dirty="0" err="1"/>
              <a:t>họ</a:t>
            </a:r>
            <a:r>
              <a:rPr lang="en-US" dirty="0"/>
              <a:t> </a:t>
            </a:r>
            <a:r>
              <a:rPr lang="en-US" dirty="0" err="1"/>
              <a:t>và</a:t>
            </a:r>
            <a:r>
              <a:rPr lang="en-US" dirty="0"/>
              <a:t> </a:t>
            </a:r>
            <a:r>
              <a:rPr lang="en-US" dirty="0" err="1"/>
              <a:t>để</a:t>
            </a:r>
            <a:r>
              <a:rPr lang="en-US" dirty="0"/>
              <a:t> </a:t>
            </a:r>
            <a:r>
              <a:rPr lang="en-US" dirty="0" err="1"/>
              <a:t>nói</a:t>
            </a:r>
            <a:r>
              <a:rPr lang="en-US" dirty="0"/>
              <a:t> </a:t>
            </a:r>
            <a:r>
              <a:rPr lang="en-US" dirty="0" err="1"/>
              <a:t>chuyện</a:t>
            </a:r>
            <a:r>
              <a:rPr lang="en-US" dirty="0"/>
              <a:t> </a:t>
            </a:r>
            <a:r>
              <a:rPr lang="en-US" dirty="0" err="1"/>
              <a:t>tah</a:t>
            </a:r>
            <a:r>
              <a:rPr lang="en-US" dirty="0"/>
              <a:t> </a:t>
            </a:r>
            <a:r>
              <a:rPr lang="en-US" dirty="0" err="1"/>
              <a:t>đổi</a:t>
            </a:r>
            <a:r>
              <a:rPr lang="en-US" dirty="0"/>
              <a:t>. </a:t>
            </a:r>
            <a:r>
              <a:rPr lang="en-US" dirty="0" err="1"/>
              <a:t>Phần</a:t>
            </a:r>
            <a:r>
              <a:rPr lang="en-US" dirty="0"/>
              <a:t> </a:t>
            </a:r>
            <a:r>
              <a:rPr lang="en-US" dirty="0" err="1"/>
              <a:t>của</a:t>
            </a:r>
            <a:r>
              <a:rPr lang="en-US" dirty="0"/>
              <a:t> TC </a:t>
            </a:r>
            <a:r>
              <a:rPr lang="en-US" dirty="0" err="1"/>
              <a:t>trong</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này</a:t>
            </a:r>
            <a:r>
              <a:rPr lang="en-US" dirty="0"/>
              <a:t> </a:t>
            </a:r>
            <a:r>
              <a:rPr lang="en-US" dirty="0" err="1"/>
              <a:t>chủ</a:t>
            </a:r>
            <a:r>
              <a:rPr lang="en-US" dirty="0"/>
              <a:t> </a:t>
            </a:r>
            <a:r>
              <a:rPr lang="en-US" dirty="0" err="1"/>
              <a:t>yếu</a:t>
            </a:r>
            <a:r>
              <a:rPr lang="en-US" dirty="0"/>
              <a:t> </a:t>
            </a:r>
            <a:r>
              <a:rPr lang="en-US" dirty="0" err="1"/>
              <a:t>giới</a:t>
            </a:r>
            <a:r>
              <a:rPr lang="en-US" dirty="0"/>
              <a:t> </a:t>
            </a:r>
            <a:r>
              <a:rPr lang="en-US" dirty="0" err="1"/>
              <a:t>hạn</a:t>
            </a:r>
            <a:r>
              <a:rPr lang="en-US" dirty="0"/>
              <a:t> </a:t>
            </a:r>
            <a:r>
              <a:rPr lang="en-US" dirty="0" err="1"/>
              <a:t>trong</a:t>
            </a:r>
            <a:r>
              <a:rPr lang="en-US" dirty="0"/>
              <a:t> </a:t>
            </a:r>
            <a:r>
              <a:rPr lang="en-US" dirty="0" err="1"/>
              <a:t>việc</a:t>
            </a:r>
            <a:r>
              <a:rPr lang="en-US" dirty="0"/>
              <a:t> </a:t>
            </a:r>
            <a:r>
              <a:rPr lang="en-US" dirty="0" err="1"/>
              <a:t>trả</a:t>
            </a:r>
            <a:r>
              <a:rPr lang="en-US" dirty="0"/>
              <a:t> </a:t>
            </a:r>
            <a:r>
              <a:rPr lang="en-US" dirty="0" err="1"/>
              <a:t>lời</a:t>
            </a:r>
            <a:r>
              <a:rPr lang="en-US" dirty="0"/>
              <a:t> </a:t>
            </a:r>
            <a:r>
              <a:rPr lang="en-US" dirty="0" err="1"/>
              <a:t>các</a:t>
            </a:r>
            <a:r>
              <a:rPr lang="en-US" dirty="0"/>
              <a:t> </a:t>
            </a:r>
            <a:r>
              <a:rPr lang="en-US" dirty="0" err="1"/>
              <a:t>câu</a:t>
            </a:r>
            <a:r>
              <a:rPr lang="en-US" dirty="0"/>
              <a:t> </a:t>
            </a:r>
            <a:r>
              <a:rPr lang="en-US" dirty="0" err="1"/>
              <a:t>hỏi</a:t>
            </a:r>
            <a:r>
              <a:rPr lang="en-US" dirty="0"/>
              <a:t> </a:t>
            </a:r>
            <a:r>
              <a:rPr lang="en-US" dirty="0" err="1"/>
              <a:t>của</a:t>
            </a:r>
            <a:r>
              <a:rPr lang="en-US" dirty="0"/>
              <a:t> TVV. </a:t>
            </a:r>
            <a:r>
              <a:rPr lang="en-US" dirty="0" err="1"/>
              <a:t>Trong</a:t>
            </a:r>
            <a:r>
              <a:rPr lang="en-US" dirty="0"/>
              <a:t> </a:t>
            </a:r>
            <a:r>
              <a:rPr lang="en-US" dirty="0" err="1"/>
              <a:t>quá</a:t>
            </a:r>
            <a:r>
              <a:rPr lang="en-US" dirty="0"/>
              <a:t> </a:t>
            </a:r>
            <a:r>
              <a:rPr lang="en-US" dirty="0" err="1"/>
              <a:t>trình</a:t>
            </a:r>
            <a:r>
              <a:rPr lang="en-US" dirty="0"/>
              <a:t> </a:t>
            </a:r>
            <a:r>
              <a:rPr lang="en-US" dirty="0" err="1"/>
              <a:t>trao</a:t>
            </a:r>
            <a:r>
              <a:rPr lang="en-US" dirty="0"/>
              <a:t> </a:t>
            </a:r>
            <a:r>
              <a:rPr lang="en-US" dirty="0" err="1"/>
              <a:t>đổi</a:t>
            </a:r>
            <a:r>
              <a:rPr lang="en-US" dirty="0"/>
              <a:t> </a:t>
            </a:r>
            <a:r>
              <a:rPr lang="en-US" dirty="0" err="1"/>
              <a:t>như</a:t>
            </a:r>
            <a:r>
              <a:rPr lang="en-US" dirty="0"/>
              <a:t> </a:t>
            </a:r>
            <a:r>
              <a:rPr lang="en-US" dirty="0" err="1"/>
              <a:t>vậy</a:t>
            </a:r>
            <a:r>
              <a:rPr lang="en-US" dirty="0"/>
              <a:t>, TC </a:t>
            </a:r>
            <a:r>
              <a:rPr lang="en-US" dirty="0" err="1"/>
              <a:t>hầu</a:t>
            </a:r>
            <a:r>
              <a:rPr lang="en-US" dirty="0"/>
              <a:t> </a:t>
            </a:r>
            <a:r>
              <a:rPr lang="en-US" dirty="0" err="1"/>
              <a:t>như</a:t>
            </a:r>
            <a:r>
              <a:rPr lang="en-US" dirty="0"/>
              <a:t> </a:t>
            </a:r>
            <a:r>
              <a:rPr lang="en-US" dirty="0" err="1"/>
              <a:t>không</a:t>
            </a:r>
            <a:r>
              <a:rPr lang="en-US" dirty="0"/>
              <a:t> </a:t>
            </a:r>
            <a:r>
              <a:rPr lang="en-US" dirty="0" err="1"/>
              <a:t>có</a:t>
            </a:r>
            <a:r>
              <a:rPr lang="en-US" dirty="0"/>
              <a:t> </a:t>
            </a:r>
            <a:r>
              <a:rPr lang="en-US" dirty="0" err="1"/>
              <a:t>cơ</a:t>
            </a:r>
            <a:r>
              <a:rPr lang="en-US" dirty="0"/>
              <a:t> </a:t>
            </a:r>
            <a:r>
              <a:rPr lang="en-US" dirty="0" err="1"/>
              <a:t>hội</a:t>
            </a:r>
            <a:r>
              <a:rPr lang="en-US" dirty="0"/>
              <a:t> </a:t>
            </a:r>
            <a:r>
              <a:rPr lang="en-US" dirty="0" err="1"/>
              <a:t>nói</a:t>
            </a:r>
            <a:r>
              <a:rPr lang="en-US" dirty="0"/>
              <a:t> </a:t>
            </a:r>
            <a:r>
              <a:rPr lang="en-US" dirty="0" err="1"/>
              <a:t>chuyện</a:t>
            </a:r>
            <a:r>
              <a:rPr lang="en-US" dirty="0"/>
              <a:t> </a:t>
            </a:r>
            <a:r>
              <a:rPr lang="en-US" dirty="0" err="1"/>
              <a:t>với</a:t>
            </a:r>
            <a:r>
              <a:rPr lang="en-US" dirty="0"/>
              <a:t> </a:t>
            </a:r>
            <a:r>
              <a:rPr lang="en-US" dirty="0" err="1"/>
              <a:t>chính</a:t>
            </a:r>
            <a:r>
              <a:rPr lang="en-US" dirty="0"/>
              <a:t> </a:t>
            </a:r>
            <a:r>
              <a:rPr lang="en-US" dirty="0" err="1"/>
              <a:t>bản</a:t>
            </a:r>
            <a:r>
              <a:rPr lang="en-US" dirty="0"/>
              <a:t> </a:t>
            </a:r>
            <a:r>
              <a:rPr lang="en-US" dirty="0" err="1"/>
              <a:t>thân</a:t>
            </a:r>
            <a:r>
              <a:rPr lang="en-US" dirty="0"/>
              <a:t> </a:t>
            </a:r>
            <a:r>
              <a:rPr lang="en-US" dirty="0" err="1"/>
              <a:t>mình</a:t>
            </a:r>
            <a:r>
              <a:rPr lang="en-US" dirty="0"/>
              <a:t> </a:t>
            </a:r>
            <a:r>
              <a:rPr lang="en-US" dirty="0" err="1"/>
              <a:t>về</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Đó</a:t>
            </a:r>
            <a:r>
              <a:rPr lang="en-US" dirty="0"/>
              <a:t> </a:t>
            </a:r>
            <a:r>
              <a:rPr lang="en-US" dirty="0" err="1"/>
              <a:t>cũng</a:t>
            </a:r>
            <a:r>
              <a:rPr lang="en-US" dirty="0"/>
              <a:t> </a:t>
            </a:r>
            <a:r>
              <a:rPr lang="en-US" dirty="0" err="1"/>
              <a:t>là</a:t>
            </a:r>
            <a:r>
              <a:rPr lang="en-US" dirty="0"/>
              <a:t> </a:t>
            </a:r>
            <a:r>
              <a:rPr lang="en-US" dirty="0" err="1"/>
              <a:t>bước</a:t>
            </a:r>
            <a:r>
              <a:rPr lang="en-US" dirty="0"/>
              <a:t> </a:t>
            </a:r>
            <a:r>
              <a:rPr lang="en-US" dirty="0" err="1"/>
              <a:t>khởi</a:t>
            </a:r>
            <a:r>
              <a:rPr lang="en-US" dirty="0"/>
              <a:t> </a:t>
            </a:r>
            <a:r>
              <a:rPr lang="en-US" dirty="0" err="1"/>
              <a:t>đầu</a:t>
            </a:r>
            <a:r>
              <a:rPr lang="en-US" dirty="0"/>
              <a:t> </a:t>
            </a:r>
            <a:r>
              <a:rPr lang="en-US" dirty="0" err="1"/>
              <a:t>cho</a:t>
            </a:r>
            <a:r>
              <a:rPr lang="en-US" dirty="0"/>
              <a:t> </a:t>
            </a:r>
            <a:r>
              <a:rPr lang="en-US" dirty="0" err="1"/>
              <a:t>trở</a:t>
            </a:r>
            <a:r>
              <a:rPr lang="en-US" dirty="0"/>
              <a:t> </a:t>
            </a:r>
            <a:r>
              <a:rPr lang="en-US" dirty="0" err="1"/>
              <a:t>ngại</a:t>
            </a:r>
            <a:r>
              <a:rPr lang="en-US" dirty="0"/>
              <a:t> </a:t>
            </a:r>
            <a:r>
              <a:rPr lang="en-US" dirty="0" err="1"/>
              <a:t>tiếp</a:t>
            </a:r>
            <a:r>
              <a:rPr lang="en-US" dirty="0"/>
              <a:t> </a:t>
            </a:r>
            <a:r>
              <a:rPr lang="en-US" dirty="0" err="1"/>
              <a:t>theo</a:t>
            </a:r>
            <a:r>
              <a:rPr lang="en-US" dirty="0"/>
              <a:t>, </a:t>
            </a:r>
            <a:r>
              <a:rPr lang="en-US" dirty="0" err="1"/>
              <a:t>bẫy</a:t>
            </a:r>
            <a:r>
              <a:rPr lang="en-US" dirty="0"/>
              <a:t> </a:t>
            </a:r>
            <a:r>
              <a:rPr lang="en-US" dirty="0" err="1"/>
              <a:t>chuyên</a:t>
            </a:r>
            <a:r>
              <a:rPr lang="en-US" dirty="0"/>
              <a:t> </a:t>
            </a:r>
            <a:r>
              <a:rPr lang="en-US" dirty="0" err="1"/>
              <a:t>gia</a:t>
            </a:r>
            <a:r>
              <a:rPr lang="en-US" dirty="0"/>
              <a:t>.</a:t>
            </a:r>
          </a:p>
          <a:p>
            <a:endParaRPr lang="en-US" dirty="0"/>
          </a:p>
          <a:p>
            <a:r>
              <a:rPr lang="en-US" dirty="0" err="1"/>
              <a:t>Chuyên</a:t>
            </a:r>
            <a:r>
              <a:rPr lang="en-US" dirty="0"/>
              <a:t> </a:t>
            </a:r>
            <a:r>
              <a:rPr lang="en-US" dirty="0" err="1"/>
              <a:t>gia</a:t>
            </a:r>
            <a:endParaRPr lang="en-US" dirty="0"/>
          </a:p>
          <a:p>
            <a:r>
              <a:rPr lang="en-US" dirty="0" err="1"/>
              <a:t>Hỏi</a:t>
            </a:r>
            <a:r>
              <a:rPr lang="en-US" dirty="0"/>
              <a:t> </a:t>
            </a:r>
            <a:r>
              <a:rPr lang="en-US" dirty="0" err="1"/>
              <a:t>một</a:t>
            </a:r>
            <a:r>
              <a:rPr lang="en-US" dirty="0"/>
              <a:t> </a:t>
            </a:r>
            <a:r>
              <a:rPr lang="en-US" dirty="0" err="1"/>
              <a:t>loạt</a:t>
            </a:r>
            <a:r>
              <a:rPr lang="en-US" dirty="0"/>
              <a:t> </a:t>
            </a:r>
            <a:r>
              <a:rPr lang="en-US" dirty="0" err="1"/>
              <a:t>các</a:t>
            </a:r>
            <a:r>
              <a:rPr lang="en-US" dirty="0"/>
              <a:t> </a:t>
            </a:r>
            <a:r>
              <a:rPr lang="en-US" dirty="0" err="1"/>
              <a:t>câu</a:t>
            </a:r>
            <a:r>
              <a:rPr lang="en-US" dirty="0"/>
              <a:t> </a:t>
            </a:r>
            <a:r>
              <a:rPr lang="en-US" dirty="0" err="1"/>
              <a:t>hỏi</a:t>
            </a:r>
            <a:r>
              <a:rPr lang="en-US" dirty="0"/>
              <a:t>:  </a:t>
            </a:r>
            <a:r>
              <a:rPr lang="en-US" dirty="0" err="1"/>
              <a:t>thông</a:t>
            </a:r>
            <a:r>
              <a:rPr lang="en-US" dirty="0"/>
              <a:t> </a:t>
            </a:r>
            <a:r>
              <a:rPr lang="en-US" dirty="0" err="1"/>
              <a:t>báo</a:t>
            </a:r>
            <a:r>
              <a:rPr lang="en-US" dirty="0"/>
              <a:t> "</a:t>
            </a:r>
            <a:r>
              <a:rPr lang="en-US" dirty="0" err="1"/>
              <a:t>Tôi</a:t>
            </a:r>
            <a:r>
              <a:rPr lang="en-US" dirty="0"/>
              <a:t> </a:t>
            </a:r>
            <a:r>
              <a:rPr lang="en-US" dirty="0" err="1"/>
              <a:t>đang</a:t>
            </a:r>
            <a:r>
              <a:rPr lang="en-US" dirty="0"/>
              <a:t> </a:t>
            </a:r>
            <a:r>
              <a:rPr lang="en-US" dirty="0" err="1"/>
              <a:t>kiểm</a:t>
            </a:r>
            <a:r>
              <a:rPr lang="en-US" dirty="0"/>
              <a:t> </a:t>
            </a:r>
            <a:r>
              <a:rPr lang="en-US" dirty="0" err="1"/>
              <a:t>soát</a:t>
            </a:r>
            <a:r>
              <a:rPr lang="en-US" dirty="0"/>
              <a:t> </a:t>
            </a:r>
            <a:r>
              <a:rPr lang="en-US" dirty="0" err="1"/>
              <a:t>ở</a:t>
            </a:r>
            <a:r>
              <a:rPr lang="en-US" dirty="0"/>
              <a:t> </a:t>
            </a:r>
            <a:r>
              <a:rPr lang="en-US" dirty="0" err="1"/>
              <a:t>đây</a:t>
            </a:r>
            <a:r>
              <a:rPr lang="en-US" dirty="0"/>
              <a:t>", </a:t>
            </a:r>
            <a:r>
              <a:rPr lang="en-US" dirty="0" err="1"/>
              <a:t>thiết</a:t>
            </a:r>
            <a:r>
              <a:rPr lang="en-US" dirty="0"/>
              <a:t> </a:t>
            </a:r>
            <a:r>
              <a:rPr lang="en-US" dirty="0" err="1"/>
              <a:t>lập</a:t>
            </a:r>
            <a:r>
              <a:rPr lang="en-US" dirty="0"/>
              <a:t> </a:t>
            </a:r>
            <a:r>
              <a:rPr lang="en-US" dirty="0" err="1"/>
              <a:t>một</a:t>
            </a:r>
            <a:r>
              <a:rPr lang="en-US" dirty="0"/>
              <a:t> </a:t>
            </a:r>
            <a:r>
              <a:rPr lang="en-US" dirty="0" err="1"/>
              <a:t>mong</a:t>
            </a:r>
            <a:r>
              <a:rPr lang="en-US" dirty="0"/>
              <a:t> </a:t>
            </a:r>
            <a:r>
              <a:rPr lang="en-US" dirty="0" err="1"/>
              <a:t>đợi</a:t>
            </a:r>
            <a:r>
              <a:rPr lang="en-US" dirty="0"/>
              <a:t> </a:t>
            </a:r>
            <a:r>
              <a:rPr lang="en-US" dirty="0" err="1"/>
              <a:t>tiềm</a:t>
            </a:r>
            <a:r>
              <a:rPr lang="en-US" dirty="0"/>
              <a:t> </a:t>
            </a:r>
            <a:r>
              <a:rPr lang="en-US" dirty="0" err="1"/>
              <a:t>ẩn</a:t>
            </a:r>
            <a:r>
              <a:rPr lang="en-US" dirty="0"/>
              <a:t> </a:t>
            </a:r>
            <a:r>
              <a:rPr lang="en-US" dirty="0" err="1"/>
              <a:t>rằng</a:t>
            </a:r>
            <a:r>
              <a:rPr lang="en-US" dirty="0"/>
              <a:t> </a:t>
            </a:r>
            <a:r>
              <a:rPr lang="en-US" dirty="0" err="1"/>
              <a:t>một</a:t>
            </a:r>
            <a:r>
              <a:rPr lang="en-US" dirty="0"/>
              <a:t> </a:t>
            </a:r>
            <a:r>
              <a:rPr lang="en-US" dirty="0" err="1"/>
              <a:t>khi</a:t>
            </a:r>
            <a:r>
              <a:rPr lang="en-US" dirty="0"/>
              <a:t> </a:t>
            </a:r>
            <a:r>
              <a:rPr lang="en-US" dirty="0" err="1"/>
              <a:t>bạn</a:t>
            </a:r>
            <a:r>
              <a:rPr lang="en-US" dirty="0"/>
              <a:t> </a:t>
            </a:r>
            <a:r>
              <a:rPr lang="en-US" dirty="0" err="1"/>
              <a:t>đã</a:t>
            </a:r>
            <a:r>
              <a:rPr lang="en-US" dirty="0"/>
              <a:t> </a:t>
            </a:r>
            <a:r>
              <a:rPr lang="en-US" dirty="0" err="1"/>
              <a:t>thu</a:t>
            </a:r>
            <a:r>
              <a:rPr lang="en-US" dirty="0"/>
              <a:t> </a:t>
            </a:r>
            <a:r>
              <a:rPr lang="en-US" dirty="0" err="1"/>
              <a:t>thập</a:t>
            </a:r>
            <a:r>
              <a:rPr lang="en-US" dirty="0"/>
              <a:t> </a:t>
            </a:r>
            <a:r>
              <a:rPr lang="en-US" dirty="0" err="1"/>
              <a:t>đủ</a:t>
            </a:r>
            <a:r>
              <a:rPr lang="en-US" dirty="0"/>
              <a:t> </a:t>
            </a:r>
            <a:r>
              <a:rPr lang="en-US" dirty="0" err="1"/>
              <a:t>thông</a:t>
            </a:r>
            <a:r>
              <a:rPr lang="en-US" dirty="0"/>
              <a:t> tin, </a:t>
            </a:r>
            <a:r>
              <a:rPr lang="en-US" dirty="0" err="1"/>
              <a:t>bạn</a:t>
            </a:r>
            <a:r>
              <a:rPr lang="en-US" dirty="0"/>
              <a:t> </a:t>
            </a:r>
            <a:r>
              <a:rPr lang="en-US" dirty="0" err="1"/>
              <a:t>sẽ</a:t>
            </a:r>
            <a:r>
              <a:rPr lang="en-US" dirty="0"/>
              <a:t> </a:t>
            </a:r>
            <a:r>
              <a:rPr lang="en-US" dirty="0" err="1"/>
              <a:t>có</a:t>
            </a:r>
            <a:r>
              <a:rPr lang="en-US" dirty="0"/>
              <a:t> </a:t>
            </a:r>
            <a:r>
              <a:rPr lang="en-US" dirty="0" err="1"/>
              <a:t>câu</a:t>
            </a:r>
            <a:r>
              <a:rPr lang="en-US" dirty="0"/>
              <a:t> </a:t>
            </a:r>
            <a:r>
              <a:rPr lang="en-US" dirty="0" err="1"/>
              <a:t>trả</a:t>
            </a:r>
            <a:r>
              <a:rPr lang="en-US" dirty="0"/>
              <a:t> </a:t>
            </a:r>
            <a:r>
              <a:rPr lang="en-US" dirty="0" err="1"/>
              <a:t>lời</a:t>
            </a:r>
            <a:r>
              <a:rPr lang="en-US" dirty="0"/>
              <a:t>. </a:t>
            </a:r>
            <a:r>
              <a:rPr lang="en-US" dirty="0" err="1"/>
              <a:t>cả</a:t>
            </a:r>
            <a:r>
              <a:rPr lang="en-US" dirty="0"/>
              <a:t> </a:t>
            </a:r>
            <a:r>
              <a:rPr lang="en-US" dirty="0" err="1"/>
              <a:t>hai</a:t>
            </a:r>
            <a:r>
              <a:rPr lang="en-US" dirty="0"/>
              <a:t> </a:t>
            </a:r>
            <a:r>
              <a:rPr lang="en-US" dirty="0" err="1"/>
              <a:t>bạn</a:t>
            </a:r>
            <a:r>
              <a:rPr lang="en-US" dirty="0"/>
              <a:t> </a:t>
            </a:r>
            <a:r>
              <a:rPr lang="en-US" dirty="0" err="1"/>
              <a:t>phải</a:t>
            </a:r>
            <a:r>
              <a:rPr lang="en-US" dirty="0"/>
              <a:t> </a:t>
            </a:r>
            <a:r>
              <a:rPr lang="en-US" dirty="0" err="1"/>
              <a:t>thất</a:t>
            </a:r>
            <a:r>
              <a:rPr lang="en-US" dirty="0"/>
              <a:t> </a:t>
            </a:r>
            <a:r>
              <a:rPr lang="en-US" dirty="0" err="1"/>
              <a:t>vọng</a:t>
            </a:r>
            <a:r>
              <a:rPr lang="en-US" dirty="0"/>
              <a:t>. "</a:t>
            </a:r>
            <a:r>
              <a:rPr lang="en-US" dirty="0" err="1"/>
              <a:t>Tôi</a:t>
            </a:r>
            <a:r>
              <a:rPr lang="en-US" dirty="0"/>
              <a:t> </a:t>
            </a:r>
            <a:r>
              <a:rPr lang="en-US" dirty="0" err="1"/>
              <a:t>nói</a:t>
            </a:r>
            <a:r>
              <a:rPr lang="en-US" dirty="0"/>
              <a:t> </a:t>
            </a:r>
            <a:r>
              <a:rPr lang="en-US" dirty="0" err="1"/>
              <a:t>với</a:t>
            </a:r>
            <a:r>
              <a:rPr lang="en-US" dirty="0"/>
              <a:t> </a:t>
            </a:r>
            <a:r>
              <a:rPr lang="en-US" dirty="0" err="1"/>
              <a:t>họ</a:t>
            </a:r>
            <a:r>
              <a:rPr lang="en-US" dirty="0"/>
              <a:t> </a:t>
            </a:r>
            <a:r>
              <a:rPr lang="en-US" dirty="0" err="1"/>
              <a:t>và</a:t>
            </a:r>
            <a:r>
              <a:rPr lang="en-US" dirty="0"/>
              <a:t> </a:t>
            </a:r>
            <a:r>
              <a:rPr lang="en-US" dirty="0" err="1"/>
              <a:t>tôi</a:t>
            </a:r>
            <a:r>
              <a:rPr lang="en-US" dirty="0"/>
              <a:t> </a:t>
            </a:r>
            <a:r>
              <a:rPr lang="en-US" dirty="0" err="1"/>
              <a:t>nói</a:t>
            </a:r>
            <a:r>
              <a:rPr lang="en-US" dirty="0"/>
              <a:t> </a:t>
            </a:r>
            <a:r>
              <a:rPr lang="en-US" dirty="0" err="1"/>
              <a:t>với</a:t>
            </a:r>
            <a:r>
              <a:rPr lang="en-US" dirty="0"/>
              <a:t> </a:t>
            </a:r>
            <a:r>
              <a:rPr lang="en-US" dirty="0" err="1"/>
              <a:t>họ</a:t>
            </a:r>
            <a:r>
              <a:rPr lang="en-US" dirty="0"/>
              <a:t> </a:t>
            </a:r>
            <a:r>
              <a:rPr lang="en-US" dirty="0" err="1"/>
              <a:t>và</a:t>
            </a:r>
            <a:r>
              <a:rPr lang="en-US" dirty="0"/>
              <a:t> </a:t>
            </a:r>
            <a:r>
              <a:rPr lang="en-US" dirty="0" err="1"/>
              <a:t>tôi</a:t>
            </a:r>
            <a:r>
              <a:rPr lang="en-US" dirty="0"/>
              <a:t> </a:t>
            </a:r>
            <a:r>
              <a:rPr lang="en-US" dirty="0" err="1"/>
              <a:t>nói</a:t>
            </a:r>
            <a:r>
              <a:rPr lang="en-US" dirty="0"/>
              <a:t> </a:t>
            </a:r>
            <a:r>
              <a:rPr lang="en-US" dirty="0" err="1"/>
              <a:t>với</a:t>
            </a:r>
            <a:r>
              <a:rPr lang="en-US" dirty="0"/>
              <a:t> </a:t>
            </a:r>
            <a:r>
              <a:rPr lang="en-US" dirty="0" err="1"/>
              <a:t>họ</a:t>
            </a:r>
            <a:r>
              <a:rPr lang="en-US" dirty="0"/>
              <a:t>, </a:t>
            </a:r>
            <a:r>
              <a:rPr lang="en-US" dirty="0" err="1"/>
              <a:t>và</a:t>
            </a:r>
            <a:r>
              <a:rPr lang="en-US" dirty="0"/>
              <a:t> </a:t>
            </a:r>
            <a:r>
              <a:rPr lang="en-US" dirty="0" err="1"/>
              <a:t>họ</a:t>
            </a:r>
            <a:r>
              <a:rPr lang="en-US" dirty="0"/>
              <a:t> </a:t>
            </a:r>
            <a:r>
              <a:rPr lang="en-US" dirty="0" err="1"/>
              <a:t>vẫn</a:t>
            </a:r>
            <a:r>
              <a:rPr lang="en-US" dirty="0"/>
              <a:t> </a:t>
            </a:r>
            <a:r>
              <a:rPr lang="en-US" dirty="0" err="1"/>
              <a:t>không</a:t>
            </a:r>
            <a:r>
              <a:rPr lang="en-US" dirty="0"/>
              <a:t> </a:t>
            </a:r>
            <a:r>
              <a:rPr lang="en-US" dirty="0" err="1"/>
              <a:t>thay</a:t>
            </a:r>
            <a:r>
              <a:rPr lang="en-US" dirty="0"/>
              <a:t> </a:t>
            </a:r>
            <a:r>
              <a:rPr lang="en-US" dirty="0" err="1"/>
              <a:t>đổi</a:t>
            </a:r>
            <a:r>
              <a:rPr lang="en-US" dirty="0"/>
              <a:t>!" </a:t>
            </a:r>
            <a:r>
              <a:rPr lang="en-US" dirty="0" err="1"/>
              <a:t>Một</a:t>
            </a:r>
            <a:r>
              <a:rPr lang="en-US" dirty="0"/>
              <a:t> </a:t>
            </a:r>
            <a:r>
              <a:rPr lang="en-US" dirty="0" err="1"/>
              <a:t>phần</a:t>
            </a:r>
            <a:r>
              <a:rPr lang="en-US" dirty="0"/>
              <a:t> </a:t>
            </a:r>
            <a:r>
              <a:rPr lang="en-US" dirty="0" err="1"/>
              <a:t>của</a:t>
            </a:r>
            <a:r>
              <a:rPr lang="en-US" dirty="0"/>
              <a:t> MI </a:t>
            </a:r>
            <a:r>
              <a:rPr lang="en-US" dirty="0" err="1"/>
              <a:t>là</a:t>
            </a:r>
            <a:r>
              <a:rPr lang="en-US" dirty="0"/>
              <a:t> </a:t>
            </a:r>
            <a:r>
              <a:rPr lang="en-US" dirty="0" err="1"/>
              <a:t>biết</a:t>
            </a:r>
            <a:r>
              <a:rPr lang="en-US" dirty="0"/>
              <a:t> </a:t>
            </a:r>
            <a:r>
              <a:rPr lang="en-US" dirty="0" err="1"/>
              <a:t>rằng</a:t>
            </a:r>
            <a:r>
              <a:rPr lang="en-US" dirty="0"/>
              <a:t> </a:t>
            </a:r>
            <a:r>
              <a:rPr lang="en-US" dirty="0" err="1"/>
              <a:t>bạn</a:t>
            </a:r>
            <a:r>
              <a:rPr lang="en-US" dirty="0"/>
              <a:t> </a:t>
            </a:r>
            <a:r>
              <a:rPr lang="en-US" dirty="0" err="1"/>
              <a:t>không</a:t>
            </a:r>
            <a:r>
              <a:rPr lang="en-US" dirty="0"/>
              <a:t> </a:t>
            </a:r>
            <a:r>
              <a:rPr lang="en-US" dirty="0" err="1"/>
              <a:t>có</a:t>
            </a:r>
            <a:r>
              <a:rPr lang="en-US" dirty="0"/>
              <a:t> </a:t>
            </a:r>
            <a:r>
              <a:rPr lang="en-US" dirty="0" err="1"/>
              <a:t>câu</a:t>
            </a:r>
            <a:r>
              <a:rPr lang="en-US" dirty="0"/>
              <a:t> </a:t>
            </a:r>
            <a:r>
              <a:rPr lang="en-US" dirty="0" err="1"/>
              <a:t>trả</a:t>
            </a:r>
            <a:r>
              <a:rPr lang="en-US" dirty="0"/>
              <a:t> </a:t>
            </a:r>
            <a:r>
              <a:rPr lang="en-US" dirty="0" err="1"/>
              <a:t>lời</a:t>
            </a:r>
            <a:r>
              <a:rPr lang="en-US" dirty="0"/>
              <a:t> </a:t>
            </a:r>
            <a:r>
              <a:rPr lang="en-US" dirty="0" err="1"/>
              <a:t>nếu</a:t>
            </a:r>
            <a:r>
              <a:rPr lang="en-US" dirty="0"/>
              <a:t> TC </a:t>
            </a:r>
            <a:r>
              <a:rPr lang="en-US" dirty="0" err="1"/>
              <a:t>không</a:t>
            </a:r>
            <a:r>
              <a:rPr lang="en-US" dirty="0"/>
              <a:t> </a:t>
            </a:r>
            <a:r>
              <a:rPr lang="en-US" dirty="0" err="1"/>
              <a:t>có</a:t>
            </a:r>
            <a:r>
              <a:rPr lang="en-US" dirty="0"/>
              <a:t> </a:t>
            </a:r>
            <a:r>
              <a:rPr lang="en-US" dirty="0" err="1"/>
              <a:t>cộng</a:t>
            </a:r>
            <a:r>
              <a:rPr lang="en-US" dirty="0"/>
              <a:t> </a:t>
            </a:r>
            <a:r>
              <a:rPr lang="en-US" dirty="0" err="1"/>
              <a:t>tác</a:t>
            </a:r>
            <a:r>
              <a:rPr lang="en-US" dirty="0"/>
              <a:t> </a:t>
            </a:r>
            <a:r>
              <a:rPr lang="en-US" dirty="0" err="1"/>
              <a:t>về</a:t>
            </a:r>
            <a:r>
              <a:rPr lang="en-US" dirty="0"/>
              <a:t> </a:t>
            </a:r>
            <a:r>
              <a:rPr lang="en-US" dirty="0" err="1"/>
              <a:t>chuyên</a:t>
            </a:r>
            <a:r>
              <a:rPr lang="en-US" dirty="0"/>
              <a:t> </a:t>
            </a:r>
            <a:r>
              <a:rPr lang="en-US" dirty="0" err="1"/>
              <a:t>môn</a:t>
            </a:r>
            <a:r>
              <a:rPr lang="en-US" dirty="0"/>
              <a:t> </a:t>
            </a:r>
            <a:r>
              <a:rPr lang="en-US" dirty="0" err="1"/>
              <a:t>của</a:t>
            </a:r>
            <a:r>
              <a:rPr lang="en-US" dirty="0"/>
              <a:t> </a:t>
            </a:r>
            <a:r>
              <a:rPr lang="en-US" dirty="0" err="1"/>
              <a:t>họ</a:t>
            </a:r>
            <a:r>
              <a:rPr lang="en-US" dirty="0"/>
              <a:t>.</a:t>
            </a:r>
          </a:p>
          <a:p>
            <a:endParaRPr lang="en-US" dirty="0"/>
          </a:p>
          <a:p>
            <a:r>
              <a:rPr lang="en-US" dirty="0" err="1"/>
              <a:t>Tập</a:t>
            </a:r>
            <a:r>
              <a:rPr lang="en-US" dirty="0"/>
              <a:t> </a:t>
            </a:r>
            <a:r>
              <a:rPr lang="en-US" dirty="0" err="1"/>
              <a:t>trung</a:t>
            </a:r>
            <a:r>
              <a:rPr lang="en-US" dirty="0"/>
              <a:t> </a:t>
            </a:r>
            <a:r>
              <a:rPr lang="en-US" dirty="0" err="1"/>
              <a:t>sớm</a:t>
            </a:r>
            <a:r>
              <a:rPr lang="en-US" dirty="0"/>
              <a:t>. </a:t>
            </a:r>
            <a:r>
              <a:rPr lang="en-US" dirty="0" err="1"/>
              <a:t>Bạn</a:t>
            </a:r>
            <a:r>
              <a:rPr lang="en-US" dirty="0"/>
              <a:t> </a:t>
            </a:r>
            <a:r>
              <a:rPr lang="en-US" dirty="0" err="1"/>
              <a:t>muốn</a:t>
            </a:r>
            <a:r>
              <a:rPr lang="en-US" dirty="0"/>
              <a:t> </a:t>
            </a:r>
            <a:r>
              <a:rPr lang="en-US" dirty="0" err="1"/>
              <a:t>nói</a:t>
            </a:r>
            <a:r>
              <a:rPr lang="en-US" dirty="0"/>
              <a:t> </a:t>
            </a:r>
            <a:r>
              <a:rPr lang="en-US" dirty="0" err="1"/>
              <a:t>về</a:t>
            </a:r>
            <a:r>
              <a:rPr lang="en-US" dirty="0"/>
              <a:t> </a:t>
            </a:r>
            <a:r>
              <a:rPr lang="en-US" dirty="0" err="1"/>
              <a:t>một</a:t>
            </a:r>
            <a:r>
              <a:rPr lang="en-US" dirty="0"/>
              <a:t> </a:t>
            </a:r>
            <a:r>
              <a:rPr lang="en-US" dirty="0" err="1"/>
              <a:t>vấn</a:t>
            </a:r>
            <a:r>
              <a:rPr lang="en-US" dirty="0"/>
              <a:t> </a:t>
            </a:r>
            <a:r>
              <a:rPr lang="en-US" dirty="0" err="1"/>
              <a:t>đề</a:t>
            </a:r>
            <a:r>
              <a:rPr lang="en-US" dirty="0"/>
              <a:t> </a:t>
            </a:r>
            <a:r>
              <a:rPr lang="en-US" dirty="0" err="1"/>
              <a:t>cụ</a:t>
            </a:r>
            <a:r>
              <a:rPr lang="en-US" dirty="0"/>
              <a:t> </a:t>
            </a:r>
            <a:r>
              <a:rPr lang="en-US" dirty="0" err="1"/>
              <a:t>thể</a:t>
            </a:r>
            <a:r>
              <a:rPr lang="en-US" dirty="0"/>
              <a:t>, </a:t>
            </a:r>
            <a:r>
              <a:rPr lang="en-US" dirty="0" err="1"/>
              <a:t>và</a:t>
            </a:r>
            <a:r>
              <a:rPr lang="en-US" dirty="0"/>
              <a:t> TC </a:t>
            </a:r>
            <a:r>
              <a:rPr lang="en-US" dirty="0" err="1"/>
              <a:t>quan</a:t>
            </a:r>
            <a:r>
              <a:rPr lang="en-US" dirty="0"/>
              <a:t> </a:t>
            </a:r>
            <a:r>
              <a:rPr lang="en-US" dirty="0" err="1"/>
              <a:t>tâm</a:t>
            </a:r>
            <a:r>
              <a:rPr lang="en-US" dirty="0"/>
              <a:t> </a:t>
            </a:r>
            <a:r>
              <a:rPr lang="en-US" dirty="0" err="1"/>
              <a:t>đến</a:t>
            </a:r>
            <a:r>
              <a:rPr lang="en-US" dirty="0"/>
              <a:t> </a:t>
            </a:r>
            <a:r>
              <a:rPr lang="en-US" dirty="0" err="1"/>
              <a:t>một</a:t>
            </a:r>
            <a:r>
              <a:rPr lang="en-US" dirty="0"/>
              <a:t> </a:t>
            </a:r>
            <a:r>
              <a:rPr lang="en-US" dirty="0" err="1"/>
              <a:t>chủ</a:t>
            </a:r>
            <a:r>
              <a:rPr lang="en-US" dirty="0"/>
              <a:t> </a:t>
            </a:r>
            <a:r>
              <a:rPr lang="en-US" dirty="0" err="1"/>
              <a:t>đề</a:t>
            </a:r>
            <a:r>
              <a:rPr lang="en-US" dirty="0"/>
              <a:t> </a:t>
            </a:r>
            <a:r>
              <a:rPr lang="en-US" dirty="0" err="1"/>
              <a:t>khác</a:t>
            </a:r>
            <a:r>
              <a:rPr lang="en-US" dirty="0"/>
              <a:t>. </a:t>
            </a:r>
            <a:r>
              <a:rPr lang="en-US" dirty="0" err="1"/>
              <a:t>Tình</a:t>
            </a:r>
            <a:r>
              <a:rPr lang="en-US" dirty="0"/>
              <a:t> </a:t>
            </a:r>
            <a:r>
              <a:rPr lang="en-US" dirty="0" err="1"/>
              <a:t>trạng</a:t>
            </a:r>
            <a:r>
              <a:rPr lang="en-US" dirty="0"/>
              <a:t> </a:t>
            </a:r>
            <a:r>
              <a:rPr lang="en-US" dirty="0" err="1"/>
              <a:t>này</a:t>
            </a:r>
            <a:r>
              <a:rPr lang="en-US" dirty="0"/>
              <a:t> </a:t>
            </a:r>
            <a:r>
              <a:rPr lang="en-US" dirty="0" err="1"/>
              <a:t>rất</a:t>
            </a:r>
            <a:r>
              <a:rPr lang="en-US" dirty="0"/>
              <a:t> </a:t>
            </a:r>
            <a:r>
              <a:rPr lang="en-US" dirty="0" err="1"/>
              <a:t>phổ</a:t>
            </a:r>
            <a:r>
              <a:rPr lang="en-US" dirty="0"/>
              <a:t> </a:t>
            </a:r>
            <a:r>
              <a:rPr lang="en-US" dirty="0" err="1"/>
              <a:t>biến</a:t>
            </a:r>
            <a:r>
              <a:rPr lang="en-US" dirty="0"/>
              <a:t>  </a:t>
            </a:r>
            <a:r>
              <a:rPr lang="en-US" dirty="0" err="1"/>
              <a:t>Các</a:t>
            </a:r>
            <a:r>
              <a:rPr lang="en-US" dirty="0"/>
              <a:t> </a:t>
            </a:r>
            <a:r>
              <a:rPr lang="en-US" dirty="0" err="1"/>
              <a:t>nhà</a:t>
            </a:r>
            <a:r>
              <a:rPr lang="en-US" dirty="0"/>
              <a:t> </a:t>
            </a:r>
            <a:r>
              <a:rPr lang="en-US" dirty="0" err="1"/>
              <a:t>tư</a:t>
            </a:r>
            <a:r>
              <a:rPr lang="en-US" dirty="0"/>
              <a:t> </a:t>
            </a:r>
            <a:r>
              <a:rPr lang="en-US" dirty="0" err="1"/>
              <a:t>vấn</a:t>
            </a:r>
            <a:r>
              <a:rPr lang="en-US" dirty="0"/>
              <a:t> </a:t>
            </a:r>
            <a:r>
              <a:rPr lang="en-US" dirty="0" err="1"/>
              <a:t>thường</a:t>
            </a:r>
            <a:r>
              <a:rPr lang="en-US" dirty="0"/>
              <a:t> </a:t>
            </a:r>
            <a:r>
              <a:rPr lang="en-US" dirty="0" err="1"/>
              <a:t>muốn</a:t>
            </a:r>
            <a:r>
              <a:rPr lang="en-US" dirty="0"/>
              <a:t> </a:t>
            </a:r>
            <a:r>
              <a:rPr lang="en-US" dirty="0" err="1"/>
              <a:t>xác</a:t>
            </a:r>
            <a:r>
              <a:rPr lang="en-US" dirty="0"/>
              <a:t> </a:t>
            </a:r>
            <a:r>
              <a:rPr lang="en-US" dirty="0" err="1"/>
              <a:t>định</a:t>
            </a:r>
            <a:r>
              <a:rPr lang="en-US" dirty="0"/>
              <a:t> </a:t>
            </a:r>
            <a:r>
              <a:rPr lang="en-US" dirty="0" err="1"/>
              <a:t>và</a:t>
            </a:r>
            <a:r>
              <a:rPr lang="en-US" dirty="0"/>
              <a:t> </a:t>
            </a:r>
            <a:r>
              <a:rPr lang="en-US" dirty="0" err="1"/>
              <a:t>về</a:t>
            </a:r>
            <a:r>
              <a:rPr lang="en-US" dirty="0"/>
              <a:t> </a:t>
            </a:r>
            <a:r>
              <a:rPr lang="en-US" dirty="0" err="1"/>
              <a:t>những</a:t>
            </a:r>
            <a:r>
              <a:rPr lang="en-US" dirty="0"/>
              <a:t> </a:t>
            </a:r>
            <a:r>
              <a:rPr lang="en-US" dirty="0" err="1"/>
              <a:t>gì</a:t>
            </a:r>
            <a:r>
              <a:rPr lang="en-US" dirty="0"/>
              <a:t> </a:t>
            </a:r>
            <a:r>
              <a:rPr lang="en-US" dirty="0" err="1"/>
              <a:t>mà</a:t>
            </a:r>
            <a:r>
              <a:rPr lang="en-US" dirty="0"/>
              <a:t> </a:t>
            </a:r>
            <a:r>
              <a:rPr lang="en-US" dirty="0" err="1"/>
              <a:t>họ</a:t>
            </a:r>
            <a:r>
              <a:rPr lang="en-US" dirty="0"/>
              <a:t> </a:t>
            </a:r>
            <a:r>
              <a:rPr lang="en-US" dirty="0" err="1"/>
              <a:t>cho</a:t>
            </a:r>
            <a:r>
              <a:rPr lang="en-US" dirty="0"/>
              <a:t> </a:t>
            </a:r>
            <a:r>
              <a:rPr lang="en-US" dirty="0" err="1"/>
              <a:t>là</a:t>
            </a:r>
            <a:r>
              <a:rPr lang="en-US" dirty="0"/>
              <a:t> "</a:t>
            </a:r>
            <a:r>
              <a:rPr lang="en-US" dirty="0" err="1"/>
              <a:t>vấn</a:t>
            </a:r>
            <a:r>
              <a:rPr lang="en-US" dirty="0"/>
              <a:t> </a:t>
            </a:r>
            <a:r>
              <a:rPr lang="en-US" dirty="0" err="1"/>
              <a:t>đề</a:t>
            </a:r>
            <a:r>
              <a:rPr lang="en-US" dirty="0"/>
              <a:t> </a:t>
            </a:r>
            <a:r>
              <a:rPr lang="en-US" dirty="0" err="1"/>
              <a:t>thực</a:t>
            </a:r>
            <a:r>
              <a:rPr lang="en-US" dirty="0"/>
              <a:t> </a:t>
            </a:r>
            <a:r>
              <a:rPr lang="en-US" dirty="0" err="1"/>
              <a:t>sự</a:t>
            </a:r>
            <a:r>
              <a:rPr lang="en-US" dirty="0"/>
              <a:t>" </a:t>
            </a:r>
            <a:r>
              <a:rPr lang="en-US" dirty="0" err="1"/>
              <a:t>của</a:t>
            </a:r>
            <a:r>
              <a:rPr lang="en-US" dirty="0"/>
              <a:t> con </a:t>
            </a:r>
            <a:r>
              <a:rPr lang="en-US" dirty="0" err="1"/>
              <a:t>người</a:t>
            </a:r>
            <a:r>
              <a:rPr lang="en-US" dirty="0"/>
              <a:t>. </a:t>
            </a:r>
            <a:r>
              <a:rPr lang="en-US" dirty="0" err="1"/>
              <a:t>Mặt</a:t>
            </a:r>
            <a:r>
              <a:rPr lang="en-US" dirty="0"/>
              <a:t> </a:t>
            </a:r>
            <a:r>
              <a:rPr lang="en-US" dirty="0" err="1"/>
              <a:t>khác</a:t>
            </a:r>
            <a:r>
              <a:rPr lang="en-US" dirty="0"/>
              <a:t>, TC </a:t>
            </a:r>
            <a:r>
              <a:rPr lang="en-US" dirty="0" err="1"/>
              <a:t>có</a:t>
            </a:r>
            <a:r>
              <a:rPr lang="en-US" dirty="0"/>
              <a:t> </a:t>
            </a:r>
            <a:r>
              <a:rPr lang="en-US" dirty="0" err="1"/>
              <a:t>thể</a:t>
            </a:r>
            <a:r>
              <a:rPr lang="en-US" dirty="0"/>
              <a:t> </a:t>
            </a:r>
            <a:r>
              <a:rPr lang="en-US" dirty="0" err="1"/>
              <a:t>có</a:t>
            </a:r>
            <a:r>
              <a:rPr lang="en-US" dirty="0"/>
              <a:t> </a:t>
            </a:r>
            <a:r>
              <a:rPr lang="en-US" dirty="0" err="1"/>
              <a:t>nhiều</a:t>
            </a:r>
            <a:r>
              <a:rPr lang="en-US" dirty="0"/>
              <a:t> </a:t>
            </a:r>
            <a:r>
              <a:rPr lang="en-US" dirty="0" err="1"/>
              <a:t>mối</a:t>
            </a:r>
            <a:r>
              <a:rPr lang="en-US" dirty="0"/>
              <a:t> </a:t>
            </a:r>
            <a:r>
              <a:rPr lang="en-US" dirty="0" err="1"/>
              <a:t>quan</a:t>
            </a:r>
            <a:r>
              <a:rPr lang="en-US" dirty="0"/>
              <a:t> </a:t>
            </a:r>
            <a:r>
              <a:rPr lang="en-US" dirty="0" err="1"/>
              <a:t>ngại</a:t>
            </a:r>
            <a:r>
              <a:rPr lang="en-US" dirty="0"/>
              <a:t> </a:t>
            </a:r>
            <a:r>
              <a:rPr lang="en-US" dirty="0" err="1"/>
              <a:t>hơn</a:t>
            </a:r>
            <a:r>
              <a:rPr lang="en-US" dirty="0"/>
              <a:t> </a:t>
            </a:r>
            <a:r>
              <a:rPr lang="en-US" dirty="0" err="1"/>
              <a:t>và</a:t>
            </a:r>
            <a:r>
              <a:rPr lang="en-US" dirty="0"/>
              <a:t> </a:t>
            </a:r>
            <a:r>
              <a:rPr lang="en-US" dirty="0" err="1"/>
              <a:t>có</a:t>
            </a:r>
            <a:r>
              <a:rPr lang="en-US" dirty="0"/>
              <a:t> </a:t>
            </a:r>
            <a:r>
              <a:rPr lang="en-US" dirty="0" err="1"/>
              <a:t>thể</a:t>
            </a:r>
            <a:r>
              <a:rPr lang="en-US" dirty="0"/>
              <a:t> </a:t>
            </a:r>
            <a:r>
              <a:rPr lang="en-US" dirty="0" err="1"/>
              <a:t>không</a:t>
            </a:r>
            <a:r>
              <a:rPr lang="en-US" dirty="0"/>
              <a:t> chia </a:t>
            </a:r>
            <a:r>
              <a:rPr lang="en-US" dirty="0" err="1"/>
              <a:t>sẻ</a:t>
            </a:r>
            <a:r>
              <a:rPr lang="en-US" dirty="0"/>
              <a:t> </a:t>
            </a:r>
            <a:r>
              <a:rPr lang="en-US" dirty="0" err="1"/>
              <a:t>tầm</a:t>
            </a:r>
            <a:r>
              <a:rPr lang="en-US" dirty="0"/>
              <a:t> </a:t>
            </a:r>
            <a:r>
              <a:rPr lang="en-US" dirty="0" err="1"/>
              <a:t>quan</a:t>
            </a:r>
            <a:r>
              <a:rPr lang="en-US" dirty="0"/>
              <a:t> </a:t>
            </a:r>
            <a:r>
              <a:rPr lang="en-US" dirty="0" err="1"/>
              <a:t>trọng</a:t>
            </a:r>
            <a:r>
              <a:rPr lang="en-US" dirty="0"/>
              <a:t> </a:t>
            </a:r>
            <a:r>
              <a:rPr lang="en-US" dirty="0" err="1"/>
              <a:t>của</a:t>
            </a:r>
            <a:r>
              <a:rPr lang="en-US" dirty="0"/>
              <a:t> </a:t>
            </a:r>
            <a:r>
              <a:rPr lang="en-US" dirty="0" err="1"/>
              <a:t>nhân</a:t>
            </a:r>
            <a:r>
              <a:rPr lang="en-US" dirty="0"/>
              <a:t> </a:t>
            </a:r>
            <a:r>
              <a:rPr lang="en-US" dirty="0" err="1"/>
              <a:t>viên</a:t>
            </a:r>
            <a:r>
              <a:rPr lang="en-US" dirty="0"/>
              <a:t> </a:t>
            </a:r>
            <a:r>
              <a:rPr lang="en-US" dirty="0" err="1"/>
              <a:t>tư</a:t>
            </a:r>
            <a:r>
              <a:rPr lang="en-US" dirty="0"/>
              <a:t> </a:t>
            </a:r>
            <a:r>
              <a:rPr lang="en-US" dirty="0" err="1"/>
              <a:t>vấn</a:t>
            </a:r>
            <a:r>
              <a:rPr lang="en-US" dirty="0"/>
              <a:t> </a:t>
            </a:r>
            <a:r>
              <a:rPr lang="en-US" dirty="0" err="1"/>
              <a:t>về</a:t>
            </a:r>
            <a:r>
              <a:rPr lang="en-US" dirty="0"/>
              <a:t> "</a:t>
            </a:r>
            <a:r>
              <a:rPr lang="en-US" dirty="0" err="1"/>
              <a:t>vấn</a:t>
            </a:r>
            <a:r>
              <a:rPr lang="en-US" dirty="0"/>
              <a:t> </a:t>
            </a:r>
            <a:r>
              <a:rPr lang="en-US" dirty="0" err="1"/>
              <a:t>đề</a:t>
            </a:r>
            <a:r>
              <a:rPr lang="en-US" dirty="0"/>
              <a:t>" </a:t>
            </a:r>
            <a:r>
              <a:rPr lang="en-US" dirty="0" err="1"/>
              <a:t>này</a:t>
            </a:r>
            <a:r>
              <a:rPr lang="en-US" dirty="0"/>
              <a:t>.</a:t>
            </a:r>
          </a:p>
          <a:p>
            <a:r>
              <a:rPr lang="en-US" dirty="0" err="1"/>
              <a:t>Cái</a:t>
            </a:r>
            <a:r>
              <a:rPr lang="en-US" dirty="0"/>
              <a:t> </a:t>
            </a:r>
            <a:r>
              <a:rPr lang="en-US" dirty="0" err="1"/>
              <a:t>bẫy</a:t>
            </a:r>
            <a:r>
              <a:rPr lang="en-US" dirty="0"/>
              <a:t> </a:t>
            </a:r>
            <a:r>
              <a:rPr lang="en-US" dirty="0" err="1"/>
              <a:t>ở</a:t>
            </a:r>
            <a:r>
              <a:rPr lang="en-US" dirty="0"/>
              <a:t> </a:t>
            </a:r>
            <a:r>
              <a:rPr lang="en-US" dirty="0" err="1"/>
              <a:t>đây</a:t>
            </a:r>
            <a:r>
              <a:rPr lang="en-US" dirty="0"/>
              <a:t> </a:t>
            </a:r>
            <a:r>
              <a:rPr lang="en-US" dirty="0" err="1"/>
              <a:t>là</a:t>
            </a:r>
            <a:r>
              <a:rPr lang="en-US" dirty="0"/>
              <a:t> </a:t>
            </a:r>
            <a:r>
              <a:rPr lang="en-US" dirty="0" err="1"/>
              <a:t>cố</a:t>
            </a:r>
            <a:r>
              <a:rPr lang="en-US" dirty="0"/>
              <a:t> </a:t>
            </a:r>
            <a:r>
              <a:rPr lang="en-US" dirty="0" err="1"/>
              <a:t>gắng</a:t>
            </a:r>
            <a:r>
              <a:rPr lang="en-US" dirty="0"/>
              <a:t> </a:t>
            </a:r>
            <a:r>
              <a:rPr lang="en-US" dirty="0" err="1"/>
              <a:t>thu</a:t>
            </a:r>
            <a:r>
              <a:rPr lang="en-US" dirty="0"/>
              <a:t> </a:t>
            </a:r>
            <a:r>
              <a:rPr lang="en-US" dirty="0" err="1"/>
              <a:t>hút</a:t>
            </a:r>
            <a:r>
              <a:rPr lang="en-US" dirty="0"/>
              <a:t> </a:t>
            </a:r>
            <a:r>
              <a:rPr lang="en-US" dirty="0" err="1"/>
              <a:t>người</a:t>
            </a:r>
            <a:r>
              <a:rPr lang="en-US" dirty="0"/>
              <a:t> </a:t>
            </a:r>
            <a:r>
              <a:rPr lang="en-US" dirty="0" err="1"/>
              <a:t>đó</a:t>
            </a:r>
            <a:r>
              <a:rPr lang="en-US" dirty="0"/>
              <a:t> </a:t>
            </a:r>
            <a:r>
              <a:rPr lang="en-US" dirty="0" err="1"/>
              <a:t>trở</a:t>
            </a:r>
            <a:r>
              <a:rPr lang="en-US" dirty="0"/>
              <a:t> </a:t>
            </a:r>
            <a:r>
              <a:rPr lang="en-US" dirty="0" err="1"/>
              <a:t>lại</a:t>
            </a:r>
            <a:r>
              <a:rPr lang="en-US" dirty="0"/>
              <a:t> </a:t>
            </a:r>
            <a:r>
              <a:rPr lang="en-US" dirty="0" err="1"/>
              <a:t>để</a:t>
            </a:r>
            <a:r>
              <a:rPr lang="en-US" dirty="0"/>
              <a:t> </a:t>
            </a:r>
            <a:r>
              <a:rPr lang="en-US" dirty="0" err="1"/>
              <a:t>nói</a:t>
            </a:r>
            <a:r>
              <a:rPr lang="en-US" dirty="0"/>
              <a:t> </a:t>
            </a:r>
            <a:r>
              <a:rPr lang="en-US" dirty="0" err="1"/>
              <a:t>về</a:t>
            </a:r>
            <a:r>
              <a:rPr lang="en-US" dirty="0"/>
              <a:t> </a:t>
            </a:r>
            <a:r>
              <a:rPr lang="en-US" dirty="0" err="1"/>
              <a:t>quan</a:t>
            </a:r>
            <a:r>
              <a:rPr lang="en-US" dirty="0"/>
              <a:t> </a:t>
            </a:r>
            <a:r>
              <a:rPr lang="en-US" dirty="0" err="1"/>
              <a:t>niệm</a:t>
            </a:r>
            <a:r>
              <a:rPr lang="en-US" dirty="0"/>
              <a:t> </a:t>
            </a:r>
            <a:r>
              <a:rPr lang="en-US" dirty="0" err="1"/>
              <a:t>của</a:t>
            </a:r>
            <a:r>
              <a:rPr lang="en-US" dirty="0"/>
              <a:t> </a:t>
            </a:r>
            <a:r>
              <a:rPr lang="en-US" dirty="0" err="1"/>
              <a:t>chính</a:t>
            </a:r>
            <a:r>
              <a:rPr lang="en-US" dirty="0"/>
              <a:t> </a:t>
            </a:r>
            <a:r>
              <a:rPr lang="en-US" dirty="0" err="1"/>
              <a:t>bạn</a:t>
            </a:r>
            <a:r>
              <a:rPr lang="en-US" dirty="0"/>
              <a:t> </a:t>
            </a:r>
            <a:r>
              <a:rPr lang="en-US" dirty="0" err="1"/>
              <a:t>về</a:t>
            </a:r>
            <a:r>
              <a:rPr lang="en-US" dirty="0"/>
              <a:t> </a:t>
            </a:r>
            <a:r>
              <a:rPr lang="en-US" dirty="0" err="1"/>
              <a:t>vấn</a:t>
            </a:r>
            <a:r>
              <a:rPr lang="en-US" dirty="0"/>
              <a:t> </a:t>
            </a:r>
            <a:r>
              <a:rPr lang="en-US" dirty="0" err="1"/>
              <a:t>đề</a:t>
            </a:r>
            <a:r>
              <a:rPr lang="en-US" dirty="0"/>
              <a:t> </a:t>
            </a:r>
            <a:r>
              <a:rPr lang="en-US" dirty="0" err="1"/>
              <a:t>mà</a:t>
            </a:r>
            <a:r>
              <a:rPr lang="en-US" dirty="0"/>
              <a:t> </a:t>
            </a:r>
            <a:r>
              <a:rPr lang="en-US" dirty="0" err="1"/>
              <a:t>không</a:t>
            </a:r>
            <a:r>
              <a:rPr lang="en-US" dirty="0"/>
              <a:t> </a:t>
            </a:r>
            <a:r>
              <a:rPr lang="en-US" dirty="0" err="1"/>
              <a:t>lắng</a:t>
            </a:r>
            <a:r>
              <a:rPr lang="en-US" dirty="0"/>
              <a:t> </a:t>
            </a:r>
            <a:r>
              <a:rPr lang="en-US" dirty="0" err="1"/>
              <a:t>nghe</a:t>
            </a:r>
            <a:r>
              <a:rPr lang="en-US" dirty="0"/>
              <a:t> </a:t>
            </a:r>
            <a:r>
              <a:rPr lang="en-US" dirty="0" err="1"/>
              <a:t>những</a:t>
            </a:r>
            <a:r>
              <a:rPr lang="en-US" dirty="0"/>
              <a:t> </a:t>
            </a:r>
            <a:r>
              <a:rPr lang="en-US" dirty="0" err="1"/>
              <a:t>mối</a:t>
            </a:r>
            <a:r>
              <a:rPr lang="en-US" dirty="0"/>
              <a:t> </a:t>
            </a:r>
            <a:r>
              <a:rPr lang="en-US" dirty="0" err="1"/>
              <a:t>quan</a:t>
            </a:r>
            <a:r>
              <a:rPr lang="en-US" dirty="0"/>
              <a:t> </a:t>
            </a:r>
            <a:r>
              <a:rPr lang="en-US" dirty="0" err="1"/>
              <a:t>tâm</a:t>
            </a:r>
            <a:r>
              <a:rPr lang="en-US" dirty="0"/>
              <a:t> </a:t>
            </a:r>
            <a:r>
              <a:rPr lang="en-US" dirty="0" err="1"/>
              <a:t>rộng</a:t>
            </a:r>
            <a:r>
              <a:rPr lang="en-US" dirty="0"/>
              <a:t> </a:t>
            </a:r>
            <a:r>
              <a:rPr lang="en-US" dirty="0" err="1"/>
              <a:t>lớn</a:t>
            </a:r>
            <a:r>
              <a:rPr lang="en-US" dirty="0"/>
              <a:t> </a:t>
            </a:r>
            <a:r>
              <a:rPr lang="en-US" dirty="0" err="1"/>
              <a:t>hơn</a:t>
            </a:r>
            <a:r>
              <a:rPr lang="en-US" dirty="0"/>
              <a:t>. </a:t>
            </a:r>
            <a:r>
              <a:rPr lang="en-US" dirty="0" err="1"/>
              <a:t>Một</a:t>
            </a:r>
            <a:r>
              <a:rPr lang="en-US" dirty="0"/>
              <a:t> </a:t>
            </a:r>
            <a:r>
              <a:rPr lang="en-US" dirty="0" err="1"/>
              <a:t>cuộc</a:t>
            </a:r>
            <a:r>
              <a:rPr lang="en-US" dirty="0"/>
              <a:t> </a:t>
            </a:r>
            <a:r>
              <a:rPr lang="en-US" dirty="0" err="1"/>
              <a:t>đấu</a:t>
            </a:r>
            <a:r>
              <a:rPr lang="en-US" dirty="0"/>
              <a:t> </a:t>
            </a:r>
            <a:r>
              <a:rPr lang="en-US" dirty="0" err="1"/>
              <a:t>tranh</a:t>
            </a:r>
            <a:r>
              <a:rPr lang="en-US" dirty="0"/>
              <a:t> </a:t>
            </a:r>
            <a:r>
              <a:rPr lang="en-US" dirty="0" err="1"/>
              <a:t>có</a:t>
            </a:r>
            <a:r>
              <a:rPr lang="en-US" dirty="0"/>
              <a:t> </a:t>
            </a:r>
            <a:r>
              <a:rPr lang="en-US" dirty="0" err="1"/>
              <a:t>thể</a:t>
            </a:r>
            <a:r>
              <a:rPr lang="en-US" dirty="0"/>
              <a:t> </a:t>
            </a:r>
            <a:r>
              <a:rPr lang="en-US" dirty="0" err="1"/>
              <a:t>xảy</a:t>
            </a:r>
            <a:r>
              <a:rPr lang="en-US" dirty="0"/>
              <a:t> </a:t>
            </a:r>
            <a:r>
              <a:rPr lang="en-US" dirty="0" err="1"/>
              <a:t>ra</a:t>
            </a:r>
            <a:r>
              <a:rPr lang="en-US" dirty="0"/>
              <a:t> </a:t>
            </a:r>
            <a:r>
              <a:rPr lang="en-US" dirty="0" err="1"/>
              <a:t>liên</a:t>
            </a:r>
            <a:r>
              <a:rPr lang="en-US" dirty="0"/>
              <a:t> </a:t>
            </a:r>
            <a:r>
              <a:rPr lang="en-US" dirty="0" err="1"/>
              <a:t>quan</a:t>
            </a:r>
            <a:r>
              <a:rPr lang="en-US" dirty="0"/>
              <a:t> </a:t>
            </a:r>
            <a:r>
              <a:rPr lang="en-US" dirty="0" err="1"/>
              <a:t>đến</a:t>
            </a:r>
            <a:r>
              <a:rPr lang="en-US" dirty="0"/>
              <a:t> </a:t>
            </a:r>
            <a:r>
              <a:rPr lang="en-US" dirty="0" err="1"/>
              <a:t>những</a:t>
            </a:r>
            <a:r>
              <a:rPr lang="en-US" dirty="0"/>
              <a:t> </a:t>
            </a:r>
            <a:r>
              <a:rPr lang="en-US" dirty="0" err="1"/>
              <a:t>gì</a:t>
            </a:r>
            <a:r>
              <a:rPr lang="en-US" dirty="0"/>
              <a:t> </a:t>
            </a:r>
            <a:r>
              <a:rPr lang="en-US" dirty="0" err="1"/>
              <a:t>cần</a:t>
            </a:r>
            <a:r>
              <a:rPr lang="en-US" dirty="0"/>
              <a:t> </a:t>
            </a:r>
            <a:r>
              <a:rPr lang="en-US" dirty="0" err="1"/>
              <a:t>thảo</a:t>
            </a:r>
            <a:r>
              <a:rPr lang="en-US" dirty="0"/>
              <a:t> </a:t>
            </a:r>
            <a:r>
              <a:rPr lang="en-US" dirty="0" err="1"/>
              <a:t>luận</a:t>
            </a:r>
            <a:r>
              <a:rPr lang="en-US" dirty="0"/>
              <a:t>. </a:t>
            </a:r>
            <a:r>
              <a:rPr lang="en-US" dirty="0" err="1"/>
              <a:t>trong</a:t>
            </a:r>
            <a:r>
              <a:rPr lang="en-US" dirty="0"/>
              <a:t> </a:t>
            </a:r>
            <a:r>
              <a:rPr lang="en-US" dirty="0" err="1"/>
              <a:t>tâm</a:t>
            </a:r>
            <a:r>
              <a:rPr lang="en-US" dirty="0"/>
              <a:t> </a:t>
            </a:r>
            <a:r>
              <a:rPr lang="en-US" dirty="0" err="1"/>
              <a:t>trí</a:t>
            </a:r>
            <a:r>
              <a:rPr lang="en-US" dirty="0"/>
              <a:t> </a:t>
            </a:r>
            <a:r>
              <a:rPr lang="en-US" dirty="0" err="1"/>
              <a:t>của</a:t>
            </a:r>
            <a:r>
              <a:rPr lang="en-US" dirty="0"/>
              <a:t> TC </a:t>
            </a:r>
            <a:r>
              <a:rPr lang="en-US" dirty="0" err="1"/>
              <a:t>sự</a:t>
            </a:r>
            <a:r>
              <a:rPr lang="en-US" dirty="0"/>
              <a:t> </a:t>
            </a:r>
            <a:r>
              <a:rPr lang="en-US" dirty="0" err="1"/>
              <a:t>quan</a:t>
            </a:r>
            <a:r>
              <a:rPr lang="en-US" dirty="0"/>
              <a:t> </a:t>
            </a:r>
            <a:r>
              <a:rPr lang="en-US" dirty="0" err="1"/>
              <a:t>tâm</a:t>
            </a:r>
            <a:r>
              <a:rPr lang="en-US" dirty="0"/>
              <a:t> </a:t>
            </a:r>
            <a:r>
              <a:rPr lang="en-US" dirty="0" err="1"/>
              <a:t>của</a:t>
            </a:r>
            <a:r>
              <a:rPr lang="en-US" dirty="0"/>
              <a:t> </a:t>
            </a:r>
            <a:r>
              <a:rPr lang="en-US" dirty="0" err="1"/>
              <a:t>nhà</a:t>
            </a:r>
            <a:r>
              <a:rPr lang="en-US" dirty="0"/>
              <a:t> </a:t>
            </a:r>
            <a:r>
              <a:rPr lang="en-US" dirty="0" err="1"/>
              <a:t>tư</a:t>
            </a:r>
            <a:r>
              <a:rPr lang="en-US" dirty="0"/>
              <a:t> </a:t>
            </a:r>
            <a:r>
              <a:rPr lang="en-US" dirty="0" err="1"/>
              <a:t>vấn</a:t>
            </a:r>
            <a:r>
              <a:rPr lang="en-US" dirty="0"/>
              <a:t> </a:t>
            </a:r>
            <a:r>
              <a:rPr lang="en-US" dirty="0" err="1"/>
              <a:t>có</a:t>
            </a:r>
            <a:r>
              <a:rPr lang="en-US" dirty="0"/>
              <a:t> </a:t>
            </a:r>
            <a:r>
              <a:rPr lang="en-US" dirty="0" err="1"/>
              <a:t>thể</a:t>
            </a:r>
            <a:r>
              <a:rPr lang="en-US" dirty="0"/>
              <a:t> </a:t>
            </a:r>
            <a:r>
              <a:rPr lang="en-US" dirty="0" err="1"/>
              <a:t>là</a:t>
            </a:r>
            <a:r>
              <a:rPr lang="en-US" dirty="0"/>
              <a:t> </a:t>
            </a:r>
            <a:r>
              <a:rPr lang="en-US" dirty="0" err="1"/>
              <a:t>một</a:t>
            </a:r>
            <a:r>
              <a:rPr lang="en-US" dirty="0"/>
              <a:t> </a:t>
            </a:r>
            <a:r>
              <a:rPr lang="en-US" dirty="0" err="1"/>
              <a:t>chuyện</a:t>
            </a:r>
            <a:r>
              <a:rPr lang="en-US" dirty="0"/>
              <a:t> </a:t>
            </a:r>
            <a:r>
              <a:rPr lang="en-US" dirty="0" err="1"/>
              <a:t>nhỏ</a:t>
            </a:r>
            <a:r>
              <a:rPr lang="en-US" dirty="0"/>
              <a:t>. </a:t>
            </a:r>
            <a:r>
              <a:rPr lang="en-US" dirty="0" err="1"/>
              <a:t>Nếu</a:t>
            </a:r>
            <a:r>
              <a:rPr lang="en-US" dirty="0"/>
              <a:t> </a:t>
            </a:r>
            <a:r>
              <a:rPr lang="en-US" dirty="0" err="1"/>
              <a:t>nhân</a:t>
            </a:r>
            <a:r>
              <a:rPr lang="en-US" dirty="0"/>
              <a:t> </a:t>
            </a:r>
            <a:r>
              <a:rPr lang="en-US" dirty="0" err="1"/>
              <a:t>viên</a:t>
            </a:r>
            <a:r>
              <a:rPr lang="en-US" dirty="0"/>
              <a:t> </a:t>
            </a:r>
            <a:r>
              <a:rPr lang="en-US" dirty="0" err="1"/>
              <a:t>tư</a:t>
            </a:r>
            <a:r>
              <a:rPr lang="en-US" dirty="0"/>
              <a:t> </a:t>
            </a:r>
            <a:r>
              <a:rPr lang="en-US" dirty="0" err="1"/>
              <a:t>vấn</a:t>
            </a:r>
            <a:r>
              <a:rPr lang="en-US" dirty="0"/>
              <a:t> </a:t>
            </a:r>
            <a:r>
              <a:rPr lang="en-US" dirty="0" err="1"/>
              <a:t>ép</a:t>
            </a:r>
            <a:r>
              <a:rPr lang="en-US" dirty="0"/>
              <a:t> </a:t>
            </a:r>
            <a:r>
              <a:rPr lang="en-US" dirty="0" err="1"/>
              <a:t>quá</a:t>
            </a:r>
            <a:r>
              <a:rPr lang="en-US" dirty="0"/>
              <a:t> </a:t>
            </a:r>
            <a:r>
              <a:rPr lang="en-US" dirty="0" err="1"/>
              <a:t>nhanh</a:t>
            </a:r>
            <a:r>
              <a:rPr lang="en-US" dirty="0"/>
              <a:t> </a:t>
            </a:r>
            <a:r>
              <a:rPr lang="en-US" dirty="0" err="1"/>
              <a:t>để</a:t>
            </a:r>
            <a:r>
              <a:rPr lang="en-US" dirty="0"/>
              <a:t> </a:t>
            </a:r>
            <a:r>
              <a:rPr lang="en-US" dirty="0" err="1"/>
              <a:t>tập</a:t>
            </a:r>
            <a:r>
              <a:rPr lang="en-US" dirty="0"/>
              <a:t> </a:t>
            </a:r>
            <a:r>
              <a:rPr lang="en-US" dirty="0" err="1"/>
              <a:t>trung</a:t>
            </a:r>
            <a:r>
              <a:rPr lang="en-US" dirty="0"/>
              <a:t> </a:t>
            </a:r>
            <a:r>
              <a:rPr lang="en-US" dirty="0" err="1"/>
              <a:t>thảo</a:t>
            </a:r>
            <a:r>
              <a:rPr lang="en-US" dirty="0"/>
              <a:t> </a:t>
            </a:r>
            <a:r>
              <a:rPr lang="en-US" dirty="0" err="1"/>
              <a:t>luận</a:t>
            </a:r>
            <a:r>
              <a:rPr lang="en-US" dirty="0"/>
              <a:t>, </a:t>
            </a:r>
            <a:r>
              <a:rPr lang="en-US" dirty="0" err="1"/>
              <a:t>kết</a:t>
            </a:r>
            <a:r>
              <a:rPr lang="en-US" dirty="0"/>
              <a:t> </a:t>
            </a:r>
            <a:r>
              <a:rPr lang="en-US" dirty="0" err="1"/>
              <a:t>quả</a:t>
            </a:r>
            <a:r>
              <a:rPr lang="en-US" dirty="0"/>
              <a:t> </a:t>
            </a:r>
            <a:r>
              <a:rPr lang="en-US" dirty="0" err="1"/>
              <a:t>bất</a:t>
            </a:r>
            <a:r>
              <a:rPr lang="en-US" dirty="0"/>
              <a:t> </a:t>
            </a:r>
            <a:r>
              <a:rPr lang="en-US" dirty="0" err="1"/>
              <a:t>đồng</a:t>
            </a:r>
            <a:r>
              <a:rPr lang="en-US" dirty="0"/>
              <a:t> </a:t>
            </a:r>
            <a:r>
              <a:rPr lang="en-US" dirty="0" err="1"/>
              <a:t>và</a:t>
            </a:r>
            <a:r>
              <a:rPr lang="en-US" dirty="0"/>
              <a:t> </a:t>
            </a:r>
            <a:r>
              <a:rPr lang="en-US" dirty="0" err="1"/>
              <a:t>người</a:t>
            </a:r>
            <a:r>
              <a:rPr lang="en-US" dirty="0"/>
              <a:t> </a:t>
            </a:r>
            <a:r>
              <a:rPr lang="en-US" dirty="0" err="1"/>
              <a:t>đó</a:t>
            </a:r>
            <a:r>
              <a:rPr lang="en-US" dirty="0"/>
              <a:t> </a:t>
            </a:r>
            <a:r>
              <a:rPr lang="en-US" dirty="0" err="1"/>
              <a:t>có</a:t>
            </a:r>
            <a:r>
              <a:rPr lang="en-US" dirty="0"/>
              <a:t> </a:t>
            </a:r>
            <a:r>
              <a:rPr lang="en-US" dirty="0" err="1"/>
              <a:t>thể</a:t>
            </a:r>
            <a:r>
              <a:rPr lang="en-US" dirty="0"/>
              <a:t> </a:t>
            </a:r>
            <a:r>
              <a:rPr lang="en-US" dirty="0" err="1"/>
              <a:t>cảm</a:t>
            </a:r>
            <a:r>
              <a:rPr lang="en-US" dirty="0"/>
              <a:t> </a:t>
            </a:r>
            <a:r>
              <a:rPr lang="en-US" dirty="0" err="1"/>
              <a:t>thấy</a:t>
            </a:r>
            <a:r>
              <a:rPr lang="en-US" dirty="0"/>
              <a:t> </a:t>
            </a:r>
            <a:r>
              <a:rPr lang="en-US" dirty="0" err="1"/>
              <a:t>bị</a:t>
            </a:r>
            <a:r>
              <a:rPr lang="en-US" dirty="0"/>
              <a:t> </a:t>
            </a:r>
            <a:r>
              <a:rPr lang="en-US" dirty="0" err="1"/>
              <a:t>bỏ</a:t>
            </a:r>
            <a:r>
              <a:rPr lang="en-US" dirty="0"/>
              <a:t> </a:t>
            </a:r>
            <a:r>
              <a:rPr lang="en-US" dirty="0" err="1"/>
              <a:t>rơi</a:t>
            </a:r>
            <a:r>
              <a:rPr lang="en-US" dirty="0"/>
              <a:t>, </a:t>
            </a:r>
            <a:r>
              <a:rPr lang="en-US" dirty="0" err="1"/>
              <a:t>trở</a:t>
            </a:r>
            <a:r>
              <a:rPr lang="en-US" dirty="0"/>
              <a:t> </a:t>
            </a:r>
            <a:r>
              <a:rPr lang="en-US" dirty="0" err="1"/>
              <a:t>nên</a:t>
            </a:r>
            <a:r>
              <a:rPr lang="en-US" dirty="0"/>
              <a:t> </a:t>
            </a:r>
            <a:r>
              <a:rPr lang="en-US" dirty="0" err="1"/>
              <a:t>phòng</a:t>
            </a:r>
            <a:r>
              <a:rPr lang="en-US" dirty="0"/>
              <a:t> </a:t>
            </a:r>
            <a:r>
              <a:rPr lang="en-US" dirty="0" err="1"/>
              <a:t>thủ</a:t>
            </a:r>
            <a:r>
              <a:rPr lang="en-US" dirty="0"/>
              <a:t>. </a:t>
            </a:r>
            <a:r>
              <a:rPr lang="en-US" dirty="0" err="1"/>
              <a:t>Vấn</a:t>
            </a:r>
            <a:r>
              <a:rPr lang="en-US" dirty="0"/>
              <a:t> </a:t>
            </a:r>
            <a:r>
              <a:rPr lang="en-US" dirty="0" err="1"/>
              <a:t>đề</a:t>
            </a:r>
            <a:r>
              <a:rPr lang="en-US" dirty="0"/>
              <a:t> </a:t>
            </a:r>
            <a:r>
              <a:rPr lang="en-US" dirty="0" err="1"/>
              <a:t>là</a:t>
            </a:r>
            <a:r>
              <a:rPr lang="en-US" dirty="0"/>
              <a:t> </a:t>
            </a:r>
            <a:r>
              <a:rPr lang="en-US" dirty="0" err="1"/>
              <a:t>tránh</a:t>
            </a:r>
            <a:r>
              <a:rPr lang="en-US" dirty="0"/>
              <a:t>  </a:t>
            </a:r>
            <a:r>
              <a:rPr lang="en-US" dirty="0" err="1"/>
              <a:t>cuộc</a:t>
            </a:r>
            <a:r>
              <a:rPr lang="en-US" dirty="0"/>
              <a:t> </a:t>
            </a:r>
            <a:r>
              <a:rPr lang="en-US" dirty="0" err="1"/>
              <a:t>đấu</a:t>
            </a:r>
            <a:r>
              <a:rPr lang="en-US" dirty="0"/>
              <a:t> </a:t>
            </a:r>
            <a:r>
              <a:rPr lang="en-US" dirty="0" err="1"/>
              <a:t>tranh</a:t>
            </a:r>
            <a:r>
              <a:rPr lang="en-US" dirty="0"/>
              <a:t> </a:t>
            </a:r>
            <a:r>
              <a:rPr lang="en-US" dirty="0" err="1"/>
              <a:t>quyền</a:t>
            </a:r>
            <a:r>
              <a:rPr lang="en-US" dirty="0"/>
              <a:t> </a:t>
            </a:r>
            <a:r>
              <a:rPr lang="en-US" dirty="0" err="1"/>
              <a:t>lực</a:t>
            </a:r>
            <a:r>
              <a:rPr lang="en-US" dirty="0"/>
              <a:t> </a:t>
            </a:r>
            <a:r>
              <a:rPr lang="en-US" dirty="0" err="1"/>
              <a:t>về</a:t>
            </a:r>
            <a:r>
              <a:rPr lang="en-US" dirty="0"/>
              <a:t> </a:t>
            </a:r>
            <a:r>
              <a:rPr lang="en-US" dirty="0" err="1"/>
              <a:t>chủ</a:t>
            </a:r>
            <a:r>
              <a:rPr lang="en-US" dirty="0"/>
              <a:t> </a:t>
            </a:r>
            <a:r>
              <a:rPr lang="en-US" dirty="0" err="1"/>
              <a:t>đề</a:t>
            </a:r>
            <a:r>
              <a:rPr lang="en-US" dirty="0"/>
              <a:t> </a:t>
            </a:r>
            <a:r>
              <a:rPr lang="en-US" dirty="0" err="1"/>
              <a:t>thích</a:t>
            </a:r>
            <a:r>
              <a:rPr lang="en-US" dirty="0"/>
              <a:t> </a:t>
            </a:r>
            <a:r>
              <a:rPr lang="en-US" dirty="0" err="1"/>
              <a:t>hợp</a:t>
            </a:r>
            <a:r>
              <a:rPr lang="en-US" dirty="0"/>
              <a:t> </a:t>
            </a:r>
            <a:r>
              <a:rPr lang="en-US" dirty="0" err="1"/>
              <a:t>để</a:t>
            </a:r>
            <a:r>
              <a:rPr lang="en-US" dirty="0"/>
              <a:t> </a:t>
            </a:r>
            <a:r>
              <a:rPr lang="en-US" dirty="0" err="1"/>
              <a:t>thảo</a:t>
            </a:r>
            <a:r>
              <a:rPr lang="en-US" dirty="0"/>
              <a:t> </a:t>
            </a:r>
            <a:r>
              <a:rPr lang="en-US" dirty="0" err="1"/>
              <a:t>luận</a:t>
            </a:r>
            <a:r>
              <a:rPr lang="en-US" dirty="0"/>
              <a:t>. </a:t>
            </a:r>
            <a:r>
              <a:rPr lang="en-US" dirty="0" err="1"/>
              <a:t>Bắt</a:t>
            </a:r>
            <a:r>
              <a:rPr lang="en-US" dirty="0"/>
              <a:t> </a:t>
            </a:r>
            <a:r>
              <a:rPr lang="en-US" dirty="0" err="1"/>
              <a:t>đầu</a:t>
            </a:r>
            <a:r>
              <a:rPr lang="en-US" dirty="0"/>
              <a:t> </a:t>
            </a:r>
            <a:r>
              <a:rPr lang="en-US" dirty="0" err="1"/>
              <a:t>với</a:t>
            </a:r>
            <a:r>
              <a:rPr lang="en-US" dirty="0"/>
              <a:t> </a:t>
            </a:r>
            <a:r>
              <a:rPr lang="en-US" dirty="0" err="1"/>
              <a:t>những</a:t>
            </a:r>
            <a:r>
              <a:rPr lang="en-US" dirty="0"/>
              <a:t> </a:t>
            </a:r>
            <a:r>
              <a:rPr lang="en-US" dirty="0" err="1"/>
              <a:t>mối</a:t>
            </a:r>
            <a:r>
              <a:rPr lang="en-US" dirty="0"/>
              <a:t> </a:t>
            </a:r>
            <a:r>
              <a:rPr lang="en-US" dirty="0" err="1"/>
              <a:t>quan</a:t>
            </a:r>
            <a:r>
              <a:rPr lang="en-US" dirty="0"/>
              <a:t> </a:t>
            </a:r>
            <a:r>
              <a:rPr lang="en-US" dirty="0" err="1"/>
              <a:t>tâm</a:t>
            </a:r>
            <a:r>
              <a:rPr lang="en-US" dirty="0"/>
              <a:t> </a:t>
            </a:r>
            <a:r>
              <a:rPr lang="en-US" dirty="0" err="1"/>
              <a:t>của</a:t>
            </a:r>
            <a:r>
              <a:rPr lang="en-US" dirty="0"/>
              <a:t> </a:t>
            </a:r>
            <a:r>
              <a:rPr lang="en-US" dirty="0" err="1"/>
              <a:t>chính</a:t>
            </a:r>
            <a:r>
              <a:rPr lang="en-US" dirty="0"/>
              <a:t> </a:t>
            </a:r>
            <a:r>
              <a:rPr lang="en-US" dirty="0" err="1"/>
              <a:t>người</a:t>
            </a:r>
            <a:r>
              <a:rPr lang="en-US" dirty="0"/>
              <a:t> </a:t>
            </a:r>
            <a:r>
              <a:rPr lang="en-US" dirty="0" err="1"/>
              <a:t>đó</a:t>
            </a:r>
            <a:r>
              <a:rPr lang="en-US" dirty="0"/>
              <a:t> </a:t>
            </a:r>
            <a:r>
              <a:rPr lang="en-US" dirty="0" err="1"/>
              <a:t>hơn</a:t>
            </a:r>
            <a:r>
              <a:rPr lang="en-US" dirty="0"/>
              <a:t> </a:t>
            </a:r>
            <a:r>
              <a:rPr lang="en-US" dirty="0" err="1"/>
              <a:t>là</a:t>
            </a:r>
            <a:r>
              <a:rPr lang="en-US" dirty="0"/>
              <a:t> </a:t>
            </a:r>
            <a:r>
              <a:rPr lang="en-US" dirty="0" err="1"/>
              <a:t>của</a:t>
            </a:r>
            <a:r>
              <a:rPr lang="en-US" dirty="0"/>
              <a:t> </a:t>
            </a:r>
            <a:r>
              <a:rPr lang="en-US" dirty="0" err="1"/>
              <a:t>nhân</a:t>
            </a:r>
            <a:r>
              <a:rPr lang="en-US" dirty="0"/>
              <a:t> </a:t>
            </a:r>
            <a:r>
              <a:rPr lang="en-US" dirty="0" err="1"/>
              <a:t>viên</a:t>
            </a:r>
            <a:r>
              <a:rPr lang="en-US" dirty="0"/>
              <a:t> </a:t>
            </a:r>
            <a:r>
              <a:rPr lang="en-US" dirty="0" err="1"/>
              <a:t>tư</a:t>
            </a:r>
            <a:r>
              <a:rPr lang="en-US" dirty="0"/>
              <a:t> </a:t>
            </a:r>
            <a:r>
              <a:rPr lang="en-US" dirty="0" err="1"/>
              <a:t>vấn</a:t>
            </a:r>
            <a:r>
              <a:rPr lang="en-US" dirty="0"/>
              <a:t> </a:t>
            </a:r>
            <a:r>
              <a:rPr lang="en-US" dirty="0" err="1"/>
              <a:t>sẽ</a:t>
            </a:r>
            <a:r>
              <a:rPr lang="en-US" dirty="0"/>
              <a:t> </a:t>
            </a:r>
            <a:r>
              <a:rPr lang="en-US" dirty="0" err="1"/>
              <a:t>đảm</a:t>
            </a:r>
            <a:r>
              <a:rPr lang="en-US" dirty="0"/>
              <a:t> </a:t>
            </a:r>
            <a:r>
              <a:rPr lang="en-US" dirty="0" err="1"/>
              <a:t>bảo</a:t>
            </a:r>
            <a:r>
              <a:rPr lang="en-US" dirty="0"/>
              <a:t> </a:t>
            </a:r>
            <a:r>
              <a:rPr lang="en-US" dirty="0" err="1"/>
              <a:t>rằng</a:t>
            </a:r>
            <a:r>
              <a:rPr lang="en-US" dirty="0"/>
              <a:t> </a:t>
            </a:r>
            <a:r>
              <a:rPr lang="en-US" dirty="0" err="1"/>
              <a:t>điều</a:t>
            </a:r>
            <a:r>
              <a:rPr lang="en-US" dirty="0"/>
              <a:t> </a:t>
            </a:r>
            <a:r>
              <a:rPr lang="en-US" dirty="0" err="1"/>
              <a:t>này</a:t>
            </a:r>
            <a:r>
              <a:rPr lang="en-US" dirty="0"/>
              <a:t> </a:t>
            </a:r>
            <a:r>
              <a:rPr lang="en-US" dirty="0" err="1"/>
              <a:t>không</a:t>
            </a:r>
            <a:r>
              <a:rPr lang="en-US" dirty="0"/>
              <a:t> </a:t>
            </a:r>
            <a:r>
              <a:rPr lang="en-US" dirty="0" err="1"/>
              <a:t>xảy</a:t>
            </a:r>
            <a:r>
              <a:rPr lang="en-US" dirty="0"/>
              <a:t> </a:t>
            </a:r>
            <a:r>
              <a:rPr lang="en-US" dirty="0" err="1"/>
              <a:t>ra.</a:t>
            </a:r>
            <a:r>
              <a:rPr lang="en-US" dirty="0"/>
              <a:t>  </a:t>
            </a:r>
            <a:r>
              <a:rPr lang="en-US" dirty="0" err="1"/>
              <a:t>xây</a:t>
            </a:r>
            <a:r>
              <a:rPr lang="en-US" dirty="0"/>
              <a:t> </a:t>
            </a:r>
            <a:r>
              <a:rPr lang="en-US" dirty="0" err="1"/>
              <a:t>dựng</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là</a:t>
            </a:r>
            <a:r>
              <a:rPr lang="en-US" dirty="0"/>
              <a:t> </a:t>
            </a:r>
            <a:r>
              <a:rPr lang="en-US" dirty="0" err="1"/>
              <a:t>cơ</a:t>
            </a:r>
            <a:r>
              <a:rPr lang="en-US" dirty="0"/>
              <a:t> </a:t>
            </a:r>
            <a:r>
              <a:rPr lang="en-US" dirty="0" err="1"/>
              <a:t>sở</a:t>
            </a:r>
            <a:r>
              <a:rPr lang="en-US" dirty="0"/>
              <a:t> </a:t>
            </a:r>
            <a:r>
              <a:rPr lang="en-US" dirty="0" err="1"/>
              <a:t>để</a:t>
            </a:r>
            <a:r>
              <a:rPr lang="en-US" dirty="0"/>
              <a:t> </a:t>
            </a:r>
            <a:r>
              <a:rPr lang="en-US" dirty="0" err="1"/>
              <a:t>hợp</a:t>
            </a:r>
            <a:r>
              <a:rPr lang="en-US" dirty="0"/>
              <a:t> </a:t>
            </a:r>
            <a:r>
              <a:rPr lang="en-US" dirty="0" err="1"/>
              <a:t>tác</a:t>
            </a:r>
            <a:r>
              <a:rPr lang="en-US" dirty="0"/>
              <a:t> </a:t>
            </a:r>
            <a:r>
              <a:rPr lang="en-US" dirty="0" err="1"/>
              <a:t>và</a:t>
            </a:r>
            <a:r>
              <a:rPr lang="en-US" dirty="0"/>
              <a:t> </a:t>
            </a:r>
            <a:r>
              <a:rPr lang="en-US" dirty="0" err="1"/>
              <a:t>sau</a:t>
            </a:r>
            <a:r>
              <a:rPr lang="en-US" dirty="0"/>
              <a:t> </a:t>
            </a:r>
            <a:r>
              <a:rPr lang="en-US" dirty="0" err="1"/>
              <a:t>đó</a:t>
            </a:r>
            <a:r>
              <a:rPr lang="en-US" dirty="0"/>
              <a:t> </a:t>
            </a:r>
            <a:r>
              <a:rPr lang="en-US" dirty="0" err="1"/>
              <a:t>thăm</a:t>
            </a:r>
            <a:r>
              <a:rPr lang="en-US" dirty="0"/>
              <a:t> </a:t>
            </a:r>
            <a:r>
              <a:rPr lang="en-US" dirty="0" err="1"/>
              <a:t>dò</a:t>
            </a:r>
            <a:r>
              <a:rPr lang="en-US" dirty="0"/>
              <a:t> </a:t>
            </a:r>
            <a:r>
              <a:rPr lang="en-US" dirty="0" err="1"/>
              <a:t>các</a:t>
            </a:r>
            <a:r>
              <a:rPr lang="en-US" dirty="0"/>
              <a:t> </a:t>
            </a:r>
            <a:r>
              <a:rPr lang="en-US" dirty="0" err="1"/>
              <a:t>chủ</a:t>
            </a:r>
            <a:r>
              <a:rPr lang="en-US" dirty="0"/>
              <a:t> </a:t>
            </a:r>
            <a:r>
              <a:rPr lang="en-US" dirty="0" err="1"/>
              <a:t>đề</a:t>
            </a:r>
            <a:r>
              <a:rPr lang="en-US" dirty="0"/>
              <a:t> </a:t>
            </a:r>
            <a:r>
              <a:rPr lang="en-US" dirty="0" err="1"/>
              <a:t>khác</a:t>
            </a:r>
            <a:r>
              <a:rPr lang="en-US" dirty="0"/>
              <a:t>.</a:t>
            </a:r>
          </a:p>
          <a:p>
            <a:endParaRPr lang="en-US" dirty="0"/>
          </a:p>
          <a:p>
            <a:r>
              <a:rPr lang="en-US" dirty="0" err="1"/>
              <a:t>Ghi</a:t>
            </a:r>
            <a:r>
              <a:rPr lang="en-US" dirty="0"/>
              <a:t> </a:t>
            </a:r>
            <a:r>
              <a:rPr lang="en-US" dirty="0" err="1"/>
              <a:t>nhãn</a:t>
            </a:r>
            <a:r>
              <a:rPr lang="en-US" dirty="0"/>
              <a:t> - </a:t>
            </a:r>
            <a:r>
              <a:rPr lang="en-US" dirty="0" err="1"/>
              <a:t>Bạn</a:t>
            </a:r>
            <a:r>
              <a:rPr lang="en-US" dirty="0"/>
              <a:t> </a:t>
            </a:r>
            <a:r>
              <a:rPr lang="en-US" dirty="0" err="1"/>
              <a:t>muốn</a:t>
            </a:r>
            <a:r>
              <a:rPr lang="en-US" dirty="0"/>
              <a:t> </a:t>
            </a:r>
            <a:r>
              <a:rPr lang="en-US" dirty="0" err="1"/>
              <a:t>tập</a:t>
            </a:r>
            <a:r>
              <a:rPr lang="en-US" dirty="0"/>
              <a:t> </a:t>
            </a:r>
            <a:r>
              <a:rPr lang="en-US" dirty="0" err="1"/>
              <a:t>trung</a:t>
            </a:r>
            <a:r>
              <a:rPr lang="en-US" dirty="0"/>
              <a:t> </a:t>
            </a:r>
            <a:r>
              <a:rPr lang="en-US" dirty="0" err="1"/>
              <a:t>vào</a:t>
            </a:r>
            <a:r>
              <a:rPr lang="en-US" dirty="0"/>
              <a:t> </a:t>
            </a:r>
            <a:r>
              <a:rPr lang="en-US" dirty="0" err="1"/>
              <a:t>một</a:t>
            </a:r>
            <a:r>
              <a:rPr lang="en-US" dirty="0"/>
              <a:t> </a:t>
            </a:r>
            <a:r>
              <a:rPr lang="en-US" dirty="0" err="1"/>
              <a:t>vấn</a:t>
            </a:r>
            <a:r>
              <a:rPr lang="en-US" dirty="0"/>
              <a:t> </a:t>
            </a:r>
            <a:r>
              <a:rPr lang="en-US" dirty="0" err="1"/>
              <a:t>đề</a:t>
            </a:r>
            <a:r>
              <a:rPr lang="en-US" dirty="0"/>
              <a:t> </a:t>
            </a:r>
            <a:r>
              <a:rPr lang="en-US" dirty="0" err="1"/>
              <a:t>cụ</a:t>
            </a:r>
            <a:r>
              <a:rPr lang="en-US" dirty="0"/>
              <a:t> </a:t>
            </a:r>
            <a:r>
              <a:rPr lang="en-US" dirty="0" err="1"/>
              <a:t>thể</a:t>
            </a:r>
            <a:r>
              <a:rPr lang="en-US" dirty="0"/>
              <a:t>, </a:t>
            </a:r>
            <a:r>
              <a:rPr lang="en-US" dirty="0" err="1"/>
              <a:t>và</a:t>
            </a:r>
            <a:r>
              <a:rPr lang="en-US" dirty="0"/>
              <a:t> </a:t>
            </a:r>
            <a:r>
              <a:rPr lang="en-US" dirty="0" err="1"/>
              <a:t>bạn</a:t>
            </a:r>
            <a:r>
              <a:rPr lang="en-US" dirty="0"/>
              <a:t> </a:t>
            </a:r>
            <a:r>
              <a:rPr lang="en-US" dirty="0" err="1"/>
              <a:t>gọi</a:t>
            </a:r>
            <a:r>
              <a:rPr lang="en-US" dirty="0"/>
              <a:t> </a:t>
            </a:r>
            <a:r>
              <a:rPr lang="en-US" dirty="0" err="1"/>
              <a:t>nó</a:t>
            </a:r>
            <a:r>
              <a:rPr lang="en-US" dirty="0"/>
              <a:t> (</a:t>
            </a:r>
            <a:r>
              <a:rPr lang="en-US" dirty="0" err="1"/>
              <a:t>hoặc</a:t>
            </a:r>
            <a:r>
              <a:rPr lang="en-US" dirty="0"/>
              <a:t> </a:t>
            </a:r>
            <a:r>
              <a:rPr lang="en-US" dirty="0" err="1"/>
              <a:t>khách</a:t>
            </a:r>
            <a:r>
              <a:rPr lang="en-US" dirty="0"/>
              <a:t> </a:t>
            </a:r>
            <a:r>
              <a:rPr lang="en-US" dirty="0" err="1"/>
              <a:t>hàng</a:t>
            </a:r>
            <a:r>
              <a:rPr lang="en-US" dirty="0"/>
              <a:t>) </a:t>
            </a:r>
            <a:r>
              <a:rPr lang="en-US" dirty="0" err="1"/>
              <a:t>bằng</a:t>
            </a:r>
            <a:r>
              <a:rPr lang="en-US" dirty="0"/>
              <a:t> </a:t>
            </a:r>
            <a:r>
              <a:rPr lang="en-US" dirty="0" err="1"/>
              <a:t>một</a:t>
            </a:r>
            <a:r>
              <a:rPr lang="en-US" dirty="0"/>
              <a:t> </a:t>
            </a:r>
            <a:r>
              <a:rPr lang="en-US" dirty="0" err="1"/>
              <a:t>cái</a:t>
            </a:r>
            <a:r>
              <a:rPr lang="en-US" dirty="0"/>
              <a:t> </a:t>
            </a:r>
            <a:r>
              <a:rPr lang="en-US" dirty="0" err="1"/>
              <a:t>tên</a:t>
            </a:r>
            <a:r>
              <a:rPr lang="en-US" dirty="0"/>
              <a:t>. </a:t>
            </a:r>
            <a:r>
              <a:rPr lang="en-US" dirty="0" err="1"/>
              <a:t>Các</a:t>
            </a:r>
            <a:r>
              <a:rPr lang="en-US" dirty="0"/>
              <a:t> </a:t>
            </a:r>
            <a:r>
              <a:rPr lang="en-US" dirty="0" err="1"/>
              <a:t>nhà</a:t>
            </a:r>
            <a:r>
              <a:rPr lang="en-US" dirty="0"/>
              <a:t> </a:t>
            </a:r>
            <a:r>
              <a:rPr lang="en-US" dirty="0" err="1"/>
              <a:t>tư</a:t>
            </a:r>
            <a:r>
              <a:rPr lang="en-US" dirty="0"/>
              <a:t> </a:t>
            </a:r>
            <a:r>
              <a:rPr lang="en-US" dirty="0" err="1"/>
              <a:t>vấn</a:t>
            </a:r>
            <a:r>
              <a:rPr lang="en-US" dirty="0"/>
              <a:t> </a:t>
            </a:r>
            <a:r>
              <a:rPr lang="en-US" dirty="0" err="1"/>
              <a:t>và</a:t>
            </a:r>
            <a:r>
              <a:rPr lang="en-US" dirty="0"/>
              <a:t> </a:t>
            </a:r>
            <a:r>
              <a:rPr lang="en-US" dirty="0" err="1"/>
              <a:t>khách</a:t>
            </a:r>
            <a:r>
              <a:rPr lang="en-US" dirty="0"/>
              <a:t> </a:t>
            </a:r>
            <a:r>
              <a:rPr lang="en-US" dirty="0" err="1"/>
              <a:t>hàng</a:t>
            </a:r>
            <a:r>
              <a:rPr lang="en-US" dirty="0"/>
              <a:t> </a:t>
            </a:r>
            <a:r>
              <a:rPr lang="en-US" dirty="0" err="1"/>
              <a:t>có</a:t>
            </a:r>
            <a:r>
              <a:rPr lang="en-US" dirty="0"/>
              <a:t> </a:t>
            </a:r>
            <a:r>
              <a:rPr lang="en-US" dirty="0" err="1"/>
              <a:t>thể</a:t>
            </a:r>
            <a:r>
              <a:rPr lang="en-US" dirty="0"/>
              <a:t> </a:t>
            </a:r>
            <a:r>
              <a:rPr lang="en-US" dirty="0" err="1"/>
              <a:t>dễ</a:t>
            </a:r>
            <a:r>
              <a:rPr lang="en-US" dirty="0"/>
              <a:t> </a:t>
            </a:r>
            <a:r>
              <a:rPr lang="en-US" dirty="0" err="1"/>
              <a:t>dàng</a:t>
            </a:r>
            <a:r>
              <a:rPr lang="en-US" dirty="0"/>
              <a:t> </a:t>
            </a:r>
            <a:r>
              <a:rPr lang="en-US" dirty="0" err="1"/>
              <a:t>bị</a:t>
            </a:r>
            <a:r>
              <a:rPr lang="en-US" dirty="0"/>
              <a:t> </a:t>
            </a:r>
            <a:r>
              <a:rPr lang="en-US" dirty="0" err="1"/>
              <a:t>cám</a:t>
            </a:r>
            <a:r>
              <a:rPr lang="en-US" dirty="0"/>
              <a:t> </a:t>
            </a:r>
            <a:r>
              <a:rPr lang="en-US" dirty="0" err="1"/>
              <a:t>dỗ</a:t>
            </a:r>
            <a:r>
              <a:rPr lang="en-US" dirty="0"/>
              <a:t> </a:t>
            </a:r>
            <a:r>
              <a:rPr lang="en-US" dirty="0" err="1"/>
              <a:t>bởi</a:t>
            </a:r>
            <a:r>
              <a:rPr lang="en-US" dirty="0"/>
              <a:t> </a:t>
            </a:r>
            <a:r>
              <a:rPr lang="en-US" dirty="0" err="1"/>
              <a:t>vấn</a:t>
            </a:r>
            <a:r>
              <a:rPr lang="en-US" dirty="0"/>
              <a:t> </a:t>
            </a:r>
            <a:r>
              <a:rPr lang="en-US" dirty="0" err="1"/>
              <a:t>đề</a:t>
            </a:r>
            <a:r>
              <a:rPr lang="en-US" dirty="0"/>
              <a:t> </a:t>
            </a:r>
            <a:r>
              <a:rPr lang="en-US" dirty="0" err="1"/>
              <a:t>dán</a:t>
            </a:r>
            <a:r>
              <a:rPr lang="en-US" dirty="0"/>
              <a:t> </a:t>
            </a:r>
            <a:r>
              <a:rPr lang="en-US" dirty="0" err="1"/>
              <a:t>nhãn</a:t>
            </a:r>
            <a:r>
              <a:rPr lang="en-US" dirty="0"/>
              <a:t> </a:t>
            </a:r>
            <a:r>
              <a:rPr lang="en-US" dirty="0" err="1"/>
              <a:t>chẩn</a:t>
            </a:r>
            <a:r>
              <a:rPr lang="en-US" dirty="0"/>
              <a:t> </a:t>
            </a:r>
            <a:r>
              <a:rPr lang="en-US" dirty="0" err="1"/>
              <a:t>đoán</a:t>
            </a:r>
            <a:r>
              <a:rPr lang="en-US" dirty="0"/>
              <a:t>. </a:t>
            </a:r>
            <a:r>
              <a:rPr lang="en-US" dirty="0" err="1"/>
              <a:t>Một</a:t>
            </a:r>
            <a:r>
              <a:rPr lang="en-US" dirty="0"/>
              <a:t> </a:t>
            </a:r>
            <a:r>
              <a:rPr lang="en-US" dirty="0" err="1"/>
              <a:t>số</a:t>
            </a:r>
            <a:r>
              <a:rPr lang="en-US" dirty="0"/>
              <a:t> </a:t>
            </a:r>
            <a:r>
              <a:rPr lang="en-US" dirty="0" err="1"/>
              <a:t>người</a:t>
            </a:r>
            <a:r>
              <a:rPr lang="en-US" dirty="0"/>
              <a:t> tin </a:t>
            </a:r>
            <a:r>
              <a:rPr lang="en-US" dirty="0" err="1"/>
              <a:t>rằng</a:t>
            </a:r>
            <a:r>
              <a:rPr lang="en-US" dirty="0"/>
              <a:t> </a:t>
            </a:r>
            <a:r>
              <a:rPr lang="en-US" dirty="0" err="1"/>
              <a:t>điều</a:t>
            </a:r>
            <a:r>
              <a:rPr lang="en-US" dirty="0"/>
              <a:t> </a:t>
            </a:r>
            <a:r>
              <a:rPr lang="en-US" dirty="0" err="1"/>
              <a:t>quan</a:t>
            </a:r>
            <a:r>
              <a:rPr lang="en-US" dirty="0"/>
              <a:t> </a:t>
            </a:r>
            <a:r>
              <a:rPr lang="en-US" dirty="0" err="1"/>
              <a:t>trọng</a:t>
            </a:r>
            <a:r>
              <a:rPr lang="en-US" dirty="0"/>
              <a:t> </a:t>
            </a:r>
            <a:r>
              <a:rPr lang="en-US" dirty="0" err="1"/>
              <a:t>là</a:t>
            </a:r>
            <a:r>
              <a:rPr lang="en-US" dirty="0"/>
              <a:t> </a:t>
            </a:r>
            <a:r>
              <a:rPr lang="en-US" dirty="0" err="1"/>
              <a:t>một</a:t>
            </a:r>
            <a:r>
              <a:rPr lang="en-US" dirty="0"/>
              <a:t> </a:t>
            </a:r>
            <a:r>
              <a:rPr lang="en-US" dirty="0" err="1"/>
              <a:t>người</a:t>
            </a:r>
            <a:r>
              <a:rPr lang="en-US" dirty="0"/>
              <a:t> </a:t>
            </a:r>
            <a:r>
              <a:rPr lang="en-US" dirty="0" err="1"/>
              <a:t>chấp</a:t>
            </a:r>
            <a:r>
              <a:rPr lang="en-US" dirty="0"/>
              <a:t> </a:t>
            </a:r>
            <a:r>
              <a:rPr lang="en-US" dirty="0" err="1"/>
              <a:t>nhận</a:t>
            </a:r>
            <a:r>
              <a:rPr lang="en-US" dirty="0"/>
              <a:t> (</a:t>
            </a:r>
            <a:r>
              <a:rPr lang="en-US" dirty="0" err="1"/>
              <a:t>thậm</a:t>
            </a:r>
            <a:r>
              <a:rPr lang="en-US" dirty="0"/>
              <a:t> </a:t>
            </a:r>
            <a:r>
              <a:rPr lang="en-US" dirty="0" err="1"/>
              <a:t>chí</a:t>
            </a:r>
            <a:r>
              <a:rPr lang="en-US" dirty="0"/>
              <a:t> "</a:t>
            </a:r>
            <a:r>
              <a:rPr lang="en-US" dirty="0" err="1"/>
              <a:t>thừa</a:t>
            </a:r>
            <a:r>
              <a:rPr lang="en-US" dirty="0"/>
              <a:t> </a:t>
            </a:r>
            <a:r>
              <a:rPr lang="en-US" dirty="0" err="1"/>
              <a:t>nhận</a:t>
            </a:r>
            <a:r>
              <a:rPr lang="en-US" dirty="0"/>
              <a:t>") </a:t>
            </a:r>
            <a:r>
              <a:rPr lang="en-US" dirty="0" err="1"/>
              <a:t>sự</a:t>
            </a:r>
            <a:r>
              <a:rPr lang="en-US" dirty="0"/>
              <a:t> </a:t>
            </a:r>
            <a:r>
              <a:rPr lang="en-US" dirty="0" err="1"/>
              <a:t>chẩn</a:t>
            </a:r>
            <a:r>
              <a:rPr lang="en-US" dirty="0"/>
              <a:t> </a:t>
            </a:r>
            <a:r>
              <a:rPr lang="en-US" dirty="0" err="1"/>
              <a:t>đoán</a:t>
            </a:r>
            <a:r>
              <a:rPr lang="en-US" dirty="0"/>
              <a:t> </a:t>
            </a:r>
            <a:r>
              <a:rPr lang="en-US" dirty="0" err="1"/>
              <a:t>của</a:t>
            </a:r>
            <a:r>
              <a:rPr lang="en-US" dirty="0"/>
              <a:t> </a:t>
            </a:r>
            <a:r>
              <a:rPr lang="en-US" dirty="0" err="1"/>
              <a:t>bác</a:t>
            </a:r>
            <a:r>
              <a:rPr lang="en-US" dirty="0"/>
              <a:t> </a:t>
            </a:r>
            <a:r>
              <a:rPr lang="en-US" dirty="0" err="1"/>
              <a:t>sĩ</a:t>
            </a:r>
            <a:r>
              <a:rPr lang="en-US" dirty="0"/>
              <a:t> </a:t>
            </a:r>
            <a:r>
              <a:rPr lang="en-US" dirty="0" err="1"/>
              <a:t>lâm</a:t>
            </a:r>
            <a:r>
              <a:rPr lang="en-US" dirty="0"/>
              <a:t> </a:t>
            </a:r>
            <a:r>
              <a:rPr lang="en-US" dirty="0" err="1"/>
              <a:t>sàng</a:t>
            </a:r>
            <a:r>
              <a:rPr lang="en-US" dirty="0"/>
              <a:t> ("</a:t>
            </a:r>
            <a:r>
              <a:rPr lang="en-US" dirty="0" err="1"/>
              <a:t>Bạn</a:t>
            </a:r>
            <a:r>
              <a:rPr lang="en-US" dirty="0"/>
              <a:t> </a:t>
            </a:r>
            <a:r>
              <a:rPr lang="en-US" dirty="0" err="1"/>
              <a:t>mắc</a:t>
            </a:r>
            <a:r>
              <a:rPr lang="en-US" dirty="0"/>
              <a:t> </a:t>
            </a:r>
            <a:r>
              <a:rPr lang="en-US" dirty="0" err="1"/>
              <a:t>bệnh</a:t>
            </a:r>
            <a:r>
              <a:rPr lang="en-US" dirty="0"/>
              <a:t> </a:t>
            </a:r>
            <a:r>
              <a:rPr lang="en-US" dirty="0" err="1"/>
              <a:t>tiểu</a:t>
            </a:r>
            <a:r>
              <a:rPr lang="en-US" dirty="0"/>
              <a:t> </a:t>
            </a:r>
            <a:r>
              <a:rPr lang="en-US" dirty="0" err="1"/>
              <a:t>đường</a:t>
            </a:r>
            <a:r>
              <a:rPr lang="en-US" dirty="0"/>
              <a:t>", "</a:t>
            </a:r>
            <a:r>
              <a:rPr lang="en-US" dirty="0" err="1"/>
              <a:t>Bạn</a:t>
            </a:r>
            <a:r>
              <a:rPr lang="en-US" dirty="0"/>
              <a:t> </a:t>
            </a:r>
            <a:r>
              <a:rPr lang="en-US" dirty="0" err="1"/>
              <a:t>là</a:t>
            </a:r>
            <a:r>
              <a:rPr lang="en-US" dirty="0"/>
              <a:t> </a:t>
            </a:r>
            <a:r>
              <a:rPr lang="en-US" dirty="0" err="1"/>
              <a:t>người</a:t>
            </a:r>
            <a:r>
              <a:rPr lang="en-US" dirty="0"/>
              <a:t> </a:t>
            </a:r>
            <a:r>
              <a:rPr lang="en-US" dirty="0" err="1"/>
              <a:t>nghiện</a:t>
            </a:r>
            <a:r>
              <a:rPr lang="en-US" dirty="0"/>
              <a:t> </a:t>
            </a:r>
            <a:r>
              <a:rPr lang="en-US" dirty="0" err="1"/>
              <a:t>rượu</a:t>
            </a:r>
            <a:r>
              <a:rPr lang="en-US" dirty="0"/>
              <a:t>", "</a:t>
            </a:r>
            <a:r>
              <a:rPr lang="en-US" dirty="0" err="1"/>
              <a:t>Bạn</a:t>
            </a:r>
            <a:r>
              <a:rPr lang="en-US" dirty="0"/>
              <a:t> </a:t>
            </a:r>
            <a:r>
              <a:rPr lang="en-US" dirty="0" err="1"/>
              <a:t>đang</a:t>
            </a:r>
            <a:r>
              <a:rPr lang="en-US" dirty="0"/>
              <a:t> </a:t>
            </a:r>
            <a:r>
              <a:rPr lang="en-US" dirty="0" err="1"/>
              <a:t>từ</a:t>
            </a:r>
            <a:r>
              <a:rPr lang="en-US" dirty="0"/>
              <a:t> </a:t>
            </a:r>
            <a:r>
              <a:rPr lang="en-US" dirty="0" err="1"/>
              <a:t>chối</a:t>
            </a:r>
            <a:r>
              <a:rPr lang="en-US" dirty="0"/>
              <a:t>," </a:t>
            </a:r>
            <a:r>
              <a:rPr lang="en-US" dirty="0" err="1"/>
              <a:t>vv</a:t>
            </a:r>
            <a:r>
              <a:rPr lang="en-US" dirty="0"/>
              <a:t>). </a:t>
            </a:r>
            <a:r>
              <a:rPr lang="en-US" dirty="0" err="1"/>
              <a:t>Bởi</a:t>
            </a:r>
            <a:r>
              <a:rPr lang="en-US" dirty="0"/>
              <a:t> </a:t>
            </a:r>
            <a:r>
              <a:rPr lang="en-US" dirty="0" err="1"/>
              <a:t>vì</a:t>
            </a:r>
            <a:r>
              <a:rPr lang="en-US" dirty="0"/>
              <a:t> </a:t>
            </a:r>
            <a:r>
              <a:rPr lang="en-US" dirty="0" err="1"/>
              <a:t>những</a:t>
            </a:r>
            <a:r>
              <a:rPr lang="en-US" dirty="0"/>
              <a:t> </a:t>
            </a:r>
            <a:r>
              <a:rPr lang="en-US" dirty="0" err="1"/>
              <a:t>nhãn</a:t>
            </a:r>
            <a:r>
              <a:rPr lang="en-US" dirty="0"/>
              <a:t> </a:t>
            </a:r>
            <a:r>
              <a:rPr lang="en-US" dirty="0" err="1"/>
              <a:t>hiệu</a:t>
            </a:r>
            <a:r>
              <a:rPr lang="en-US" dirty="0"/>
              <a:t> </a:t>
            </a:r>
            <a:r>
              <a:rPr lang="en-US" dirty="0" err="1"/>
              <a:t>như</a:t>
            </a:r>
            <a:r>
              <a:rPr lang="en-US" dirty="0"/>
              <a:t> </a:t>
            </a:r>
            <a:r>
              <a:rPr lang="en-US" dirty="0" err="1"/>
              <a:t>vậy</a:t>
            </a:r>
            <a:r>
              <a:rPr lang="en-US" dirty="0"/>
              <a:t> </a:t>
            </a:r>
            <a:r>
              <a:rPr lang="en-US" dirty="0" err="1"/>
              <a:t>thường</a:t>
            </a:r>
            <a:r>
              <a:rPr lang="en-US" dirty="0"/>
              <a:t> </a:t>
            </a:r>
            <a:r>
              <a:rPr lang="en-US" dirty="0" err="1"/>
              <a:t>mang</a:t>
            </a:r>
            <a:r>
              <a:rPr lang="en-US" dirty="0"/>
              <a:t> </a:t>
            </a:r>
            <a:r>
              <a:rPr lang="en-US" dirty="0" err="1"/>
              <a:t>một</a:t>
            </a:r>
            <a:r>
              <a:rPr lang="en-US" dirty="0"/>
              <a:t> </a:t>
            </a:r>
            <a:r>
              <a:rPr lang="en-US" dirty="0" err="1"/>
              <a:t>sự</a:t>
            </a:r>
            <a:r>
              <a:rPr lang="en-US" dirty="0"/>
              <a:t> </a:t>
            </a:r>
            <a:r>
              <a:rPr lang="en-US" dirty="0" err="1"/>
              <a:t>kỳ</a:t>
            </a:r>
            <a:r>
              <a:rPr lang="en-US" dirty="0"/>
              <a:t> </a:t>
            </a:r>
            <a:r>
              <a:rPr lang="en-US" dirty="0" err="1"/>
              <a:t>thị</a:t>
            </a:r>
            <a:r>
              <a:rPr lang="en-US" dirty="0"/>
              <a:t> </a:t>
            </a:r>
            <a:r>
              <a:rPr lang="en-US" dirty="0" err="1"/>
              <a:t>trong</a:t>
            </a:r>
            <a:r>
              <a:rPr lang="en-US" dirty="0"/>
              <a:t> </a:t>
            </a:r>
            <a:r>
              <a:rPr lang="en-US" dirty="0" err="1"/>
              <a:t>tâm</a:t>
            </a:r>
            <a:r>
              <a:rPr lang="en-US" dirty="0"/>
              <a:t> </a:t>
            </a:r>
            <a:r>
              <a:rPr lang="en-US" dirty="0" err="1"/>
              <a:t>trí</a:t>
            </a:r>
            <a:r>
              <a:rPr lang="en-US" dirty="0"/>
              <a:t> </a:t>
            </a:r>
            <a:r>
              <a:rPr lang="en-US" dirty="0" err="1"/>
              <a:t>công</a:t>
            </a:r>
            <a:r>
              <a:rPr lang="en-US" dirty="0"/>
              <a:t> </a:t>
            </a:r>
            <a:r>
              <a:rPr lang="en-US" dirty="0" err="1"/>
              <a:t>cộng</a:t>
            </a:r>
            <a:r>
              <a:rPr lang="en-US" dirty="0"/>
              <a:t>, </a:t>
            </a:r>
            <a:r>
              <a:rPr lang="en-US" dirty="0" err="1"/>
              <a:t>không</a:t>
            </a:r>
            <a:r>
              <a:rPr lang="en-US" dirty="0"/>
              <a:t> </a:t>
            </a:r>
            <a:r>
              <a:rPr lang="en-US" dirty="0" err="1"/>
              <a:t>có</a:t>
            </a:r>
            <a:r>
              <a:rPr lang="en-US" dirty="0"/>
              <a:t> </a:t>
            </a:r>
            <a:r>
              <a:rPr lang="en-US" dirty="0" err="1"/>
              <a:t>gì</a:t>
            </a:r>
            <a:r>
              <a:rPr lang="en-US" dirty="0"/>
              <a:t> </a:t>
            </a:r>
            <a:r>
              <a:rPr lang="en-US" dirty="0" err="1"/>
              <a:t>ngạc</a:t>
            </a:r>
            <a:r>
              <a:rPr lang="en-US" dirty="0"/>
              <a:t> </a:t>
            </a:r>
            <a:r>
              <a:rPr lang="en-US" dirty="0" err="1"/>
              <a:t>nhiên</a:t>
            </a:r>
            <a:r>
              <a:rPr lang="en-US" dirty="0"/>
              <a:t> </a:t>
            </a:r>
            <a:r>
              <a:rPr lang="en-US" dirty="0" err="1"/>
              <a:t>khi</a:t>
            </a:r>
            <a:r>
              <a:rPr lang="en-US" dirty="0"/>
              <a:t> </a:t>
            </a:r>
            <a:r>
              <a:rPr lang="en-US" dirty="0" err="1"/>
              <a:t>những</a:t>
            </a:r>
            <a:r>
              <a:rPr lang="en-US" dirty="0"/>
              <a:t> </a:t>
            </a:r>
            <a:r>
              <a:rPr lang="en-US" dirty="0" err="1"/>
              <a:t>người</a:t>
            </a:r>
            <a:r>
              <a:rPr lang="en-US" dirty="0"/>
              <a:t> </a:t>
            </a:r>
            <a:r>
              <a:rPr lang="en-US" dirty="0" err="1"/>
              <a:t>có</a:t>
            </a:r>
            <a:r>
              <a:rPr lang="en-US" dirty="0"/>
              <a:t> </a:t>
            </a:r>
            <a:r>
              <a:rPr lang="en-US" dirty="0" err="1"/>
              <a:t>lòng</a:t>
            </a:r>
            <a:r>
              <a:rPr lang="en-US" dirty="0"/>
              <a:t> </a:t>
            </a:r>
            <a:r>
              <a:rPr lang="en-US" dirty="0" err="1"/>
              <a:t>tự</a:t>
            </a:r>
            <a:r>
              <a:rPr lang="en-US" dirty="0"/>
              <a:t> </a:t>
            </a:r>
            <a:r>
              <a:rPr lang="en-US" dirty="0" err="1"/>
              <a:t>trọng</a:t>
            </a:r>
            <a:r>
              <a:rPr lang="en-US" dirty="0"/>
              <a:t> </a:t>
            </a:r>
            <a:r>
              <a:rPr lang="en-US" dirty="0" err="1"/>
              <a:t>hợp</a:t>
            </a:r>
            <a:r>
              <a:rPr lang="en-US" dirty="0"/>
              <a:t> </a:t>
            </a:r>
            <a:r>
              <a:rPr lang="en-US" dirty="0" err="1"/>
              <a:t>lý</a:t>
            </a:r>
            <a:r>
              <a:rPr lang="en-US" dirty="0"/>
              <a:t> </a:t>
            </a:r>
            <a:r>
              <a:rPr lang="en-US" dirty="0" err="1"/>
              <a:t>chống</a:t>
            </a:r>
            <a:r>
              <a:rPr lang="en-US" dirty="0"/>
              <a:t> </a:t>
            </a:r>
            <a:r>
              <a:rPr lang="en-US" dirty="0" err="1"/>
              <a:t>lại</a:t>
            </a:r>
            <a:r>
              <a:rPr lang="en-US" dirty="0"/>
              <a:t> </a:t>
            </a:r>
            <a:r>
              <a:rPr lang="en-US" dirty="0" err="1"/>
              <a:t>họ</a:t>
            </a:r>
            <a:r>
              <a:rPr lang="en-US" dirty="0"/>
              <a:t>. "</a:t>
            </a:r>
            <a:r>
              <a:rPr lang="en-US" dirty="0" err="1"/>
              <a:t>Có</a:t>
            </a:r>
            <a:r>
              <a:rPr lang="en-US" dirty="0"/>
              <a:t> </a:t>
            </a:r>
            <a:r>
              <a:rPr lang="en-US" dirty="0" err="1"/>
              <a:t>thể</a:t>
            </a:r>
            <a:r>
              <a:rPr lang="en-US" dirty="0"/>
              <a:t> </a:t>
            </a:r>
            <a:r>
              <a:rPr lang="en-US" dirty="0" err="1"/>
              <a:t>gợi</a:t>
            </a:r>
            <a:r>
              <a:rPr lang="en-US" dirty="0"/>
              <a:t> </a:t>
            </a:r>
            <a:r>
              <a:rPr lang="en-US" dirty="0" err="1"/>
              <a:t>lên</a:t>
            </a:r>
            <a:r>
              <a:rPr lang="en-US" dirty="0"/>
              <a:t> </a:t>
            </a:r>
            <a:r>
              <a:rPr lang="en-US" dirty="0" err="1"/>
              <a:t>cảm</a:t>
            </a:r>
            <a:r>
              <a:rPr lang="en-US" dirty="0"/>
              <a:t> </a:t>
            </a:r>
            <a:r>
              <a:rPr lang="en-US" dirty="0" err="1"/>
              <a:t>giác</a:t>
            </a:r>
            <a:r>
              <a:rPr lang="en-US" dirty="0"/>
              <a:t> </a:t>
            </a:r>
            <a:r>
              <a:rPr lang="en-US" dirty="0" err="1"/>
              <a:t>không</a:t>
            </a:r>
            <a:r>
              <a:rPr lang="en-US" dirty="0"/>
              <a:t> </a:t>
            </a:r>
            <a:r>
              <a:rPr lang="en-US" dirty="0" err="1"/>
              <a:t>thoải</a:t>
            </a:r>
            <a:r>
              <a:rPr lang="en-US" dirty="0"/>
              <a:t> </a:t>
            </a:r>
            <a:r>
              <a:rPr lang="en-US" dirty="0" err="1"/>
              <a:t>mái</a:t>
            </a:r>
            <a:r>
              <a:rPr lang="en-US" dirty="0"/>
              <a:t> </a:t>
            </a:r>
            <a:r>
              <a:rPr lang="en-US" dirty="0" err="1"/>
              <a:t>khi</a:t>
            </a:r>
            <a:r>
              <a:rPr lang="en-US" dirty="0"/>
              <a:t> </a:t>
            </a:r>
            <a:r>
              <a:rPr lang="en-US" dirty="0" err="1"/>
              <a:t>bị</a:t>
            </a:r>
            <a:r>
              <a:rPr lang="en-US" dirty="0"/>
              <a:t> </a:t>
            </a:r>
            <a:r>
              <a:rPr lang="en-US" dirty="0" err="1"/>
              <a:t>dồn</a:t>
            </a:r>
            <a:r>
              <a:rPr lang="en-US" dirty="0"/>
              <a:t> </a:t>
            </a:r>
            <a:r>
              <a:rPr lang="en-US" dirty="0" err="1"/>
              <a:t>vào</a:t>
            </a:r>
            <a:r>
              <a:rPr lang="en-US" dirty="0"/>
              <a:t>. </a:t>
            </a:r>
            <a:r>
              <a:rPr lang="en-US" dirty="0" err="1"/>
              <a:t>Dĩ</a:t>
            </a:r>
            <a:r>
              <a:rPr lang="en-US" dirty="0"/>
              <a:t> </a:t>
            </a:r>
            <a:r>
              <a:rPr lang="en-US" dirty="0" err="1"/>
              <a:t>nhiên</a:t>
            </a:r>
            <a:r>
              <a:rPr lang="en-US" dirty="0"/>
              <a:t>, </a:t>
            </a:r>
            <a:r>
              <a:rPr lang="en-US" dirty="0" err="1"/>
              <a:t>sự</a:t>
            </a:r>
            <a:r>
              <a:rPr lang="en-US" dirty="0"/>
              <a:t> </a:t>
            </a:r>
            <a:r>
              <a:rPr lang="en-US" dirty="0" err="1"/>
              <a:t>nguy</a:t>
            </a:r>
            <a:r>
              <a:rPr lang="en-US" dirty="0"/>
              <a:t> </a:t>
            </a:r>
            <a:r>
              <a:rPr lang="en-US" dirty="0" err="1"/>
              <a:t>hiểm</a:t>
            </a:r>
            <a:r>
              <a:rPr lang="en-US" dirty="0"/>
              <a:t> </a:t>
            </a:r>
            <a:r>
              <a:rPr lang="en-US" dirty="0" err="1"/>
              <a:t>là</a:t>
            </a:r>
            <a:r>
              <a:rPr lang="en-US" dirty="0"/>
              <a:t> </a:t>
            </a:r>
            <a:r>
              <a:rPr lang="en-US" dirty="0" err="1"/>
              <a:t>cuộc</a:t>
            </a:r>
            <a:r>
              <a:rPr lang="en-US" dirty="0"/>
              <a:t> </a:t>
            </a:r>
            <a:r>
              <a:rPr lang="en-US" dirty="0" err="1"/>
              <a:t>đấu</a:t>
            </a:r>
            <a:r>
              <a:rPr lang="en-US" dirty="0"/>
              <a:t> </a:t>
            </a:r>
            <a:r>
              <a:rPr lang="en-US" dirty="0" err="1"/>
              <a:t>tranh</a:t>
            </a:r>
            <a:r>
              <a:rPr lang="en-US" dirty="0"/>
              <a:t> </a:t>
            </a:r>
            <a:r>
              <a:rPr lang="en-US" dirty="0" err="1"/>
              <a:t>dán</a:t>
            </a:r>
            <a:r>
              <a:rPr lang="en-US" dirty="0"/>
              <a:t> </a:t>
            </a:r>
            <a:r>
              <a:rPr lang="en-US" dirty="0" err="1"/>
              <a:t>nhãn</a:t>
            </a:r>
            <a:r>
              <a:rPr lang="en-US" dirty="0"/>
              <a:t> </a:t>
            </a:r>
            <a:r>
              <a:rPr lang="en-US" dirty="0" err="1"/>
              <a:t>gây</a:t>
            </a:r>
            <a:r>
              <a:rPr lang="en-US" dirty="0"/>
              <a:t> </a:t>
            </a:r>
            <a:r>
              <a:rPr lang="en-US" dirty="0" err="1"/>
              <a:t>ra</a:t>
            </a:r>
            <a:r>
              <a:rPr lang="en-US" dirty="0"/>
              <a:t> </a:t>
            </a:r>
            <a:r>
              <a:rPr lang="en-US" dirty="0" err="1"/>
              <a:t>sự</a:t>
            </a:r>
            <a:r>
              <a:rPr lang="en-US" dirty="0"/>
              <a:t> </a:t>
            </a:r>
            <a:r>
              <a:rPr lang="en-US" dirty="0" err="1"/>
              <a:t>bất</a:t>
            </a:r>
            <a:r>
              <a:rPr lang="en-US" dirty="0"/>
              <a:t> </a:t>
            </a:r>
            <a:r>
              <a:rPr lang="en-US" dirty="0" err="1"/>
              <a:t>bình</a:t>
            </a:r>
            <a:r>
              <a:rPr lang="en-US" dirty="0"/>
              <a:t>, </a:t>
            </a:r>
            <a:r>
              <a:rPr lang="en-US" dirty="0" err="1"/>
              <a:t>dẫn</a:t>
            </a:r>
            <a:r>
              <a:rPr lang="en-US" dirty="0"/>
              <a:t> </a:t>
            </a:r>
            <a:r>
              <a:rPr lang="en-US" dirty="0" err="1"/>
              <a:t>đến</a:t>
            </a:r>
            <a:r>
              <a:rPr lang="en-US" dirty="0"/>
              <a:t> </a:t>
            </a:r>
            <a:r>
              <a:rPr lang="en-US" dirty="0" err="1"/>
              <a:t>việc</a:t>
            </a:r>
            <a:r>
              <a:rPr lang="en-US" dirty="0"/>
              <a:t> </a:t>
            </a:r>
            <a:r>
              <a:rPr lang="en-US" dirty="0" err="1"/>
              <a:t>cản</a:t>
            </a:r>
            <a:r>
              <a:rPr lang="en-US" dirty="0"/>
              <a:t> </a:t>
            </a:r>
            <a:r>
              <a:rPr lang="en-US" dirty="0" err="1"/>
              <a:t>trở</a:t>
            </a:r>
            <a:r>
              <a:rPr lang="en-US" dirty="0"/>
              <a:t> </a:t>
            </a:r>
            <a:r>
              <a:rPr lang="en-US" dirty="0" err="1"/>
              <a:t>tiến</a:t>
            </a:r>
            <a:r>
              <a:rPr lang="en-US" dirty="0"/>
              <a:t> </a:t>
            </a:r>
            <a:r>
              <a:rPr lang="en-US" dirty="0" err="1"/>
              <a:t>bộ</a:t>
            </a:r>
            <a:r>
              <a:rPr lang="en-US" dirty="0"/>
              <a:t>.</a:t>
            </a:r>
          </a:p>
          <a:p>
            <a:r>
              <a:rPr lang="en-US" dirty="0"/>
              <a:t>Do </a:t>
            </a:r>
            <a:r>
              <a:rPr lang="en-US" dirty="0" err="1"/>
              <a:t>đó</a:t>
            </a:r>
            <a:r>
              <a:rPr lang="en-US" dirty="0"/>
              <a:t>, </a:t>
            </a:r>
            <a:r>
              <a:rPr lang="en-US" dirty="0" err="1"/>
              <a:t>chúng</a:t>
            </a:r>
            <a:r>
              <a:rPr lang="en-US" dirty="0"/>
              <a:t> </a:t>
            </a:r>
            <a:r>
              <a:rPr lang="en-US" dirty="0" err="1"/>
              <a:t>tôi</a:t>
            </a:r>
            <a:r>
              <a:rPr lang="en-US" dirty="0"/>
              <a:t> </a:t>
            </a:r>
            <a:r>
              <a:rPr lang="en-US" dirty="0" err="1"/>
              <a:t>khuyên</a:t>
            </a:r>
            <a:r>
              <a:rPr lang="en-US" dirty="0"/>
              <a:t> </a:t>
            </a:r>
            <a:r>
              <a:rPr lang="en-US" dirty="0" err="1"/>
              <a:t>bạn</a:t>
            </a:r>
            <a:r>
              <a:rPr lang="en-US" dirty="0"/>
              <a:t> </a:t>
            </a:r>
            <a:r>
              <a:rPr lang="en-US" dirty="0" err="1"/>
              <a:t>nên</a:t>
            </a:r>
            <a:r>
              <a:rPr lang="en-US" dirty="0"/>
              <a:t> </a:t>
            </a:r>
            <a:r>
              <a:rPr lang="en-US" dirty="0" err="1"/>
              <a:t>bỏ</a:t>
            </a:r>
            <a:r>
              <a:rPr lang="en-US" dirty="0"/>
              <a:t> </a:t>
            </a:r>
            <a:r>
              <a:rPr lang="en-US" dirty="0" err="1"/>
              <a:t>nhãn</a:t>
            </a:r>
            <a:r>
              <a:rPr lang="en-US" dirty="0"/>
              <a:t> </a:t>
            </a:r>
            <a:r>
              <a:rPr lang="en-US" dirty="0" err="1"/>
              <a:t>hiệu</a:t>
            </a:r>
            <a:r>
              <a:rPr lang="en-US" dirty="0"/>
              <a:t>  </a:t>
            </a:r>
            <a:r>
              <a:rPr lang="en-US" dirty="0" err="1"/>
              <a:t>Vấn</a:t>
            </a:r>
            <a:r>
              <a:rPr lang="en-US" dirty="0"/>
              <a:t> </a:t>
            </a:r>
            <a:r>
              <a:rPr lang="en-US" dirty="0" err="1"/>
              <a:t>đề</a:t>
            </a:r>
            <a:r>
              <a:rPr lang="en-US" dirty="0"/>
              <a:t> </a:t>
            </a:r>
            <a:r>
              <a:rPr lang="en-US" dirty="0" err="1"/>
              <a:t>có</a:t>
            </a:r>
            <a:r>
              <a:rPr lang="en-US" dirty="0"/>
              <a:t> </a:t>
            </a:r>
            <a:r>
              <a:rPr lang="en-US" dirty="0" err="1"/>
              <a:t>thể</a:t>
            </a:r>
            <a:r>
              <a:rPr lang="en-US" dirty="0"/>
              <a:t> </a:t>
            </a:r>
            <a:r>
              <a:rPr lang="en-US" dirty="0" err="1"/>
              <a:t>được</a:t>
            </a:r>
            <a:r>
              <a:rPr lang="en-US" dirty="0"/>
              <a:t> </a:t>
            </a:r>
            <a:r>
              <a:rPr lang="en-US" dirty="0" err="1"/>
              <a:t>khám</a:t>
            </a:r>
            <a:r>
              <a:rPr lang="en-US" dirty="0"/>
              <a:t> </a:t>
            </a:r>
            <a:r>
              <a:rPr lang="en-US" dirty="0" err="1"/>
              <a:t>phá</a:t>
            </a:r>
            <a:r>
              <a:rPr lang="en-US" dirty="0"/>
              <a:t> </a:t>
            </a:r>
            <a:r>
              <a:rPr lang="en-US" dirty="0" err="1"/>
              <a:t>đầy</a:t>
            </a:r>
            <a:r>
              <a:rPr lang="en-US" dirty="0"/>
              <a:t> </a:t>
            </a:r>
            <a:r>
              <a:rPr lang="en-US" dirty="0" err="1"/>
              <a:t>đủ</a:t>
            </a:r>
            <a:r>
              <a:rPr lang="en-US" dirty="0"/>
              <a:t> </a:t>
            </a:r>
            <a:r>
              <a:rPr lang="en-US" dirty="0" err="1"/>
              <a:t>mà</a:t>
            </a:r>
            <a:r>
              <a:rPr lang="en-US" dirty="0"/>
              <a:t> </a:t>
            </a:r>
            <a:r>
              <a:rPr lang="en-US" dirty="0" err="1"/>
              <a:t>không</a:t>
            </a:r>
            <a:r>
              <a:rPr lang="en-US" dirty="0"/>
              <a:t> </a:t>
            </a:r>
            <a:r>
              <a:rPr lang="en-US" dirty="0" err="1"/>
              <a:t>gắn</a:t>
            </a:r>
            <a:r>
              <a:rPr lang="en-US" dirty="0"/>
              <a:t> </a:t>
            </a:r>
            <a:r>
              <a:rPr lang="en-US" dirty="0" err="1"/>
              <a:t>nhãn</a:t>
            </a:r>
            <a:r>
              <a:rPr lang="en-US" dirty="0"/>
              <a:t> </a:t>
            </a:r>
            <a:r>
              <a:rPr lang="en-US" dirty="0" err="1"/>
              <a:t>gây</a:t>
            </a:r>
            <a:r>
              <a:rPr lang="en-US" dirty="0"/>
              <a:t> </a:t>
            </a:r>
            <a:r>
              <a:rPr lang="en-US" dirty="0" err="1"/>
              <a:t>ra</a:t>
            </a:r>
            <a:r>
              <a:rPr lang="en-US" dirty="0"/>
              <a:t> </a:t>
            </a:r>
            <a:r>
              <a:rPr lang="en-US" dirty="0" err="1"/>
              <a:t>sự</a:t>
            </a:r>
            <a:r>
              <a:rPr lang="en-US" dirty="0"/>
              <a:t> </a:t>
            </a:r>
            <a:r>
              <a:rPr lang="en-US" dirty="0" err="1"/>
              <a:t>bất</a:t>
            </a:r>
            <a:r>
              <a:rPr lang="en-US" dirty="0"/>
              <a:t> </a:t>
            </a:r>
            <a:r>
              <a:rPr lang="en-US" dirty="0" err="1"/>
              <a:t>hòa</a:t>
            </a:r>
            <a:r>
              <a:rPr lang="en-US" dirty="0"/>
              <a:t> </a:t>
            </a:r>
            <a:r>
              <a:rPr lang="en-US" dirty="0" err="1"/>
              <a:t>không</a:t>
            </a:r>
            <a:r>
              <a:rPr lang="en-US" dirty="0"/>
              <a:t> </a:t>
            </a:r>
            <a:r>
              <a:rPr lang="en-US" dirty="0" err="1"/>
              <a:t>cần</a:t>
            </a:r>
            <a:r>
              <a:rPr lang="en-US" dirty="0"/>
              <a:t> </a:t>
            </a:r>
            <a:r>
              <a:rPr lang="en-US" dirty="0" err="1"/>
              <a:t>thiết</a:t>
            </a:r>
            <a:r>
              <a:rPr lang="en-US" dirty="0"/>
              <a:t>.</a:t>
            </a:r>
          </a:p>
          <a:p>
            <a:endParaRPr lang="en-US" dirty="0"/>
          </a:p>
          <a:p>
            <a:r>
              <a:rPr lang="en-US" dirty="0"/>
              <a:t>- </a:t>
            </a:r>
            <a:r>
              <a:rPr lang="en-US" dirty="0" err="1"/>
              <a:t>bạn</a:t>
            </a:r>
            <a:r>
              <a:rPr lang="en-US" dirty="0"/>
              <a:t> </a:t>
            </a:r>
            <a:r>
              <a:rPr lang="en-US" dirty="0" err="1"/>
              <a:t>ngụ</a:t>
            </a:r>
            <a:r>
              <a:rPr lang="en-US" dirty="0"/>
              <a:t> </a:t>
            </a:r>
            <a:r>
              <a:rPr lang="en-US" dirty="0" err="1"/>
              <a:t>ý</a:t>
            </a:r>
            <a:r>
              <a:rPr lang="en-US" dirty="0"/>
              <a:t> </a:t>
            </a:r>
            <a:r>
              <a:rPr lang="en-US" dirty="0" err="1"/>
              <a:t>tôi</a:t>
            </a:r>
            <a:r>
              <a:rPr lang="en-US" dirty="0"/>
              <a:t> </a:t>
            </a:r>
            <a:r>
              <a:rPr lang="en-US" dirty="0" err="1"/>
              <a:t>là</a:t>
            </a:r>
            <a:r>
              <a:rPr lang="en-US" dirty="0"/>
              <a:t> </a:t>
            </a:r>
            <a:r>
              <a:rPr lang="en-US" dirty="0" err="1"/>
              <a:t>một</a:t>
            </a:r>
            <a:r>
              <a:rPr lang="en-US" dirty="0"/>
              <a:t> </a:t>
            </a:r>
            <a:r>
              <a:rPr lang="en-US" dirty="0" err="1"/>
              <a:t>người</a:t>
            </a:r>
            <a:r>
              <a:rPr lang="en-US" dirty="0"/>
              <a:t> </a:t>
            </a:r>
            <a:r>
              <a:rPr lang="en-US" dirty="0" err="1"/>
              <a:t>nghiện</a:t>
            </a:r>
            <a:r>
              <a:rPr lang="en-US" dirty="0"/>
              <a:t>?</a:t>
            </a:r>
          </a:p>
          <a:p>
            <a:r>
              <a:rPr lang="en-US" dirty="0"/>
              <a:t>- </a:t>
            </a:r>
            <a:r>
              <a:rPr lang="en-US" dirty="0" err="1"/>
              <a:t>Nếu</a:t>
            </a:r>
            <a:r>
              <a:rPr lang="en-US" dirty="0"/>
              <a:t> </a:t>
            </a:r>
            <a:r>
              <a:rPr lang="en-US" dirty="0" err="1"/>
              <a:t>nhãn</a:t>
            </a:r>
            <a:r>
              <a:rPr lang="en-US" dirty="0"/>
              <a:t> </a:t>
            </a:r>
            <a:r>
              <a:rPr lang="en-US" dirty="0" err="1"/>
              <a:t>là</a:t>
            </a:r>
            <a:r>
              <a:rPr lang="en-US" dirty="0"/>
              <a:t> </a:t>
            </a:r>
            <a:r>
              <a:rPr lang="en-US" dirty="0" err="1"/>
              <a:t>một</a:t>
            </a:r>
            <a:r>
              <a:rPr lang="en-US" dirty="0"/>
              <a:t> </a:t>
            </a:r>
            <a:r>
              <a:rPr lang="en-US" dirty="0" err="1"/>
              <a:t>vấn</a:t>
            </a:r>
            <a:r>
              <a:rPr lang="en-US" dirty="0"/>
              <a:t> </a:t>
            </a:r>
            <a:r>
              <a:rPr lang="en-US" dirty="0" err="1"/>
              <a:t>đề</a:t>
            </a:r>
            <a:r>
              <a:rPr lang="en-US" dirty="0"/>
              <a:t> </a:t>
            </a:r>
            <a:r>
              <a:rPr lang="en-US" dirty="0" err="1"/>
              <a:t>quan</a:t>
            </a:r>
            <a:r>
              <a:rPr lang="en-US" dirty="0"/>
              <a:t> </a:t>
            </a:r>
            <a:r>
              <a:rPr lang="en-US" dirty="0" err="1"/>
              <a:t>trọng</a:t>
            </a:r>
            <a:r>
              <a:rPr lang="en-US" dirty="0"/>
              <a:t> </a:t>
            </a:r>
            <a:r>
              <a:rPr lang="en-US" dirty="0" err="1"/>
              <a:t>đối</a:t>
            </a:r>
            <a:r>
              <a:rPr lang="en-US" dirty="0"/>
              <a:t> </a:t>
            </a:r>
            <a:r>
              <a:rPr lang="en-US" dirty="0" err="1"/>
              <a:t>với</a:t>
            </a:r>
            <a:r>
              <a:rPr lang="en-US" dirty="0"/>
              <a:t> </a:t>
            </a:r>
            <a:r>
              <a:rPr lang="en-US" dirty="0" err="1"/>
              <a:t>bạn</a:t>
            </a:r>
            <a:r>
              <a:rPr lang="en-US" dirty="0"/>
              <a:t>, </a:t>
            </a:r>
            <a:r>
              <a:rPr lang="en-US" dirty="0" err="1"/>
              <a:t>chúng</a:t>
            </a:r>
            <a:r>
              <a:rPr lang="en-US" dirty="0"/>
              <a:t> </a:t>
            </a:r>
            <a:r>
              <a:rPr lang="en-US" dirty="0" err="1"/>
              <a:t>tôi</a:t>
            </a:r>
            <a:r>
              <a:rPr lang="en-US" dirty="0"/>
              <a:t> </a:t>
            </a:r>
            <a:r>
              <a:rPr lang="en-US" dirty="0" err="1"/>
              <a:t>có</a:t>
            </a:r>
            <a:r>
              <a:rPr lang="en-US" dirty="0"/>
              <a:t> </a:t>
            </a:r>
            <a:r>
              <a:rPr lang="en-US" dirty="0" err="1"/>
              <a:t>thể</a:t>
            </a:r>
            <a:r>
              <a:rPr lang="en-US" dirty="0"/>
              <a:t> </a:t>
            </a:r>
            <a:r>
              <a:rPr lang="en-US" dirty="0" err="1"/>
              <a:t>thảo</a:t>
            </a:r>
            <a:r>
              <a:rPr lang="en-US" dirty="0"/>
              <a:t> </a:t>
            </a:r>
            <a:r>
              <a:rPr lang="en-US" dirty="0" err="1"/>
              <a:t>luận</a:t>
            </a:r>
            <a:r>
              <a:rPr lang="en-US" dirty="0"/>
              <a:t> </a:t>
            </a:r>
            <a:r>
              <a:rPr lang="en-US" dirty="0" err="1"/>
              <a:t>về</a:t>
            </a:r>
            <a:r>
              <a:rPr lang="en-US" dirty="0"/>
              <a:t> </a:t>
            </a:r>
            <a:r>
              <a:rPr lang="en-US" dirty="0" err="1"/>
              <a:t>nó</a:t>
            </a:r>
            <a:r>
              <a:rPr lang="en-US" dirty="0"/>
              <a:t>, </a:t>
            </a:r>
            <a:r>
              <a:rPr lang="en-US" dirty="0" err="1"/>
              <a:t>nhưng</a:t>
            </a:r>
            <a:r>
              <a:rPr lang="en-US" dirty="0"/>
              <a:t> </a:t>
            </a:r>
            <a:r>
              <a:rPr lang="en-US" dirty="0" err="1"/>
              <a:t>nó</a:t>
            </a:r>
            <a:r>
              <a:rPr lang="en-US" dirty="0"/>
              <a:t> </a:t>
            </a:r>
            <a:r>
              <a:rPr lang="en-US" dirty="0" err="1"/>
              <a:t>không</a:t>
            </a:r>
            <a:r>
              <a:rPr lang="en-US" dirty="0"/>
              <a:t> </a:t>
            </a:r>
            <a:r>
              <a:rPr lang="en-US" dirty="0" err="1"/>
              <a:t>đặc</a:t>
            </a:r>
            <a:r>
              <a:rPr lang="en-US" dirty="0"/>
              <a:t> </a:t>
            </a:r>
            <a:r>
              <a:rPr lang="en-US" dirty="0" err="1"/>
              <a:t>biệt</a:t>
            </a:r>
            <a:r>
              <a:rPr lang="en-US" dirty="0"/>
              <a:t> </a:t>
            </a:r>
            <a:r>
              <a:rPr lang="en-US" dirty="0" err="1"/>
              <a:t>quan</a:t>
            </a:r>
            <a:r>
              <a:rPr lang="en-US" dirty="0"/>
              <a:t> </a:t>
            </a:r>
            <a:r>
              <a:rPr lang="en-US" dirty="0" err="1"/>
              <a:t>trọng</a:t>
            </a:r>
            <a:r>
              <a:rPr lang="en-US" dirty="0"/>
              <a:t> </a:t>
            </a:r>
            <a:r>
              <a:rPr lang="en-US" dirty="0" err="1"/>
              <a:t>đối</a:t>
            </a:r>
            <a:r>
              <a:rPr lang="en-US" dirty="0"/>
              <a:t> </a:t>
            </a:r>
            <a:r>
              <a:rPr lang="en-US" dirty="0" err="1"/>
              <a:t>với</a:t>
            </a:r>
            <a:r>
              <a:rPr lang="en-US" dirty="0"/>
              <a:t> </a:t>
            </a:r>
            <a:r>
              <a:rPr lang="en-US" dirty="0" err="1"/>
              <a:t>tôi</a:t>
            </a:r>
            <a:r>
              <a:rPr lang="en-US" dirty="0"/>
              <a:t>. </a:t>
            </a:r>
            <a:r>
              <a:rPr lang="en-US" dirty="0" err="1"/>
              <a:t>Điều</a:t>
            </a:r>
            <a:r>
              <a:rPr lang="en-US" dirty="0"/>
              <a:t> </a:t>
            </a:r>
            <a:r>
              <a:rPr lang="en-US" dirty="0" err="1"/>
              <a:t>thực</a:t>
            </a:r>
            <a:r>
              <a:rPr lang="en-US" dirty="0"/>
              <a:t> </a:t>
            </a:r>
            <a:r>
              <a:rPr lang="en-US" dirty="0" err="1"/>
              <a:t>sự</a:t>
            </a:r>
            <a:r>
              <a:rPr lang="en-US" dirty="0"/>
              <a:t> </a:t>
            </a:r>
            <a:r>
              <a:rPr lang="en-US" dirty="0" err="1"/>
              <a:t>quan</a:t>
            </a:r>
            <a:r>
              <a:rPr lang="en-US" dirty="0"/>
              <a:t> </a:t>
            </a:r>
            <a:r>
              <a:rPr lang="en-US" dirty="0" err="1"/>
              <a:t>trọng</a:t>
            </a:r>
            <a:r>
              <a:rPr lang="en-US" dirty="0"/>
              <a:t> </a:t>
            </a:r>
            <a:r>
              <a:rPr lang="en-US" dirty="0" err="1"/>
              <a:t>là</a:t>
            </a:r>
            <a:r>
              <a:rPr lang="en-US" dirty="0"/>
              <a:t> </a:t>
            </a:r>
            <a:r>
              <a:rPr lang="en-US" dirty="0" err="1"/>
              <a:t>hiểu</a:t>
            </a:r>
            <a:r>
              <a:rPr lang="en-US" dirty="0"/>
              <a:t> </a:t>
            </a:r>
            <a:r>
              <a:rPr lang="en-US" dirty="0" err="1"/>
              <a:t>cách</a:t>
            </a:r>
            <a:r>
              <a:rPr lang="en-US" dirty="0"/>
              <a:t> </a:t>
            </a:r>
            <a:r>
              <a:rPr lang="en-US" dirty="0" err="1"/>
              <a:t>sử</a:t>
            </a:r>
            <a:r>
              <a:rPr lang="en-US" dirty="0"/>
              <a:t> </a:t>
            </a:r>
            <a:r>
              <a:rPr lang="en-US" dirty="0" err="1"/>
              <a:t>dụng</a:t>
            </a:r>
            <a:r>
              <a:rPr lang="en-US" dirty="0"/>
              <a:t> cocaine </a:t>
            </a:r>
            <a:r>
              <a:rPr lang="en-US" dirty="0" err="1"/>
              <a:t>đang</a:t>
            </a:r>
            <a:r>
              <a:rPr lang="en-US" dirty="0"/>
              <a:t> </a:t>
            </a:r>
            <a:r>
              <a:rPr lang="en-US" dirty="0" err="1"/>
              <a:t>làm</a:t>
            </a:r>
            <a:r>
              <a:rPr lang="en-US" dirty="0"/>
              <a:t> </a:t>
            </a:r>
            <a:r>
              <a:rPr lang="en-US" dirty="0" err="1"/>
              <a:t>hại</a:t>
            </a:r>
            <a:r>
              <a:rPr lang="en-US" dirty="0"/>
              <a:t> </a:t>
            </a:r>
            <a:r>
              <a:rPr lang="en-US" dirty="0" err="1"/>
              <a:t>bạn</a:t>
            </a:r>
            <a:r>
              <a:rPr lang="en-US" dirty="0"/>
              <a:t>, </a:t>
            </a:r>
            <a:r>
              <a:rPr lang="en-US" dirty="0" err="1"/>
              <a:t>và</a:t>
            </a:r>
            <a:r>
              <a:rPr lang="en-US" dirty="0"/>
              <a:t> </a:t>
            </a:r>
            <a:r>
              <a:rPr lang="en-US" dirty="0" err="1"/>
              <a:t>nếu</a:t>
            </a:r>
            <a:r>
              <a:rPr lang="en-US" dirty="0"/>
              <a:t> </a:t>
            </a:r>
            <a:r>
              <a:rPr lang="en-US" dirty="0" err="1"/>
              <a:t>có</a:t>
            </a:r>
            <a:r>
              <a:rPr lang="en-US" dirty="0"/>
              <a:t> </a:t>
            </a:r>
            <a:r>
              <a:rPr lang="en-US" dirty="0" err="1"/>
              <a:t>điều</a:t>
            </a:r>
            <a:r>
              <a:rPr lang="en-US" dirty="0"/>
              <a:t> </a:t>
            </a:r>
            <a:r>
              <a:rPr lang="en-US" dirty="0" err="1"/>
              <a:t>gì</a:t>
            </a:r>
            <a:r>
              <a:rPr lang="en-US" dirty="0"/>
              <a:t> </a:t>
            </a:r>
            <a:r>
              <a:rPr lang="en-US" dirty="0" err="1"/>
              <a:t>bạn</a:t>
            </a:r>
            <a:r>
              <a:rPr lang="en-US" dirty="0"/>
              <a:t> </a:t>
            </a:r>
            <a:r>
              <a:rPr lang="en-US" dirty="0" err="1"/>
              <a:t>muốn</a:t>
            </a:r>
            <a:r>
              <a:rPr lang="en-US" dirty="0"/>
              <a:t> </a:t>
            </a:r>
            <a:r>
              <a:rPr lang="en-US" dirty="0" err="1"/>
              <a:t>làm</a:t>
            </a:r>
            <a:r>
              <a:rPr lang="en-US" dirty="0"/>
              <a:t> </a:t>
            </a:r>
            <a:r>
              <a:rPr lang="en-US" dirty="0" err="1"/>
              <a:t>về</a:t>
            </a:r>
            <a:r>
              <a:rPr lang="en-US" dirty="0"/>
              <a:t> </a:t>
            </a:r>
            <a:r>
              <a:rPr lang="en-US" dirty="0" err="1"/>
              <a:t>nó</a:t>
            </a:r>
            <a:r>
              <a:rPr lang="en-US" dirty="0"/>
              <a:t>. </a:t>
            </a:r>
            <a:r>
              <a:rPr lang="en-US" dirty="0" err="1"/>
              <a:t>Đó</a:t>
            </a:r>
            <a:r>
              <a:rPr lang="en-US" dirty="0"/>
              <a:t> </a:t>
            </a:r>
            <a:r>
              <a:rPr lang="en-US" dirty="0" err="1"/>
              <a:t>là</a:t>
            </a:r>
            <a:r>
              <a:rPr lang="en-US" dirty="0"/>
              <a:t> </a:t>
            </a:r>
            <a:r>
              <a:rPr lang="en-US" dirty="0" err="1"/>
              <a:t>những</a:t>
            </a:r>
            <a:r>
              <a:rPr lang="en-US" dirty="0"/>
              <a:t> </a:t>
            </a:r>
            <a:r>
              <a:rPr lang="en-US" dirty="0" err="1"/>
              <a:t>gì</a:t>
            </a:r>
            <a:r>
              <a:rPr lang="en-US" dirty="0"/>
              <a:t> </a:t>
            </a:r>
            <a:r>
              <a:rPr lang="en-US" dirty="0" err="1"/>
              <a:t>tôi</a:t>
            </a:r>
            <a:r>
              <a:rPr lang="en-US" dirty="0"/>
              <a:t> </a:t>
            </a:r>
            <a:r>
              <a:rPr lang="en-US" dirty="0" err="1"/>
              <a:t>quan</a:t>
            </a:r>
            <a:r>
              <a:rPr lang="en-US" dirty="0"/>
              <a:t> </a:t>
            </a:r>
            <a:r>
              <a:rPr lang="en-US" dirty="0" err="1"/>
              <a:t>tâm</a:t>
            </a:r>
            <a:r>
              <a:rPr lang="en-US" dirty="0"/>
              <a:t>: </a:t>
            </a:r>
            <a:r>
              <a:rPr lang="en-US" dirty="0" err="1"/>
              <a:t>bạn</a:t>
            </a:r>
            <a:r>
              <a:rPr lang="en-US" dirty="0"/>
              <a:t>.</a:t>
            </a:r>
          </a:p>
          <a:p>
            <a:endParaRPr lang="en-US" dirty="0"/>
          </a:p>
          <a:p>
            <a:r>
              <a:rPr lang="en-US" dirty="0" err="1"/>
              <a:t>Khiển</a:t>
            </a:r>
            <a:r>
              <a:rPr lang="en-US" dirty="0"/>
              <a:t> </a:t>
            </a:r>
            <a:r>
              <a:rPr lang="en-US" dirty="0" err="1"/>
              <a:t>trách</a:t>
            </a:r>
            <a:r>
              <a:rPr lang="en-US" dirty="0"/>
              <a:t>, </a:t>
            </a:r>
            <a:r>
              <a:rPr lang="en-US" dirty="0" err="1"/>
              <a:t>đổ</a:t>
            </a:r>
            <a:r>
              <a:rPr lang="en-US" dirty="0"/>
              <a:t> </a:t>
            </a:r>
            <a:r>
              <a:rPr lang="en-US" dirty="0" err="1"/>
              <a:t>lỗi</a:t>
            </a:r>
            <a:r>
              <a:rPr lang="en-US" dirty="0"/>
              <a:t> . </a:t>
            </a:r>
          </a:p>
          <a:p>
            <a:r>
              <a:rPr lang="en-US" dirty="0" err="1"/>
              <a:t>đổ</a:t>
            </a:r>
            <a:r>
              <a:rPr lang="en-US" dirty="0"/>
              <a:t> </a:t>
            </a:r>
            <a:r>
              <a:rPr lang="en-US" dirty="0" err="1"/>
              <a:t>lỗi</a:t>
            </a:r>
            <a:r>
              <a:rPr lang="en-US" dirty="0"/>
              <a:t> </a:t>
            </a:r>
            <a:r>
              <a:rPr lang="en-US" dirty="0" err="1"/>
              <a:t>không</a:t>
            </a:r>
            <a:r>
              <a:rPr lang="en-US" dirty="0"/>
              <a:t> </a:t>
            </a:r>
            <a:r>
              <a:rPr lang="en-US" dirty="0" err="1"/>
              <a:t>liên</a:t>
            </a:r>
            <a:r>
              <a:rPr lang="en-US" dirty="0"/>
              <a:t> </a:t>
            </a:r>
            <a:r>
              <a:rPr lang="en-US" dirty="0" err="1"/>
              <a:t>quan</a:t>
            </a:r>
            <a:r>
              <a:rPr lang="en-US" dirty="0"/>
              <a:t> </a:t>
            </a:r>
            <a:r>
              <a:rPr lang="en-US" dirty="0" err="1"/>
              <a:t>trong</a:t>
            </a:r>
            <a:r>
              <a:rPr lang="en-US" dirty="0"/>
              <a:t> </a:t>
            </a:r>
            <a:r>
              <a:rPr lang="en-US" dirty="0" err="1"/>
              <a:t>bối</a:t>
            </a:r>
            <a:r>
              <a:rPr lang="en-US" dirty="0"/>
              <a:t> </a:t>
            </a:r>
            <a:r>
              <a:rPr lang="en-US" dirty="0" err="1"/>
              <a:t>cảnh</a:t>
            </a:r>
            <a:r>
              <a:rPr lang="en-US" dirty="0"/>
              <a:t> </a:t>
            </a:r>
            <a:r>
              <a:rPr lang="en-US" dirty="0" err="1"/>
              <a:t>tư</a:t>
            </a:r>
            <a:r>
              <a:rPr lang="en-US" dirty="0"/>
              <a:t> </a:t>
            </a:r>
            <a:r>
              <a:rPr lang="en-US" dirty="0" err="1"/>
              <a:t>vấn</a:t>
            </a:r>
            <a:r>
              <a:rPr lang="en-US" dirty="0"/>
              <a:t>. </a:t>
            </a:r>
            <a:r>
              <a:rPr lang="en-US" dirty="0" err="1"/>
              <a:t>Thông</a:t>
            </a:r>
            <a:r>
              <a:rPr lang="en-US" dirty="0"/>
              <a:t> </a:t>
            </a:r>
            <a:r>
              <a:rPr lang="en-US" dirty="0" err="1"/>
              <a:t>thường</a:t>
            </a:r>
            <a:r>
              <a:rPr lang="en-US" dirty="0"/>
              <a:t> </a:t>
            </a:r>
            <a:r>
              <a:rPr lang="en-US" dirty="0" err="1"/>
              <a:t>điều</a:t>
            </a:r>
            <a:r>
              <a:rPr lang="en-US" dirty="0"/>
              <a:t> </a:t>
            </a:r>
            <a:r>
              <a:rPr lang="en-US" dirty="0" err="1"/>
              <a:t>này</a:t>
            </a:r>
            <a:r>
              <a:rPr lang="en-US" dirty="0"/>
              <a:t> </a:t>
            </a:r>
            <a:r>
              <a:rPr lang="en-US" dirty="0" err="1"/>
              <a:t>có</a:t>
            </a:r>
            <a:r>
              <a:rPr lang="en-US" dirty="0"/>
              <a:t> </a:t>
            </a:r>
            <a:r>
              <a:rPr lang="en-US" dirty="0" err="1"/>
              <a:t>thể</a:t>
            </a:r>
            <a:r>
              <a:rPr lang="en-US" dirty="0"/>
              <a:t> </a:t>
            </a:r>
            <a:r>
              <a:rPr lang="en-US" dirty="0" err="1"/>
              <a:t>được</a:t>
            </a:r>
            <a:r>
              <a:rPr lang="en-US" dirty="0"/>
              <a:t> </a:t>
            </a:r>
            <a:r>
              <a:rPr lang="en-US" dirty="0" err="1"/>
              <a:t>giải</a:t>
            </a:r>
            <a:r>
              <a:rPr lang="en-US" dirty="0"/>
              <a:t> </a:t>
            </a:r>
            <a:r>
              <a:rPr lang="en-US" dirty="0" err="1"/>
              <a:t>quyết</a:t>
            </a:r>
            <a:r>
              <a:rPr lang="en-US" dirty="0"/>
              <a:t> </a:t>
            </a:r>
            <a:r>
              <a:rPr lang="en-US" dirty="0" err="1"/>
              <a:t>bằng</a:t>
            </a:r>
            <a:r>
              <a:rPr lang="en-US" dirty="0"/>
              <a:t> </a:t>
            </a:r>
            <a:r>
              <a:rPr lang="en-US" dirty="0" err="1"/>
              <a:t>cách</a:t>
            </a:r>
            <a:r>
              <a:rPr lang="en-US" dirty="0"/>
              <a:t> </a:t>
            </a:r>
            <a:r>
              <a:rPr lang="en-US" dirty="0" err="1"/>
              <a:t>phản</a:t>
            </a:r>
            <a:r>
              <a:rPr lang="en-US" dirty="0"/>
              <a:t> </a:t>
            </a:r>
            <a:r>
              <a:rPr lang="en-US" dirty="0" err="1"/>
              <a:t>ánh</a:t>
            </a:r>
            <a:r>
              <a:rPr lang="en-US" dirty="0"/>
              <a:t> </a:t>
            </a:r>
            <a:r>
              <a:rPr lang="en-US" dirty="0" err="1"/>
              <a:t>và</a:t>
            </a:r>
            <a:r>
              <a:rPr lang="en-US" dirty="0"/>
              <a:t> </a:t>
            </a:r>
            <a:r>
              <a:rPr lang="en-US" dirty="0" err="1"/>
              <a:t>sắp</a:t>
            </a:r>
            <a:r>
              <a:rPr lang="en-US" dirty="0"/>
              <a:t> </a:t>
            </a:r>
            <a:r>
              <a:rPr lang="en-US" dirty="0" err="1"/>
              <a:t>xếp</a:t>
            </a:r>
            <a:r>
              <a:rPr lang="en-US" dirty="0"/>
              <a:t> </a:t>
            </a:r>
            <a:r>
              <a:rPr lang="en-US" dirty="0" err="1"/>
              <a:t>lại</a:t>
            </a:r>
            <a:r>
              <a:rPr lang="en-US" dirty="0"/>
              <a:t> </a:t>
            </a:r>
            <a:r>
              <a:rPr lang="en-US" dirty="0" err="1"/>
              <a:t>mối</a:t>
            </a:r>
            <a:r>
              <a:rPr lang="en-US" dirty="0"/>
              <a:t> </a:t>
            </a:r>
            <a:r>
              <a:rPr lang="en-US" dirty="0" err="1"/>
              <a:t>quan</a:t>
            </a:r>
            <a:r>
              <a:rPr lang="en-US" dirty="0"/>
              <a:t> </a:t>
            </a:r>
            <a:r>
              <a:rPr lang="en-US" dirty="0" err="1"/>
              <a:t>tâm</a:t>
            </a:r>
            <a:r>
              <a:rPr lang="en-US" dirty="0"/>
              <a:t> </a:t>
            </a:r>
            <a:r>
              <a:rPr lang="en-US" dirty="0" err="1"/>
              <a:t>của</a:t>
            </a:r>
            <a:r>
              <a:rPr lang="en-US" dirty="0"/>
              <a:t> </a:t>
            </a:r>
            <a:r>
              <a:rPr lang="en-US" dirty="0" err="1"/>
              <a:t>người</a:t>
            </a:r>
            <a:r>
              <a:rPr lang="en-US" dirty="0"/>
              <a:t> </a:t>
            </a:r>
            <a:r>
              <a:rPr lang="en-US" dirty="0" err="1"/>
              <a:t>đó</a:t>
            </a:r>
            <a:r>
              <a:rPr lang="en-US" dirty="0"/>
              <a:t>. </a:t>
            </a:r>
            <a:r>
              <a:rPr lang="en-US" dirty="0" err="1"/>
              <a:t>Nếu</a:t>
            </a:r>
            <a:r>
              <a:rPr lang="en-US" dirty="0"/>
              <a:t> </a:t>
            </a:r>
            <a:r>
              <a:rPr lang="en-US" dirty="0" err="1"/>
              <a:t>vấn</a:t>
            </a:r>
            <a:r>
              <a:rPr lang="en-US" dirty="0"/>
              <a:t> </a:t>
            </a:r>
            <a:r>
              <a:rPr lang="en-US" dirty="0" err="1"/>
              <a:t>đề</a:t>
            </a:r>
            <a:r>
              <a:rPr lang="en-US" dirty="0"/>
              <a:t> </a:t>
            </a:r>
            <a:r>
              <a:rPr lang="en-US" dirty="0" err="1"/>
              <a:t>này</a:t>
            </a:r>
            <a:r>
              <a:rPr lang="en-US" dirty="0"/>
              <a:t> </a:t>
            </a:r>
            <a:r>
              <a:rPr lang="en-US" dirty="0" err="1"/>
              <a:t>phát</a:t>
            </a:r>
            <a:r>
              <a:rPr lang="en-US" dirty="0"/>
              <a:t> </a:t>
            </a:r>
            <a:r>
              <a:rPr lang="en-US" dirty="0" err="1"/>
              <a:t>sinh</a:t>
            </a:r>
            <a:r>
              <a:rPr lang="en-US" dirty="0"/>
              <a:t>, </a:t>
            </a:r>
            <a:r>
              <a:rPr lang="en-US" dirty="0" err="1"/>
              <a:t>ví</a:t>
            </a:r>
            <a:r>
              <a:rPr lang="en-US" dirty="0"/>
              <a:t> </a:t>
            </a:r>
            <a:r>
              <a:rPr lang="en-US" dirty="0" err="1"/>
              <a:t>dụ</a:t>
            </a:r>
            <a:r>
              <a:rPr lang="en-US" dirty="0"/>
              <a:t>, </a:t>
            </a:r>
            <a:r>
              <a:rPr lang="en-US" dirty="0" err="1"/>
              <a:t>người</a:t>
            </a:r>
            <a:r>
              <a:rPr lang="en-US" dirty="0"/>
              <a:t> ta </a:t>
            </a:r>
            <a:r>
              <a:rPr lang="en-US" dirty="0" err="1"/>
              <a:t>có</a:t>
            </a:r>
            <a:r>
              <a:rPr lang="en-US" dirty="0"/>
              <a:t> </a:t>
            </a:r>
            <a:r>
              <a:rPr lang="en-US" dirty="0" err="1"/>
              <a:t>thể</a:t>
            </a:r>
            <a:r>
              <a:rPr lang="en-US" dirty="0"/>
              <a:t> </a:t>
            </a:r>
            <a:r>
              <a:rPr lang="en-US" dirty="0" err="1"/>
              <a:t>được</a:t>
            </a:r>
            <a:r>
              <a:rPr lang="en-US" dirty="0"/>
              <a:t> </a:t>
            </a:r>
            <a:r>
              <a:rPr lang="en-US" dirty="0" err="1"/>
              <a:t>nói</a:t>
            </a:r>
            <a:r>
              <a:rPr lang="en-US" dirty="0"/>
              <a:t>: "</a:t>
            </a:r>
            <a:r>
              <a:rPr lang="en-US" dirty="0" err="1"/>
              <a:t>Có</a:t>
            </a:r>
            <a:r>
              <a:rPr lang="en-US" dirty="0"/>
              <a:t> </a:t>
            </a:r>
            <a:r>
              <a:rPr lang="en-US" dirty="0" err="1"/>
              <a:t>vẻ</a:t>
            </a:r>
            <a:r>
              <a:rPr lang="en-US" dirty="0"/>
              <a:t> </a:t>
            </a:r>
            <a:r>
              <a:rPr lang="en-US" dirty="0" err="1"/>
              <a:t>như</a:t>
            </a:r>
            <a:r>
              <a:rPr lang="en-US" dirty="0"/>
              <a:t> </a:t>
            </a:r>
            <a:r>
              <a:rPr lang="en-US" dirty="0" err="1"/>
              <a:t>bạn</a:t>
            </a:r>
            <a:r>
              <a:rPr lang="en-US" dirty="0"/>
              <a:t> </a:t>
            </a:r>
            <a:r>
              <a:rPr lang="en-US" dirty="0" err="1"/>
              <a:t>đang</a:t>
            </a:r>
            <a:r>
              <a:rPr lang="en-US" dirty="0"/>
              <a:t> lo </a:t>
            </a:r>
            <a:r>
              <a:rPr lang="en-US" dirty="0" err="1"/>
              <a:t>lắng</a:t>
            </a:r>
            <a:r>
              <a:rPr lang="en-US" dirty="0"/>
              <a:t> </a:t>
            </a:r>
            <a:r>
              <a:rPr lang="en-US" dirty="0" err="1"/>
              <a:t>về</a:t>
            </a:r>
            <a:r>
              <a:rPr lang="en-US" dirty="0"/>
              <a:t> </a:t>
            </a:r>
            <a:r>
              <a:rPr lang="en-US" dirty="0" err="1"/>
              <a:t>những</a:t>
            </a:r>
            <a:r>
              <a:rPr lang="en-US" dirty="0"/>
              <a:t> </a:t>
            </a:r>
            <a:r>
              <a:rPr lang="en-US" dirty="0" err="1"/>
              <a:t>người</a:t>
            </a:r>
            <a:r>
              <a:rPr lang="en-US" dirty="0"/>
              <a:t> </a:t>
            </a:r>
            <a:r>
              <a:rPr lang="en-US" dirty="0" err="1"/>
              <a:t>đổ</a:t>
            </a:r>
            <a:r>
              <a:rPr lang="en-US" dirty="0"/>
              <a:t> </a:t>
            </a:r>
            <a:r>
              <a:rPr lang="en-US" dirty="0" err="1"/>
              <a:t>lỗi</a:t>
            </a:r>
            <a:r>
              <a:rPr lang="en-US" dirty="0"/>
              <a:t> </a:t>
            </a:r>
            <a:r>
              <a:rPr lang="en-US" dirty="0" err="1"/>
              <a:t>ở</a:t>
            </a:r>
            <a:r>
              <a:rPr lang="en-US" dirty="0"/>
              <a:t> </a:t>
            </a:r>
            <a:r>
              <a:rPr lang="en-US" dirty="0" err="1"/>
              <a:t>đây</a:t>
            </a:r>
            <a:r>
              <a:rPr lang="en-US" dirty="0"/>
              <a:t>. </a:t>
            </a:r>
            <a:r>
              <a:rPr lang="en-US" dirty="0" err="1"/>
              <a:t>Tôi</a:t>
            </a:r>
            <a:r>
              <a:rPr lang="en-US" dirty="0"/>
              <a:t> </a:t>
            </a:r>
            <a:r>
              <a:rPr lang="en-US" dirty="0" err="1"/>
              <a:t>nên</a:t>
            </a:r>
            <a:r>
              <a:rPr lang="en-US" dirty="0"/>
              <a:t> </a:t>
            </a:r>
            <a:r>
              <a:rPr lang="en-US" dirty="0" err="1"/>
              <a:t>giải</a:t>
            </a:r>
            <a:r>
              <a:rPr lang="en-US" dirty="0"/>
              <a:t> </a:t>
            </a:r>
            <a:r>
              <a:rPr lang="en-US" dirty="0" err="1"/>
              <a:t>thích</a:t>
            </a:r>
            <a:r>
              <a:rPr lang="en-US" dirty="0"/>
              <a:t> </a:t>
            </a:r>
            <a:r>
              <a:rPr lang="en-US" dirty="0" err="1"/>
              <a:t>rằng</a:t>
            </a:r>
            <a:r>
              <a:rPr lang="en-US" dirty="0"/>
              <a:t> </a:t>
            </a:r>
            <a:r>
              <a:rPr lang="en-US" dirty="0" err="1"/>
              <a:t>tư</a:t>
            </a:r>
            <a:r>
              <a:rPr lang="en-US" dirty="0"/>
              <a:t> </a:t>
            </a:r>
            <a:r>
              <a:rPr lang="en-US" dirty="0" err="1"/>
              <a:t>vấn</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về</a:t>
            </a:r>
            <a:r>
              <a:rPr lang="en-US" dirty="0"/>
              <a:t> </a:t>
            </a:r>
            <a:r>
              <a:rPr lang="en-US" dirty="0" err="1"/>
              <a:t>việc</a:t>
            </a:r>
            <a:r>
              <a:rPr lang="en-US" dirty="0"/>
              <a:t> </a:t>
            </a:r>
            <a:r>
              <a:rPr lang="en-US" dirty="0" err="1"/>
              <a:t>quyết</a:t>
            </a:r>
            <a:r>
              <a:rPr lang="en-US" dirty="0"/>
              <a:t> </a:t>
            </a:r>
            <a:r>
              <a:rPr lang="en-US" dirty="0" err="1"/>
              <a:t>định</a:t>
            </a:r>
            <a:r>
              <a:rPr lang="en-US" dirty="0"/>
              <a:t> </a:t>
            </a:r>
            <a:r>
              <a:rPr lang="en-US" dirty="0" err="1"/>
              <a:t>ai</a:t>
            </a:r>
            <a:r>
              <a:rPr lang="en-US" dirty="0"/>
              <a:t> </a:t>
            </a:r>
            <a:r>
              <a:rPr lang="en-US" dirty="0" err="1"/>
              <a:t>là</a:t>
            </a:r>
            <a:r>
              <a:rPr lang="en-US" dirty="0"/>
              <a:t> </a:t>
            </a:r>
            <a:r>
              <a:rPr lang="en-US" dirty="0" err="1"/>
              <a:t>có</a:t>
            </a:r>
            <a:r>
              <a:rPr lang="en-US" dirty="0"/>
              <a:t> </a:t>
            </a:r>
            <a:r>
              <a:rPr lang="en-US" dirty="0" err="1"/>
              <a:t>lỗi</a:t>
            </a:r>
            <a:r>
              <a:rPr lang="en-US" dirty="0"/>
              <a:t>. </a:t>
            </a:r>
            <a:r>
              <a:rPr lang="en-US" dirty="0" err="1"/>
              <a:t>Đó</a:t>
            </a:r>
            <a:r>
              <a:rPr lang="en-US" dirty="0"/>
              <a:t> </a:t>
            </a:r>
            <a:r>
              <a:rPr lang="en-US" dirty="0" err="1"/>
              <a:t>là</a:t>
            </a:r>
            <a:r>
              <a:rPr lang="en-US" dirty="0"/>
              <a:t> </a:t>
            </a:r>
            <a:r>
              <a:rPr lang="en-US" dirty="0" err="1"/>
              <a:t>những</a:t>
            </a:r>
            <a:r>
              <a:rPr lang="en-US" dirty="0"/>
              <a:t> </a:t>
            </a:r>
            <a:r>
              <a:rPr lang="en-US" dirty="0" err="1"/>
              <a:t>gì</a:t>
            </a:r>
            <a:r>
              <a:rPr lang="en-US" dirty="0"/>
              <a:t> </a:t>
            </a:r>
            <a:r>
              <a:rPr lang="en-US" dirty="0" err="1"/>
              <a:t>mà</a:t>
            </a:r>
            <a:r>
              <a:rPr lang="en-US" dirty="0"/>
              <a:t> </a:t>
            </a:r>
            <a:r>
              <a:rPr lang="en-US" dirty="0" err="1"/>
              <a:t>các</a:t>
            </a:r>
            <a:r>
              <a:rPr lang="en-US" dirty="0"/>
              <a:t> </a:t>
            </a:r>
            <a:r>
              <a:rPr lang="en-US" dirty="0" err="1"/>
              <a:t>thẩm</a:t>
            </a:r>
            <a:r>
              <a:rPr lang="en-US" dirty="0"/>
              <a:t> </a:t>
            </a:r>
            <a:r>
              <a:rPr lang="en-US" dirty="0" err="1"/>
              <a:t>phán</a:t>
            </a:r>
            <a:r>
              <a:rPr lang="en-US" dirty="0"/>
              <a:t> </a:t>
            </a:r>
            <a:r>
              <a:rPr lang="en-US" dirty="0" err="1"/>
              <a:t>làm</a:t>
            </a:r>
            <a:r>
              <a:rPr lang="en-US" dirty="0"/>
              <a:t>, </a:t>
            </a:r>
            <a:r>
              <a:rPr lang="en-US" dirty="0" err="1"/>
              <a:t>nhưng</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các</a:t>
            </a:r>
            <a:r>
              <a:rPr lang="en-US" dirty="0"/>
              <a:t> </a:t>
            </a:r>
            <a:r>
              <a:rPr lang="en-US" dirty="0" err="1"/>
              <a:t>cố</a:t>
            </a:r>
            <a:r>
              <a:rPr lang="en-US" dirty="0"/>
              <a:t> </a:t>
            </a:r>
            <a:r>
              <a:rPr lang="en-US" dirty="0" err="1"/>
              <a:t>vấn</a:t>
            </a:r>
            <a:r>
              <a:rPr lang="en-US" dirty="0"/>
              <a:t> </a:t>
            </a:r>
            <a:r>
              <a:rPr lang="en-US" dirty="0" err="1"/>
              <a:t>giỏi</a:t>
            </a:r>
            <a:r>
              <a:rPr lang="en-US" dirty="0"/>
              <a:t>. </a:t>
            </a:r>
            <a:r>
              <a:rPr lang="en-US" dirty="0" err="1"/>
              <a:t>Tư</a:t>
            </a:r>
            <a:r>
              <a:rPr lang="en-US" dirty="0"/>
              <a:t> </a:t>
            </a:r>
            <a:r>
              <a:rPr lang="en-US" dirty="0" err="1"/>
              <a:t>vấn</a:t>
            </a:r>
            <a:r>
              <a:rPr lang="en-US" dirty="0"/>
              <a:t> </a:t>
            </a:r>
            <a:r>
              <a:rPr lang="en-US" dirty="0" err="1"/>
              <a:t>có</a:t>
            </a:r>
            <a:r>
              <a:rPr lang="en-US" dirty="0"/>
              <a:t> </a:t>
            </a:r>
            <a:r>
              <a:rPr lang="en-US" dirty="0" err="1"/>
              <a:t>một</a:t>
            </a:r>
            <a:r>
              <a:rPr lang="en-US" dirty="0"/>
              <a:t> </a:t>
            </a:r>
            <a:r>
              <a:rPr lang="en-US" dirty="0" err="1"/>
              <a:t>chính</a:t>
            </a:r>
            <a:r>
              <a:rPr lang="en-US" dirty="0"/>
              <a:t> </a:t>
            </a:r>
            <a:r>
              <a:rPr lang="en-US" dirty="0" err="1"/>
              <a:t>sách</a:t>
            </a:r>
            <a:r>
              <a:rPr lang="en-US" dirty="0"/>
              <a:t> </a:t>
            </a:r>
            <a:r>
              <a:rPr lang="en-US" dirty="0" err="1"/>
              <a:t>không</a:t>
            </a:r>
            <a:r>
              <a:rPr lang="en-US" dirty="0"/>
              <a:t> </a:t>
            </a:r>
            <a:r>
              <a:rPr lang="en-US" dirty="0" err="1"/>
              <a:t>lỗi</a:t>
            </a:r>
            <a:r>
              <a:rPr lang="en-US" dirty="0"/>
              <a:t>. </a:t>
            </a:r>
            <a:r>
              <a:rPr lang="en-US" dirty="0" err="1"/>
              <a:t>Tôi</a:t>
            </a:r>
            <a:r>
              <a:rPr lang="en-US" dirty="0"/>
              <a:t> </a:t>
            </a:r>
            <a:r>
              <a:rPr lang="en-US" dirty="0" err="1"/>
              <a:t>không</a:t>
            </a:r>
            <a:r>
              <a:rPr lang="en-US" dirty="0"/>
              <a:t> </a:t>
            </a:r>
            <a:r>
              <a:rPr lang="en-US" dirty="0" err="1"/>
              <a:t>quan</a:t>
            </a:r>
            <a:r>
              <a:rPr lang="en-US" dirty="0"/>
              <a:t> </a:t>
            </a:r>
            <a:r>
              <a:rPr lang="en-US" dirty="0" err="1"/>
              <a:t>tâm</a:t>
            </a:r>
            <a:r>
              <a:rPr lang="en-US" dirty="0"/>
              <a:t> </a:t>
            </a:r>
            <a:r>
              <a:rPr lang="en-US" dirty="0" err="1"/>
              <a:t>đến</a:t>
            </a:r>
            <a:r>
              <a:rPr lang="en-US" dirty="0"/>
              <a:t> </a:t>
            </a:r>
            <a:r>
              <a:rPr lang="en-US" dirty="0" err="1"/>
              <a:t>việc</a:t>
            </a:r>
            <a:r>
              <a:rPr lang="en-US" dirty="0"/>
              <a:t> </a:t>
            </a:r>
            <a:r>
              <a:rPr lang="en-US" dirty="0" err="1"/>
              <a:t>tìm</a:t>
            </a:r>
            <a:r>
              <a:rPr lang="en-US" dirty="0"/>
              <a:t> </a:t>
            </a:r>
            <a:r>
              <a:rPr lang="en-US" dirty="0" err="1"/>
              <a:t>kiếm</a:t>
            </a:r>
            <a:r>
              <a:rPr lang="en-US" dirty="0"/>
              <a:t> </a:t>
            </a:r>
            <a:r>
              <a:rPr lang="en-US" dirty="0" err="1"/>
              <a:t>ai</a:t>
            </a:r>
            <a:r>
              <a:rPr lang="en-US" dirty="0"/>
              <a:t> </a:t>
            </a:r>
            <a:r>
              <a:rPr lang="en-US" dirty="0" err="1"/>
              <a:t>là</a:t>
            </a:r>
            <a:r>
              <a:rPr lang="en-US" dirty="0"/>
              <a:t> </a:t>
            </a:r>
            <a:r>
              <a:rPr lang="en-US" dirty="0" err="1"/>
              <a:t>người</a:t>
            </a:r>
            <a:r>
              <a:rPr lang="en-US" dirty="0"/>
              <a:t> </a:t>
            </a:r>
            <a:r>
              <a:rPr lang="en-US" dirty="0" err="1"/>
              <a:t>đổ</a:t>
            </a:r>
            <a:r>
              <a:rPr lang="en-US" dirty="0"/>
              <a:t> </a:t>
            </a:r>
            <a:r>
              <a:rPr lang="en-US" dirty="0" err="1"/>
              <a:t>lỗi</a:t>
            </a:r>
            <a:r>
              <a:rPr lang="en-US" dirty="0"/>
              <a:t>, </a:t>
            </a:r>
            <a:r>
              <a:rPr lang="en-US" dirty="0" err="1"/>
              <a:t>mà</a:t>
            </a:r>
            <a:r>
              <a:rPr lang="en-US" dirty="0"/>
              <a:t> </a:t>
            </a:r>
            <a:r>
              <a:rPr lang="en-US" dirty="0" err="1"/>
              <a:t>là</a:t>
            </a:r>
            <a:r>
              <a:rPr lang="en-US" dirty="0"/>
              <a:t> </a:t>
            </a:r>
            <a:r>
              <a:rPr lang="en-US" dirty="0" err="1"/>
              <a:t>những</a:t>
            </a:r>
            <a:r>
              <a:rPr lang="en-US" dirty="0"/>
              <a:t> </a:t>
            </a:r>
            <a:r>
              <a:rPr lang="en-US" dirty="0" err="1"/>
              <a:t>gì</a:t>
            </a:r>
            <a:r>
              <a:rPr lang="en-US" dirty="0"/>
              <a:t> </a:t>
            </a:r>
            <a:r>
              <a:rPr lang="en-US" dirty="0" err="1"/>
              <a:t>làm</a:t>
            </a:r>
            <a:r>
              <a:rPr lang="en-US" dirty="0"/>
              <a:t> </a:t>
            </a:r>
            <a:r>
              <a:rPr lang="en-US" dirty="0" err="1"/>
              <a:t>phiền</a:t>
            </a:r>
            <a:r>
              <a:rPr lang="en-US" dirty="0"/>
              <a:t> </a:t>
            </a:r>
            <a:r>
              <a:rPr lang="en-US" dirty="0" err="1"/>
              <a:t>bạn</a:t>
            </a:r>
            <a:r>
              <a:rPr lang="en-US" dirty="0"/>
              <a:t>, </a:t>
            </a:r>
            <a:r>
              <a:rPr lang="en-US" dirty="0" err="1"/>
              <a:t>và</a:t>
            </a:r>
            <a:r>
              <a:rPr lang="en-US" dirty="0"/>
              <a:t> </a:t>
            </a:r>
            <a:r>
              <a:rPr lang="en-US" dirty="0" err="1"/>
              <a:t>những</a:t>
            </a:r>
            <a:r>
              <a:rPr lang="en-US" dirty="0"/>
              <a:t> </a:t>
            </a:r>
            <a:r>
              <a:rPr lang="en-US" dirty="0" err="1"/>
              <a:t>gì</a:t>
            </a:r>
            <a:r>
              <a:rPr lang="en-US" dirty="0"/>
              <a:t> </a:t>
            </a:r>
            <a:r>
              <a:rPr lang="en-US" dirty="0" err="1"/>
              <a:t>bạn</a:t>
            </a:r>
            <a:r>
              <a:rPr lang="en-US" dirty="0"/>
              <a:t> </a:t>
            </a:r>
            <a:r>
              <a:rPr lang="en-US" dirty="0" err="1"/>
              <a:t>có</a:t>
            </a:r>
            <a:r>
              <a:rPr lang="en-US" dirty="0"/>
              <a:t> </a:t>
            </a:r>
            <a:r>
              <a:rPr lang="en-US" dirty="0" err="1"/>
              <a:t>thể</a:t>
            </a:r>
            <a:r>
              <a:rPr lang="en-US" dirty="0"/>
              <a:t> </a:t>
            </a:r>
            <a:r>
              <a:rPr lang="en-US" dirty="0" err="1"/>
              <a:t>làm</a:t>
            </a:r>
            <a:r>
              <a:rPr lang="en-US" dirty="0"/>
              <a:t> </a:t>
            </a:r>
            <a:r>
              <a:rPr lang="en-US" dirty="0" err="1"/>
              <a:t>được</a:t>
            </a:r>
            <a:r>
              <a:rPr lang="en-US" dirty="0"/>
              <a:t> </a:t>
            </a:r>
            <a:r>
              <a:rPr lang="en-US" dirty="0" err="1"/>
              <a:t>về</a:t>
            </a:r>
            <a:r>
              <a:rPr lang="en-US" dirty="0"/>
              <a:t> </a:t>
            </a:r>
            <a:r>
              <a:rPr lang="en-US" dirty="0" err="1"/>
              <a:t>nó</a:t>
            </a:r>
            <a:r>
              <a:rPr lang="en-US" dirty="0"/>
              <a:t> </a:t>
            </a:r>
          </a:p>
          <a:p>
            <a:endParaRPr lang="en-US" dirty="0">
              <a:effectLst/>
            </a:endParaRPr>
          </a:p>
          <a:p>
            <a:endParaRPr lang="en-US" dirty="0">
              <a:effectLst/>
            </a:endParaRPr>
          </a:p>
          <a:p>
            <a:endParaRPr lang="en-US" dirty="0">
              <a:effectLst/>
            </a:endParaRPr>
          </a:p>
          <a:p>
            <a:endParaRPr lang="en-US" dirty="0">
              <a:effectLst/>
            </a:endParaRPr>
          </a:p>
          <a:p>
            <a:endParaRPr lang="en-US" dirty="0">
              <a:effectLst/>
            </a:endParaRPr>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21</a:t>
            </a:fld>
            <a:endParaRPr lang="en-US"/>
          </a:p>
        </p:txBody>
      </p:sp>
    </p:spTree>
    <p:extLst>
      <p:ext uri="{BB962C8B-B14F-4D97-AF65-F5344CB8AC3E}">
        <p14:creationId xmlns:p14="http://schemas.microsoft.com/office/powerpoint/2010/main" val="2667440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err="1"/>
              <a:t>Những</a:t>
            </a:r>
            <a:r>
              <a:rPr lang="en-US" sz="1200" dirty="0"/>
              <a:t> </a:t>
            </a:r>
            <a:r>
              <a:rPr lang="en-US" sz="1200" dirty="0" err="1"/>
              <a:t>phản</a:t>
            </a:r>
            <a:r>
              <a:rPr lang="en-US" sz="1200" dirty="0"/>
              <a:t> </a:t>
            </a:r>
            <a:r>
              <a:rPr lang="en-US" sz="1200" dirty="0" err="1"/>
              <a:t>ứng</a:t>
            </a:r>
            <a:r>
              <a:rPr lang="en-US" sz="1200" dirty="0"/>
              <a:t> </a:t>
            </a:r>
            <a:r>
              <a:rPr lang="en-US" sz="1200" dirty="0" err="1"/>
              <a:t>này</a:t>
            </a:r>
            <a:r>
              <a:rPr lang="en-US" sz="1200" dirty="0"/>
              <a:t> </a:t>
            </a:r>
            <a:r>
              <a:rPr lang="en-US" sz="1200" dirty="0" err="1"/>
              <a:t>là</a:t>
            </a:r>
            <a:r>
              <a:rPr lang="en-US" sz="1200" dirty="0"/>
              <a:t> "</a:t>
            </a:r>
            <a:r>
              <a:rPr lang="en-US" sz="1200" dirty="0" err="1"/>
              <a:t>rào</a:t>
            </a:r>
            <a:r>
              <a:rPr lang="en-US" sz="1200" dirty="0"/>
              <a:t> </a:t>
            </a:r>
            <a:r>
              <a:rPr lang="en-US" sz="1200" dirty="0" err="1"/>
              <a:t>cản</a:t>
            </a:r>
            <a:r>
              <a:rPr lang="en-US" sz="1200" dirty="0"/>
              <a:t>”, </a:t>
            </a:r>
            <a:r>
              <a:rPr lang="en-US" sz="1200" dirty="0" err="1"/>
              <a:t>có</a:t>
            </a:r>
            <a:r>
              <a:rPr lang="en-US" sz="1200" dirty="0"/>
              <a:t> </a:t>
            </a:r>
            <a:r>
              <a:rPr lang="en-US" sz="1200" dirty="0" err="1"/>
              <a:t>tác</a:t>
            </a:r>
            <a:r>
              <a:rPr lang="en-US" sz="1200" dirty="0"/>
              <a:t> </a:t>
            </a:r>
            <a:r>
              <a:rPr lang="en-US" sz="1200" dirty="0" err="1"/>
              <a:t>dụng</a:t>
            </a:r>
            <a:r>
              <a:rPr lang="en-US" sz="1200" dirty="0"/>
              <a:t> </a:t>
            </a:r>
            <a:r>
              <a:rPr lang="en-US" sz="1200" dirty="0" err="1"/>
              <a:t>ngăn</a:t>
            </a:r>
            <a:r>
              <a:rPr lang="en-US" sz="1200" dirty="0"/>
              <a:t> </a:t>
            </a:r>
            <a:r>
              <a:rPr lang="en-US" sz="1200" dirty="0" err="1"/>
              <a:t>cản</a:t>
            </a:r>
            <a:r>
              <a:rPr lang="en-US" sz="1200" dirty="0"/>
              <a:t> TC </a:t>
            </a:r>
            <a:r>
              <a:rPr lang="en-US" sz="1200" dirty="0" err="1"/>
              <a:t>nghe</a:t>
            </a:r>
            <a:r>
              <a:rPr lang="en-US" sz="1200" dirty="0"/>
              <a:t> </a:t>
            </a:r>
            <a:r>
              <a:rPr lang="en-US" sz="1200" dirty="0" err="1"/>
              <a:t>chính</a:t>
            </a:r>
            <a:r>
              <a:rPr lang="en-US" sz="1200" dirty="0"/>
              <a:t> </a:t>
            </a:r>
            <a:r>
              <a:rPr lang="en-US" sz="1200" dirty="0" err="1"/>
              <a:t>mình</a:t>
            </a:r>
            <a:r>
              <a:rPr lang="en-US" sz="1200" dirty="0"/>
              <a:t>. TC </a:t>
            </a:r>
            <a:r>
              <a:rPr lang="en-US" sz="1200" dirty="0" err="1"/>
              <a:t>phải</a:t>
            </a:r>
            <a:r>
              <a:rPr lang="en-US" sz="1200" dirty="0"/>
              <a:t> </a:t>
            </a:r>
            <a:r>
              <a:rPr lang="en-US" sz="1200" dirty="0" err="1"/>
              <a:t>đối</a:t>
            </a:r>
            <a:r>
              <a:rPr lang="en-US" sz="1200" dirty="0"/>
              <a:t> </a:t>
            </a:r>
            <a:r>
              <a:rPr lang="en-US" sz="1200" dirty="0" err="1"/>
              <a:t>phó</a:t>
            </a:r>
            <a:r>
              <a:rPr lang="en-US" sz="1200" dirty="0"/>
              <a:t> </a:t>
            </a:r>
            <a:r>
              <a:rPr lang="en-US" sz="1200" dirty="0" err="1"/>
              <a:t>với</a:t>
            </a:r>
            <a:r>
              <a:rPr lang="en-US" sz="1200" dirty="0"/>
              <a:t> </a:t>
            </a:r>
            <a:r>
              <a:rPr lang="en-US" sz="1200" dirty="0" err="1"/>
              <a:t>rào</a:t>
            </a:r>
            <a:r>
              <a:rPr lang="en-US" sz="1200" dirty="0"/>
              <a:t> </a:t>
            </a:r>
            <a:r>
              <a:rPr lang="en-US" sz="1200" dirty="0" err="1"/>
              <a:t>chắn</a:t>
            </a:r>
            <a:r>
              <a:rPr lang="en-US" sz="1200" dirty="0"/>
              <a:t>, </a:t>
            </a:r>
            <a:r>
              <a:rPr lang="en-US" sz="1200" dirty="0" err="1"/>
              <a:t>vòng</a:t>
            </a:r>
            <a:r>
              <a:rPr lang="en-US" sz="1200" dirty="0"/>
              <a:t> </a:t>
            </a:r>
            <a:r>
              <a:rPr lang="en-US" sz="1200" dirty="0" err="1"/>
              <a:t>quanh</a:t>
            </a:r>
            <a:r>
              <a:rPr lang="en-US" sz="1200" dirty="0"/>
              <a:t> </a:t>
            </a:r>
            <a:r>
              <a:rPr lang="en-US" sz="1200" dirty="0" err="1"/>
              <a:t>nó</a:t>
            </a:r>
            <a:r>
              <a:rPr lang="en-US" sz="1200" dirty="0"/>
              <a:t>, </a:t>
            </a:r>
            <a:r>
              <a:rPr lang="en-US" sz="1200" dirty="0" err="1"/>
              <a:t>và</a:t>
            </a:r>
            <a:r>
              <a:rPr lang="en-US" sz="1200" dirty="0"/>
              <a:t> quay </a:t>
            </a:r>
            <a:r>
              <a:rPr lang="en-US" sz="1200" dirty="0" err="1"/>
              <a:t>trở</a:t>
            </a:r>
            <a:r>
              <a:rPr lang="en-US" sz="1200" dirty="0"/>
              <a:t> </a:t>
            </a:r>
            <a:r>
              <a:rPr lang="en-US" sz="1200" dirty="0" err="1"/>
              <a:t>lại</a:t>
            </a:r>
            <a:r>
              <a:rPr lang="en-US" sz="1200" dirty="0"/>
              <a:t> </a:t>
            </a:r>
            <a:r>
              <a:rPr lang="en-US" sz="1200" dirty="0" err="1"/>
              <a:t>dòng</a:t>
            </a:r>
            <a:r>
              <a:rPr lang="en-US" sz="1200" dirty="0"/>
              <a:t> </a:t>
            </a:r>
            <a:r>
              <a:rPr lang="en-US" sz="1200" dirty="0" err="1"/>
              <a:t>suy</a:t>
            </a:r>
            <a:r>
              <a:rPr lang="en-US" sz="1200" dirty="0"/>
              <a:t> </a:t>
            </a:r>
            <a:r>
              <a:rPr lang="en-US" sz="1200" dirty="0" err="1"/>
              <a:t>nghĩ</a:t>
            </a:r>
            <a:r>
              <a:rPr lang="en-US" sz="1200" dirty="0"/>
              <a:t> ban </a:t>
            </a:r>
            <a:r>
              <a:rPr lang="en-US" sz="1200" dirty="0" err="1"/>
              <a:t>đầu</a:t>
            </a:r>
            <a:r>
              <a:rPr lang="en-US" sz="1200" dirty="0"/>
              <a:t>. </a:t>
            </a:r>
          </a:p>
          <a:p>
            <a:r>
              <a:rPr lang="en-US" sz="1200" dirty="0"/>
              <a:t>TVV </a:t>
            </a:r>
            <a:r>
              <a:rPr lang="en-US" sz="1200" dirty="0" err="1"/>
              <a:t>cho</a:t>
            </a:r>
            <a:r>
              <a:rPr lang="en-US" sz="1200" dirty="0"/>
              <a:t> </a:t>
            </a:r>
            <a:r>
              <a:rPr lang="en-US" sz="1200" dirty="0" err="1"/>
              <a:t>mình</a:t>
            </a:r>
            <a:r>
              <a:rPr lang="en-US" sz="1200" dirty="0"/>
              <a:t> </a:t>
            </a:r>
            <a:r>
              <a:rPr lang="en-US" sz="1200" dirty="0" err="1"/>
              <a:t>làm</a:t>
            </a:r>
            <a:r>
              <a:rPr lang="en-US" sz="1200" dirty="0"/>
              <a:t> </a:t>
            </a:r>
            <a:r>
              <a:rPr lang="en-US" sz="1200" dirty="0" err="1"/>
              <a:t>trung</a:t>
            </a:r>
            <a:r>
              <a:rPr lang="en-US" sz="1200" dirty="0"/>
              <a:t> </a:t>
            </a:r>
            <a:r>
              <a:rPr lang="en-US" sz="1200" dirty="0" err="1"/>
              <a:t>tâm</a:t>
            </a:r>
            <a:r>
              <a:rPr lang="en-US" sz="1200" dirty="0"/>
              <a:t> </a:t>
            </a:r>
            <a:r>
              <a:rPr lang="en-US" sz="1200" dirty="0" err="1"/>
              <a:t>hơn</a:t>
            </a:r>
            <a:r>
              <a:rPr lang="en-US" sz="1200" dirty="0"/>
              <a:t> </a:t>
            </a:r>
            <a:r>
              <a:rPr lang="en-US" sz="1200" dirty="0" err="1"/>
              <a:t>là</a:t>
            </a:r>
            <a:r>
              <a:rPr lang="en-US" sz="1200" dirty="0"/>
              <a:t> TC , </a:t>
            </a:r>
            <a:r>
              <a:rPr lang="en-US" sz="1200" dirty="0" err="1"/>
              <a:t>cho</a:t>
            </a:r>
            <a:r>
              <a:rPr lang="en-US" sz="1200" dirty="0"/>
              <a:t> </a:t>
            </a:r>
            <a:r>
              <a:rPr lang="en-US" sz="1200" dirty="0" err="1"/>
              <a:t>mình</a:t>
            </a:r>
            <a:r>
              <a:rPr lang="en-US" sz="1200" dirty="0"/>
              <a:t> </a:t>
            </a:r>
            <a:r>
              <a:rPr lang="en-US" sz="1200" dirty="0" err="1"/>
              <a:t>là</a:t>
            </a:r>
            <a:r>
              <a:rPr lang="en-US" sz="1200" dirty="0"/>
              <a:t> </a:t>
            </a:r>
            <a:r>
              <a:rPr lang="en-US" sz="1200" dirty="0" err="1"/>
              <a:t>người</a:t>
            </a:r>
            <a:r>
              <a:rPr lang="en-US" sz="1200" dirty="0"/>
              <a:t> </a:t>
            </a:r>
            <a:r>
              <a:rPr lang="en-US" sz="1200" dirty="0" err="1"/>
              <a:t>biêt</a:t>
            </a:r>
            <a:r>
              <a:rPr lang="en-US" sz="1200" dirty="0"/>
              <a:t> </a:t>
            </a:r>
            <a:r>
              <a:rPr lang="en-US" sz="1200" dirty="0" err="1"/>
              <a:t>nhiều</a:t>
            </a:r>
            <a:r>
              <a:rPr lang="en-US" sz="1200" dirty="0"/>
              <a:t> </a:t>
            </a:r>
            <a:r>
              <a:rPr lang="en-US" sz="1200" dirty="0" err="1"/>
              <a:t>hơn</a:t>
            </a:r>
            <a:r>
              <a:rPr lang="en-US" sz="1200" dirty="0"/>
              <a:t>, </a:t>
            </a:r>
            <a:r>
              <a:rPr lang="en-US" sz="1200" dirty="0" err="1"/>
              <a:t>quan</a:t>
            </a:r>
            <a:r>
              <a:rPr lang="en-US" sz="1200" dirty="0"/>
              <a:t> </a:t>
            </a:r>
            <a:r>
              <a:rPr lang="en-US" sz="1200" dirty="0" err="1"/>
              <a:t>trọng</a:t>
            </a:r>
            <a:r>
              <a:rPr lang="en-US" sz="1200" dirty="0"/>
              <a:t> </a:t>
            </a:r>
            <a:r>
              <a:rPr lang="en-US" sz="1200" dirty="0" err="1"/>
              <a:t>hơn</a:t>
            </a:r>
            <a:r>
              <a:rPr lang="en-US" sz="1200" dirty="0"/>
              <a:t>. </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29</a:t>
            </a:fld>
            <a:endParaRPr lang="en-US"/>
          </a:p>
        </p:txBody>
      </p:sp>
    </p:spTree>
    <p:extLst>
      <p:ext uri="{BB962C8B-B14F-4D97-AF65-F5344CB8AC3E}">
        <p14:creationId xmlns:p14="http://schemas.microsoft.com/office/powerpoint/2010/main" val="205336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t>
            </a:r>
            <a:r>
              <a:rPr lang="en-US" b="1" dirty="0" err="1"/>
              <a:t>Hãy</a:t>
            </a:r>
            <a:r>
              <a:rPr lang="en-US" b="1" dirty="0"/>
              <a:t> </a:t>
            </a:r>
            <a:r>
              <a:rPr lang="en-US" b="1" dirty="0" err="1"/>
              <a:t>suy</a:t>
            </a:r>
            <a:r>
              <a:rPr lang="en-US" b="1" dirty="0"/>
              <a:t> </a:t>
            </a:r>
            <a:r>
              <a:rPr lang="en-US" b="1" dirty="0" err="1"/>
              <a:t>nghĩ</a:t>
            </a:r>
            <a:r>
              <a:rPr lang="en-US" b="1" dirty="0"/>
              <a:t> </a:t>
            </a:r>
            <a:r>
              <a:rPr lang="en-US" b="1" dirty="0" err="1"/>
              <a:t>về</a:t>
            </a:r>
            <a:r>
              <a:rPr lang="en-US" b="1" dirty="0"/>
              <a:t> </a:t>
            </a:r>
            <a:r>
              <a:rPr lang="en-US" b="1" dirty="0" err="1"/>
              <a:t>phong</a:t>
            </a:r>
            <a:r>
              <a:rPr lang="en-US" b="1" dirty="0"/>
              <a:t> </a:t>
            </a:r>
            <a:r>
              <a:rPr lang="en-US" b="1" dirty="0" err="1"/>
              <a:t>cách</a:t>
            </a:r>
            <a:r>
              <a:rPr lang="en-US" b="1" dirty="0"/>
              <a:t> </a:t>
            </a:r>
            <a:r>
              <a:rPr lang="en-US" b="1" dirty="0" err="1"/>
              <a:t>của</a:t>
            </a:r>
            <a:r>
              <a:rPr lang="en-US" b="1" dirty="0"/>
              <a:t> </a:t>
            </a:r>
            <a:r>
              <a:rPr lang="en-US" b="1" dirty="0" err="1"/>
              <a:t>bạn</a:t>
            </a:r>
            <a:r>
              <a:rPr lang="en-US" b="1" dirty="0"/>
              <a:t> </a:t>
            </a:r>
            <a:r>
              <a:rPr lang="en-US" b="1" dirty="0" err="1"/>
              <a:t>khi</a:t>
            </a:r>
            <a:r>
              <a:rPr lang="en-US" b="1" dirty="0"/>
              <a:t> </a:t>
            </a:r>
            <a:r>
              <a:rPr lang="en-US" b="1" dirty="0" err="1"/>
              <a:t>trò</a:t>
            </a:r>
            <a:r>
              <a:rPr lang="en-US" b="1" dirty="0"/>
              <a:t> </a:t>
            </a:r>
            <a:r>
              <a:rPr lang="en-US" b="1" dirty="0" err="1" smtClean="0"/>
              <a:t>chuyện</a:t>
            </a:r>
            <a:r>
              <a:rPr lang="en-US" b="1" dirty="0" smtClean="0"/>
              <a:t>/</a:t>
            </a:r>
            <a:r>
              <a:rPr lang="en-US" b="1" dirty="0" err="1" smtClean="0"/>
              <a:t>tham</a:t>
            </a:r>
            <a:r>
              <a:rPr lang="en-US" b="1" dirty="0" smtClean="0"/>
              <a:t> </a:t>
            </a:r>
            <a:r>
              <a:rPr lang="en-US" b="1" dirty="0" err="1" smtClean="0"/>
              <a:t>vấn</a:t>
            </a:r>
            <a:r>
              <a:rPr lang="en-US" b="1" dirty="0" smtClean="0"/>
              <a:t> </a:t>
            </a:r>
            <a:r>
              <a:rPr lang="en-US" b="1" dirty="0" err="1"/>
              <a:t>về</a:t>
            </a:r>
            <a:r>
              <a:rPr lang="en-US" b="1" dirty="0"/>
              <a:t> </a:t>
            </a:r>
            <a:r>
              <a:rPr lang="en-US" b="1" dirty="0" err="1"/>
              <a:t>thay</a:t>
            </a:r>
            <a:r>
              <a:rPr lang="en-US" b="1" dirty="0"/>
              <a:t> </a:t>
            </a:r>
            <a:r>
              <a:rPr lang="en-US" b="1" dirty="0" err="1"/>
              <a:t>đổi</a:t>
            </a:r>
            <a:r>
              <a:rPr lang="en-US" b="1" dirty="0"/>
              <a:t>. </a:t>
            </a:r>
            <a:r>
              <a:rPr lang="en-US" b="1" dirty="0" err="1"/>
              <a:t>Bạn</a:t>
            </a:r>
            <a:r>
              <a:rPr lang="en-US" b="1" dirty="0"/>
              <a:t>  </a:t>
            </a:r>
            <a:r>
              <a:rPr lang="en-US" b="1" dirty="0" err="1"/>
              <a:t>thường</a:t>
            </a:r>
            <a:r>
              <a:rPr lang="en-US" b="1" dirty="0"/>
              <a:t> </a:t>
            </a:r>
            <a:r>
              <a:rPr lang="en-US" b="1" dirty="0" err="1"/>
              <a:t>chỉ</a:t>
            </a:r>
            <a:r>
              <a:rPr lang="en-US" b="1" dirty="0"/>
              <a:t> </a:t>
            </a:r>
            <a:r>
              <a:rPr lang="en-US" b="1" dirty="0" err="1"/>
              <a:t>đạo</a:t>
            </a:r>
            <a:r>
              <a:rPr lang="en-US" b="1" dirty="0"/>
              <a:t>, </a:t>
            </a:r>
            <a:r>
              <a:rPr lang="en-US" b="1" dirty="0" err="1"/>
              <a:t>hướng</a:t>
            </a:r>
            <a:r>
              <a:rPr lang="en-US" b="1" dirty="0"/>
              <a:t> </a:t>
            </a:r>
            <a:r>
              <a:rPr lang="en-US" b="1" dirty="0" err="1"/>
              <a:t>dẫn</a:t>
            </a:r>
            <a:r>
              <a:rPr lang="en-US" b="1" dirty="0"/>
              <a:t> hat </a:t>
            </a:r>
            <a:r>
              <a:rPr lang="en-US" b="1" dirty="0" err="1"/>
              <a:t>theo</a:t>
            </a:r>
            <a:r>
              <a:rPr lang="en-US" b="1" dirty="0"/>
              <a:t> </a:t>
            </a:r>
            <a:r>
              <a:rPr lang="en-US" b="1" dirty="0" err="1"/>
              <a:t>sau</a:t>
            </a:r>
            <a:r>
              <a:rPr lang="en-US" b="1" dirty="0"/>
              <a:t>?</a:t>
            </a:r>
          </a:p>
          <a:p>
            <a:r>
              <a:rPr lang="en-US" b="1" dirty="0"/>
              <a:t>? </a:t>
            </a:r>
            <a:r>
              <a:rPr lang="en-US" b="1" dirty="0" err="1"/>
              <a:t>Những</a:t>
            </a:r>
            <a:r>
              <a:rPr lang="en-US" b="1" dirty="0"/>
              <a:t> </a:t>
            </a:r>
            <a:r>
              <a:rPr lang="en-US" b="1" dirty="0" err="1"/>
              <a:t>người</a:t>
            </a:r>
            <a:r>
              <a:rPr lang="en-US" b="1" dirty="0"/>
              <a:t>, </a:t>
            </a:r>
            <a:r>
              <a:rPr lang="en-US" b="1" dirty="0" err="1"/>
              <a:t>những</a:t>
            </a:r>
            <a:r>
              <a:rPr lang="en-US" b="1" dirty="0"/>
              <a:t> </a:t>
            </a:r>
            <a:r>
              <a:rPr lang="en-US" b="1" dirty="0" err="1"/>
              <a:t>vấn</a:t>
            </a:r>
            <a:r>
              <a:rPr lang="en-US" b="1" dirty="0"/>
              <a:t> </a:t>
            </a:r>
            <a:r>
              <a:rPr lang="en-US" b="1" dirty="0" err="1"/>
              <a:t>đề</a:t>
            </a:r>
            <a:r>
              <a:rPr lang="en-US" b="1" dirty="0"/>
              <a:t> hay </a:t>
            </a:r>
            <a:r>
              <a:rPr lang="en-US" b="1" dirty="0" err="1"/>
              <a:t>tình</a:t>
            </a:r>
            <a:r>
              <a:rPr lang="en-US" b="1" dirty="0"/>
              <a:t> </a:t>
            </a:r>
            <a:r>
              <a:rPr lang="en-US" b="1" dirty="0" err="1"/>
              <a:t>huống</a:t>
            </a:r>
            <a:r>
              <a:rPr lang="en-US" b="1" dirty="0"/>
              <a:t> </a:t>
            </a:r>
            <a:r>
              <a:rPr lang="en-US" b="1" dirty="0" err="1"/>
              <a:t>nào</a:t>
            </a:r>
            <a:r>
              <a:rPr lang="en-US" b="1" dirty="0"/>
              <a:t> </a:t>
            </a:r>
            <a:r>
              <a:rPr lang="en-US" b="1" dirty="0" err="1"/>
              <a:t>gợi</a:t>
            </a:r>
            <a:r>
              <a:rPr lang="en-US" b="1" dirty="0"/>
              <a:t> </a:t>
            </a:r>
            <a:r>
              <a:rPr lang="en-US" b="1" dirty="0" err="1"/>
              <a:t>lên</a:t>
            </a:r>
            <a:r>
              <a:rPr lang="en-US" b="1" dirty="0"/>
              <a:t> </a:t>
            </a:r>
            <a:r>
              <a:rPr lang="en-US" b="1" dirty="0" err="1"/>
              <a:t>phản</a:t>
            </a:r>
            <a:r>
              <a:rPr lang="en-US" b="1" dirty="0"/>
              <a:t> </a:t>
            </a:r>
            <a:r>
              <a:rPr lang="en-US" b="1" dirty="0" err="1"/>
              <a:t>ứng</a:t>
            </a:r>
            <a:r>
              <a:rPr lang="en-US" b="1" dirty="0"/>
              <a:t> </a:t>
            </a:r>
            <a:r>
              <a:rPr lang="en-US" b="1" dirty="0" err="1"/>
              <a:t>chỉ</a:t>
            </a:r>
            <a:r>
              <a:rPr lang="en-US" b="1" dirty="0"/>
              <a:t> </a:t>
            </a:r>
            <a:r>
              <a:rPr lang="en-US" b="1" dirty="0" err="1"/>
              <a:t>bảo</a:t>
            </a:r>
            <a:r>
              <a:rPr lang="en-US" b="1" dirty="0"/>
              <a:t> </a:t>
            </a:r>
            <a:r>
              <a:rPr lang="en-US" b="1" dirty="0" err="1"/>
              <a:t>cuẩ</a:t>
            </a:r>
            <a:r>
              <a:rPr lang="en-US" b="1" dirty="0"/>
              <a:t> </a:t>
            </a:r>
            <a:r>
              <a:rPr lang="en-US" b="1" dirty="0" err="1"/>
              <a:t>bạn</a:t>
            </a:r>
            <a:r>
              <a:rPr lang="en-US" b="1" dirty="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3</a:t>
            </a:fld>
            <a:endParaRPr lang="en-US"/>
          </a:p>
        </p:txBody>
      </p:sp>
    </p:spTree>
    <p:extLst>
      <p:ext uri="{BB962C8B-B14F-4D97-AF65-F5344CB8AC3E}">
        <p14:creationId xmlns:p14="http://schemas.microsoft.com/office/powerpoint/2010/main" val="14767753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None/>
            </a:pPr>
            <a:r>
              <a:rPr lang="en-US" sz="1200" dirty="0"/>
              <a:t>TC </a:t>
            </a:r>
            <a:r>
              <a:rPr lang="en-US" sz="1200" dirty="0" err="1"/>
              <a:t>đã</a:t>
            </a:r>
            <a:r>
              <a:rPr lang="en-US" sz="1200" dirty="0"/>
              <a:t> </a:t>
            </a:r>
            <a:r>
              <a:rPr lang="en-US" sz="1200" dirty="0" err="1"/>
              <a:t>không</a:t>
            </a:r>
            <a:r>
              <a:rPr lang="en-US" sz="1200" dirty="0"/>
              <a:t> </a:t>
            </a:r>
            <a:r>
              <a:rPr lang="en-US" sz="1200" dirty="0" err="1"/>
              <a:t>được</a:t>
            </a:r>
            <a:r>
              <a:rPr lang="en-US" sz="1200" dirty="0"/>
              <a:t> </a:t>
            </a:r>
            <a:r>
              <a:rPr lang="en-US" sz="1200" dirty="0" err="1"/>
              <a:t>giúp</a:t>
            </a:r>
            <a:r>
              <a:rPr lang="en-US" sz="1200" dirty="0"/>
              <a:t> </a:t>
            </a:r>
            <a:r>
              <a:rPr lang="en-US" sz="1200" dirty="0" err="1"/>
              <a:t>đỡ</a:t>
            </a:r>
            <a:r>
              <a:rPr lang="en-US" sz="1200" dirty="0"/>
              <a:t> </a:t>
            </a:r>
            <a:r>
              <a:rPr lang="en-US" sz="1200" dirty="0" err="1"/>
              <a:t>để</a:t>
            </a:r>
            <a:r>
              <a:rPr lang="en-US" sz="1200" dirty="0"/>
              <a:t> </a:t>
            </a:r>
            <a:r>
              <a:rPr lang="en-US" sz="1200" dirty="0" err="1"/>
              <a:t>khám</a:t>
            </a:r>
            <a:r>
              <a:rPr lang="en-US" sz="1200" dirty="0"/>
              <a:t> </a:t>
            </a:r>
            <a:r>
              <a:rPr lang="en-US" sz="1200" dirty="0" err="1"/>
              <a:t>phá</a:t>
            </a:r>
            <a:r>
              <a:rPr lang="en-US" sz="1200" dirty="0"/>
              <a:t> </a:t>
            </a:r>
            <a:r>
              <a:rPr lang="en-US" sz="1200" dirty="0" err="1"/>
              <a:t>sự</a:t>
            </a:r>
            <a:r>
              <a:rPr lang="en-US" sz="1200" dirty="0"/>
              <a:t> </a:t>
            </a:r>
            <a:r>
              <a:rPr lang="en-US" sz="1200" dirty="0" err="1"/>
              <a:t>mâu</a:t>
            </a:r>
            <a:r>
              <a:rPr lang="en-US" sz="1200" dirty="0"/>
              <a:t> </a:t>
            </a:r>
            <a:r>
              <a:rPr lang="en-US" sz="1200" dirty="0" err="1"/>
              <a:t>thuẫn</a:t>
            </a:r>
            <a:r>
              <a:rPr lang="en-US" sz="1200" dirty="0"/>
              <a:t> </a:t>
            </a:r>
            <a:r>
              <a:rPr lang="en-US" sz="1200" dirty="0" err="1"/>
              <a:t>mà</a:t>
            </a:r>
            <a:r>
              <a:rPr lang="en-US" sz="1200" dirty="0"/>
              <a:t> </a:t>
            </a:r>
            <a:r>
              <a:rPr lang="en-US" sz="1200" dirty="0" err="1"/>
              <a:t>bị</a:t>
            </a:r>
            <a:r>
              <a:rPr lang="en-US" sz="1200" dirty="0"/>
              <a:t>  </a:t>
            </a:r>
            <a:r>
              <a:rPr lang="en-US" sz="1200" dirty="0" err="1"/>
              <a:t>ép</a:t>
            </a:r>
            <a:r>
              <a:rPr lang="en-US" sz="1200" dirty="0"/>
              <a:t> </a:t>
            </a:r>
            <a:r>
              <a:rPr lang="en-US" sz="1200" dirty="0" err="1"/>
              <a:t>buộc</a:t>
            </a:r>
            <a:r>
              <a:rPr lang="en-US" sz="1200" dirty="0"/>
              <a:t> </a:t>
            </a:r>
            <a:r>
              <a:rPr lang="en-US" sz="1200" dirty="0" err="1"/>
              <a:t>sớm</a:t>
            </a:r>
            <a:r>
              <a:rPr lang="en-US" sz="1200" dirty="0"/>
              <a:t> </a:t>
            </a:r>
            <a:r>
              <a:rPr lang="en-US" sz="1200" dirty="0" err="1"/>
              <a:t>cho</a:t>
            </a:r>
            <a:r>
              <a:rPr lang="en-US" sz="1200" dirty="0"/>
              <a:t> </a:t>
            </a:r>
            <a:r>
              <a:rPr lang="en-US" sz="1200" dirty="0" err="1"/>
              <a:t>một</a:t>
            </a:r>
            <a:r>
              <a:rPr lang="en-US" sz="1200" dirty="0"/>
              <a:t> </a:t>
            </a:r>
            <a:r>
              <a:rPr lang="en-US" sz="1200" dirty="0" err="1"/>
              <a:t>giải</a:t>
            </a:r>
            <a:r>
              <a:rPr lang="en-US" sz="1200" dirty="0"/>
              <a:t> </a:t>
            </a:r>
            <a:r>
              <a:rPr lang="en-US" sz="1200" dirty="0" err="1"/>
              <a:t>pháp</a:t>
            </a:r>
            <a:r>
              <a:rPr lang="en-US" sz="1200" dirty="0"/>
              <a:t>. TVV </a:t>
            </a:r>
            <a:r>
              <a:rPr lang="en-US" sz="1200" dirty="0" err="1"/>
              <a:t>đã</a:t>
            </a:r>
            <a:r>
              <a:rPr lang="en-US" sz="1200" dirty="0"/>
              <a:t> </a:t>
            </a:r>
            <a:r>
              <a:rPr lang="en-US" sz="1200" dirty="0" err="1"/>
              <a:t>không</a:t>
            </a:r>
            <a:r>
              <a:rPr lang="en-US" sz="1200" dirty="0"/>
              <a:t> </a:t>
            </a:r>
            <a:r>
              <a:rPr lang="en-US" sz="1200" dirty="0" err="1"/>
              <a:t>thực</a:t>
            </a:r>
            <a:r>
              <a:rPr lang="en-US" sz="1200" dirty="0"/>
              <a:t> </a:t>
            </a:r>
            <a:r>
              <a:rPr lang="en-US" sz="1200" dirty="0" err="1"/>
              <a:t>sự</a:t>
            </a:r>
            <a:r>
              <a:rPr lang="en-US" sz="1200" dirty="0"/>
              <a:t> </a:t>
            </a:r>
            <a:r>
              <a:rPr lang="en-US" sz="1200" dirty="0" err="1"/>
              <a:t>lắng</a:t>
            </a:r>
            <a:r>
              <a:rPr lang="en-US" sz="1200" dirty="0"/>
              <a:t> </a:t>
            </a:r>
            <a:r>
              <a:rPr lang="en-US" sz="1200" dirty="0" err="1"/>
              <a:t>nghe</a:t>
            </a:r>
            <a:r>
              <a:rPr lang="en-US" sz="1200" dirty="0"/>
              <a:t>, </a:t>
            </a:r>
            <a:r>
              <a:rPr lang="en-US" sz="1200" dirty="0" err="1"/>
              <a:t>chưa</a:t>
            </a:r>
            <a:r>
              <a:rPr lang="en-US" sz="1200" dirty="0"/>
              <a:t> </a:t>
            </a:r>
            <a:r>
              <a:rPr lang="en-US" sz="1200" dirty="0" err="1"/>
              <a:t>bao</a:t>
            </a:r>
            <a:r>
              <a:rPr lang="en-US" sz="1200" dirty="0"/>
              <a:t> </a:t>
            </a:r>
            <a:r>
              <a:rPr lang="en-US" sz="1200" dirty="0" err="1"/>
              <a:t>giờ</a:t>
            </a:r>
            <a:r>
              <a:rPr lang="en-US" sz="1200" dirty="0"/>
              <a:t> </a:t>
            </a:r>
            <a:r>
              <a:rPr lang="en-US" sz="1200" dirty="0" err="1"/>
              <a:t>cho</a:t>
            </a:r>
            <a:r>
              <a:rPr lang="en-US" sz="1200" dirty="0"/>
              <a:t> TC </a:t>
            </a:r>
            <a:r>
              <a:rPr lang="en-US" sz="1200" dirty="0" err="1"/>
              <a:t>có</a:t>
            </a:r>
            <a:r>
              <a:rPr lang="en-US" sz="1200" dirty="0"/>
              <a:t> </a:t>
            </a:r>
            <a:r>
              <a:rPr lang="en-US" sz="1200" dirty="0" err="1"/>
              <a:t>cơ</a:t>
            </a:r>
            <a:r>
              <a:rPr lang="en-US" sz="1200" dirty="0"/>
              <a:t> </a:t>
            </a:r>
            <a:r>
              <a:rPr lang="en-US" sz="1200" dirty="0" err="1"/>
              <a:t>hội</a:t>
            </a:r>
            <a:r>
              <a:rPr lang="en-US" sz="1200" dirty="0"/>
              <a:t> </a:t>
            </a:r>
            <a:r>
              <a:rPr lang="en-US" sz="1200" dirty="0" err="1"/>
              <a:t>để</a:t>
            </a:r>
            <a:r>
              <a:rPr lang="en-US" sz="1200" dirty="0"/>
              <a:t> </a:t>
            </a:r>
            <a:r>
              <a:rPr lang="en-US" sz="1200" dirty="0" err="1"/>
              <a:t>tiếp</a:t>
            </a:r>
            <a:r>
              <a:rPr lang="en-US" sz="1200" dirty="0"/>
              <a:t> </a:t>
            </a:r>
            <a:r>
              <a:rPr lang="en-US" sz="1200" dirty="0" err="1"/>
              <a:t>tục</a:t>
            </a:r>
            <a:r>
              <a:rPr lang="en-US" sz="1200" dirty="0"/>
              <a:t> </a:t>
            </a:r>
            <a:r>
              <a:rPr lang="en-US" sz="1200" dirty="0" err="1"/>
              <a:t>nói</a:t>
            </a:r>
            <a:r>
              <a:rPr lang="en-US" sz="1200" dirty="0"/>
              <a:t> </a:t>
            </a:r>
            <a:r>
              <a:rPr lang="en-US" sz="1200" dirty="0" err="1"/>
              <a:t>chuyện</a:t>
            </a:r>
            <a:r>
              <a:rPr lang="en-US" sz="1200" dirty="0"/>
              <a:t> </a:t>
            </a:r>
            <a:r>
              <a:rPr lang="en-US" sz="1200" dirty="0" err="1"/>
              <a:t>và</a:t>
            </a:r>
            <a:r>
              <a:rPr lang="en-US" sz="1200" dirty="0"/>
              <a:t> </a:t>
            </a:r>
            <a:r>
              <a:rPr lang="en-US" sz="1200" dirty="0" err="1"/>
              <a:t>khám</a:t>
            </a:r>
            <a:r>
              <a:rPr lang="en-US" sz="1200" dirty="0"/>
              <a:t> </a:t>
            </a:r>
            <a:r>
              <a:rPr lang="en-US" sz="1200" dirty="0" err="1"/>
              <a:t>phá</a:t>
            </a:r>
            <a:r>
              <a:rPr lang="en-US" sz="1200" dirty="0"/>
              <a:t>.</a:t>
            </a:r>
          </a:p>
          <a:p>
            <a:pPr marL="114300" indent="0">
              <a:buNone/>
            </a:pPr>
            <a:endParaRPr lang="en-US" dirty="0"/>
          </a:p>
          <a:p>
            <a:r>
              <a:rPr lang="en-US" dirty="0" err="1"/>
              <a:t>Lắng</a:t>
            </a:r>
            <a:r>
              <a:rPr lang="en-US" dirty="0"/>
              <a:t> </a:t>
            </a:r>
            <a:r>
              <a:rPr lang="en-US" dirty="0" err="1"/>
              <a:t>Nghe</a:t>
            </a:r>
            <a:r>
              <a:rPr lang="en-US" dirty="0"/>
              <a:t> </a:t>
            </a:r>
            <a:r>
              <a:rPr lang="en-US" dirty="0" err="1"/>
              <a:t>giúp</a:t>
            </a:r>
            <a:r>
              <a:rPr lang="en-US" dirty="0"/>
              <a:t> TVV </a:t>
            </a:r>
            <a:r>
              <a:rPr lang="en-US" dirty="0" err="1"/>
              <a:t>làm</a:t>
            </a:r>
            <a:r>
              <a:rPr lang="en-US" dirty="0"/>
              <a:t> </a:t>
            </a:r>
            <a:r>
              <a:rPr lang="en-US" dirty="0" err="1"/>
              <a:t>viêc</a:t>
            </a:r>
            <a:r>
              <a:rPr lang="en-US" dirty="0"/>
              <a:t> </a:t>
            </a:r>
            <a:r>
              <a:rPr lang="en-US" dirty="0" err="1" smtClean="0"/>
              <a:t>anhơn</a:t>
            </a:r>
            <a:r>
              <a:rPr lang="en-US" dirty="0" smtClean="0"/>
              <a:t> </a:t>
            </a:r>
            <a:endParaRPr lang="en-US" dirty="0"/>
          </a:p>
          <a:p>
            <a:r>
              <a:rPr lang="en-US" dirty="0" err="1"/>
              <a:t>Chỉ</a:t>
            </a:r>
            <a:r>
              <a:rPr lang="en-US" dirty="0"/>
              <a:t> </a:t>
            </a:r>
            <a:r>
              <a:rPr lang="en-US" dirty="0" err="1"/>
              <a:t>một</a:t>
            </a:r>
            <a:r>
              <a:rPr lang="en-US" dirty="0"/>
              <a:t> </a:t>
            </a:r>
            <a:r>
              <a:rPr lang="en-US" dirty="0" err="1"/>
              <a:t>vài</a:t>
            </a:r>
            <a:r>
              <a:rPr lang="en-US" dirty="0"/>
              <a:t> </a:t>
            </a:r>
            <a:r>
              <a:rPr lang="en-US" dirty="0" err="1"/>
              <a:t>chữ</a:t>
            </a:r>
            <a:r>
              <a:rPr lang="en-US" dirty="0"/>
              <a:t> </a:t>
            </a:r>
            <a:r>
              <a:rPr lang="en-US" dirty="0" err="1"/>
              <a:t>Phản</a:t>
            </a:r>
            <a:r>
              <a:rPr lang="en-US" dirty="0"/>
              <a:t> </a:t>
            </a:r>
            <a:r>
              <a:rPr lang="en-US" dirty="0" err="1"/>
              <a:t>hồi</a:t>
            </a:r>
            <a:r>
              <a:rPr lang="en-US" dirty="0"/>
              <a:t> </a:t>
            </a:r>
            <a:r>
              <a:rPr lang="en-US" dirty="0" err="1"/>
              <a:t>đúng</a:t>
            </a:r>
            <a:r>
              <a:rPr lang="en-US" dirty="0"/>
              <a:t> </a:t>
            </a:r>
            <a:r>
              <a:rPr lang="en-US" dirty="0" err="1"/>
              <a:t>có</a:t>
            </a:r>
            <a:r>
              <a:rPr lang="en-US" dirty="0"/>
              <a:t> </a:t>
            </a:r>
            <a:r>
              <a:rPr lang="en-US" dirty="0" err="1"/>
              <a:t>thể</a:t>
            </a:r>
            <a:r>
              <a:rPr lang="en-US" dirty="0"/>
              <a:t> </a:t>
            </a:r>
            <a:r>
              <a:rPr lang="en-US" dirty="0" err="1"/>
              <a:t>giúp</a:t>
            </a:r>
            <a:r>
              <a:rPr lang="en-US" dirty="0"/>
              <a:t> </a:t>
            </a:r>
            <a:r>
              <a:rPr lang="en-US" dirty="0" err="1"/>
              <a:t>tránh</a:t>
            </a:r>
            <a:r>
              <a:rPr lang="en-US" dirty="0"/>
              <a:t> </a:t>
            </a:r>
            <a:r>
              <a:rPr lang="en-US" dirty="0" err="1"/>
              <a:t>nói</a:t>
            </a:r>
            <a:r>
              <a:rPr lang="en-US" dirty="0"/>
              <a:t> </a:t>
            </a:r>
            <a:r>
              <a:rPr lang="en-US" dirty="0" err="1"/>
              <a:t>chuyên</a:t>
            </a:r>
            <a:r>
              <a:rPr lang="en-US" dirty="0"/>
              <a:t> </a:t>
            </a:r>
            <a:r>
              <a:rPr lang="en-US" dirty="0" err="1"/>
              <a:t>thật</a:t>
            </a:r>
            <a:r>
              <a:rPr lang="en-US" dirty="0"/>
              <a:t> </a:t>
            </a:r>
            <a:r>
              <a:rPr lang="en-US" dirty="0" err="1"/>
              <a:t>lâu</a:t>
            </a:r>
            <a:r>
              <a:rPr lang="en-US" dirty="0"/>
              <a:t>.</a:t>
            </a:r>
          </a:p>
          <a:p>
            <a:r>
              <a:rPr lang="en-US" dirty="0" err="1"/>
              <a:t>KHi</a:t>
            </a:r>
            <a:r>
              <a:rPr lang="en-US" dirty="0"/>
              <a:t> TVV </a:t>
            </a:r>
            <a:r>
              <a:rPr lang="en-US" dirty="0" err="1"/>
              <a:t>nắm</a:t>
            </a:r>
            <a:r>
              <a:rPr lang="en-US" dirty="0"/>
              <a:t> </a:t>
            </a:r>
            <a:r>
              <a:rPr lang="en-US" dirty="0" err="1"/>
              <a:t>được</a:t>
            </a:r>
            <a:r>
              <a:rPr lang="en-US" dirty="0"/>
              <a:t> </a:t>
            </a:r>
            <a:r>
              <a:rPr lang="en-US" dirty="0" err="1"/>
              <a:t>bản</a:t>
            </a:r>
            <a:r>
              <a:rPr lang="en-US" dirty="0"/>
              <a:t> </a:t>
            </a:r>
            <a:r>
              <a:rPr lang="en-US" dirty="0" err="1"/>
              <a:t>chất</a:t>
            </a:r>
            <a:r>
              <a:rPr lang="en-US" dirty="0"/>
              <a:t> </a:t>
            </a:r>
            <a:r>
              <a:rPr lang="en-US" dirty="0" err="1"/>
              <a:t>cảm</a:t>
            </a:r>
            <a:r>
              <a:rPr lang="en-US" dirty="0"/>
              <a:t> </a:t>
            </a:r>
            <a:r>
              <a:rPr lang="en-US" dirty="0" err="1"/>
              <a:t>súc</a:t>
            </a:r>
            <a:r>
              <a:rPr lang="en-US" dirty="0"/>
              <a:t> </a:t>
            </a:r>
            <a:r>
              <a:rPr lang="en-US" dirty="0" err="1"/>
              <a:t>của</a:t>
            </a:r>
            <a:r>
              <a:rPr lang="en-US" dirty="0"/>
              <a:t> TC </a:t>
            </a:r>
            <a:r>
              <a:rPr lang="en-US" dirty="0" err="1"/>
              <a:t>và</a:t>
            </a:r>
            <a:r>
              <a:rPr lang="en-US" dirty="0"/>
              <a:t> </a:t>
            </a:r>
            <a:r>
              <a:rPr lang="en-US" dirty="0" err="1"/>
              <a:t>phản</a:t>
            </a:r>
            <a:r>
              <a:rPr lang="en-US" dirty="0"/>
              <a:t> </a:t>
            </a:r>
            <a:r>
              <a:rPr lang="en-US" dirty="0" err="1"/>
              <a:t>chiếu</a:t>
            </a:r>
            <a:r>
              <a:rPr lang="en-US" dirty="0"/>
              <a:t> </a:t>
            </a:r>
            <a:r>
              <a:rPr lang="en-US" dirty="0" err="1"/>
              <a:t>chính</a:t>
            </a:r>
            <a:r>
              <a:rPr lang="en-US" dirty="0"/>
              <a:t> </a:t>
            </a:r>
            <a:r>
              <a:rPr lang="en-US" dirty="0" err="1"/>
              <a:t>xác</a:t>
            </a:r>
            <a:r>
              <a:rPr lang="en-US" dirty="0"/>
              <a:t>, TC </a:t>
            </a:r>
            <a:r>
              <a:rPr lang="en-US" dirty="0" err="1"/>
              <a:t>thấy</a:t>
            </a:r>
            <a:r>
              <a:rPr lang="en-US" dirty="0"/>
              <a:t> </a:t>
            </a:r>
            <a:r>
              <a:rPr lang="en-US" dirty="0" err="1"/>
              <a:t>đã</a:t>
            </a:r>
            <a:r>
              <a:rPr lang="en-US" dirty="0"/>
              <a:t> </a:t>
            </a:r>
            <a:r>
              <a:rPr lang="en-US" dirty="0" err="1"/>
              <a:t>hiểu</a:t>
            </a:r>
            <a:r>
              <a:rPr lang="en-US" dirty="0"/>
              <a:t> </a:t>
            </a:r>
            <a:r>
              <a:rPr lang="en-US" dirty="0" err="1"/>
              <a:t>và</a:t>
            </a:r>
            <a:r>
              <a:rPr lang="en-US" dirty="0"/>
              <a:t> </a:t>
            </a:r>
            <a:r>
              <a:rPr lang="en-US" dirty="0" err="1"/>
              <a:t>sẽ</a:t>
            </a:r>
            <a:r>
              <a:rPr lang="en-US" dirty="0"/>
              <a:t> </a:t>
            </a:r>
            <a:r>
              <a:rPr lang="en-US" dirty="0" err="1"/>
              <a:t>không</a:t>
            </a:r>
            <a:r>
              <a:rPr lang="en-US" dirty="0"/>
              <a:t> </a:t>
            </a:r>
            <a:r>
              <a:rPr lang="en-US" dirty="0" err="1"/>
              <a:t>cần</a:t>
            </a:r>
            <a:r>
              <a:rPr lang="en-US" dirty="0"/>
              <a:t> </a:t>
            </a:r>
            <a:r>
              <a:rPr lang="en-US" dirty="0" err="1"/>
              <a:t>phải</a:t>
            </a:r>
            <a:r>
              <a:rPr lang="en-US" dirty="0"/>
              <a:t> </a:t>
            </a:r>
            <a:r>
              <a:rPr lang="en-US" dirty="0" err="1"/>
              <a:t>khám</a:t>
            </a:r>
            <a:r>
              <a:rPr lang="en-US" dirty="0"/>
              <a:t> </a:t>
            </a:r>
            <a:r>
              <a:rPr lang="en-US" dirty="0" err="1"/>
              <a:t>phá</a:t>
            </a:r>
            <a:r>
              <a:rPr lang="en-US" dirty="0"/>
              <a:t> </a:t>
            </a:r>
            <a:r>
              <a:rPr lang="en-US" dirty="0" err="1"/>
              <a:t>thêm</a:t>
            </a:r>
            <a:r>
              <a:rPr lang="en-US" dirty="0"/>
              <a:t> </a:t>
            </a:r>
            <a:r>
              <a:rPr lang="en-US" dirty="0" err="1"/>
              <a:t>nữa</a:t>
            </a:r>
            <a:r>
              <a:rPr lang="en-US" dirty="0"/>
              <a:t>. TC </a:t>
            </a:r>
            <a:r>
              <a:rPr lang="en-US" dirty="0" err="1"/>
              <a:t>thường</a:t>
            </a:r>
            <a:r>
              <a:rPr lang="en-US" dirty="0"/>
              <a:t> </a:t>
            </a:r>
            <a:r>
              <a:rPr lang="en-US" dirty="0" err="1"/>
              <a:t>lặp</a:t>
            </a:r>
            <a:r>
              <a:rPr lang="en-US" dirty="0"/>
              <a:t> </a:t>
            </a:r>
            <a:r>
              <a:rPr lang="en-US" dirty="0" err="1"/>
              <a:t>đi</a:t>
            </a:r>
            <a:r>
              <a:rPr lang="en-US" dirty="0"/>
              <a:t> </a:t>
            </a:r>
            <a:r>
              <a:rPr lang="en-US" dirty="0" err="1"/>
              <a:t>lặp</a:t>
            </a:r>
            <a:r>
              <a:rPr lang="en-US" dirty="0"/>
              <a:t> </a:t>
            </a:r>
            <a:r>
              <a:rPr lang="en-US" dirty="0" err="1"/>
              <a:t>lại</a:t>
            </a:r>
            <a:r>
              <a:rPr lang="en-US" dirty="0"/>
              <a:t> </a:t>
            </a:r>
            <a:r>
              <a:rPr lang="en-US" dirty="0" err="1"/>
              <a:t>khi</a:t>
            </a:r>
            <a:r>
              <a:rPr lang="en-US" dirty="0"/>
              <a:t> </a:t>
            </a:r>
            <a:r>
              <a:rPr lang="en-US" dirty="0" err="1"/>
              <a:t>họ</a:t>
            </a:r>
            <a:r>
              <a:rPr lang="en-US" dirty="0"/>
              <a:t> </a:t>
            </a:r>
            <a:r>
              <a:rPr lang="en-US" dirty="0" err="1"/>
              <a:t>cảm</a:t>
            </a:r>
            <a:r>
              <a:rPr lang="en-US" dirty="0"/>
              <a:t> </a:t>
            </a:r>
            <a:r>
              <a:rPr lang="en-US" dirty="0" err="1"/>
              <a:t>nhận</a:t>
            </a:r>
            <a:r>
              <a:rPr lang="en-US" dirty="0"/>
              <a:t> (</a:t>
            </a:r>
            <a:r>
              <a:rPr lang="en-US" dirty="0" err="1"/>
              <a:t>đúng</a:t>
            </a:r>
            <a:r>
              <a:rPr lang="en-US" dirty="0"/>
              <a:t> hay </a:t>
            </a:r>
            <a:r>
              <a:rPr lang="en-US" dirty="0" err="1"/>
              <a:t>sai</a:t>
            </a:r>
            <a:r>
              <a:rPr lang="en-US" dirty="0"/>
              <a:t>) </a:t>
            </a:r>
            <a:r>
              <a:rPr lang="en-US" dirty="0" err="1"/>
              <a:t>rằng</a:t>
            </a:r>
            <a:r>
              <a:rPr lang="en-US" dirty="0"/>
              <a:t> </a:t>
            </a:r>
            <a:r>
              <a:rPr lang="en-US" dirty="0" err="1"/>
              <a:t>họ</a:t>
            </a:r>
            <a:r>
              <a:rPr lang="en-US" dirty="0"/>
              <a:t> </a:t>
            </a:r>
            <a:r>
              <a:rPr lang="en-US" dirty="0" err="1"/>
              <a:t>không</a:t>
            </a:r>
            <a:r>
              <a:rPr lang="en-US" dirty="0"/>
              <a:t> </a:t>
            </a:r>
            <a:r>
              <a:rPr lang="en-US" dirty="0" err="1"/>
              <a:t>được</a:t>
            </a:r>
            <a:r>
              <a:rPr lang="en-US" dirty="0"/>
              <a:t> </a:t>
            </a:r>
            <a:r>
              <a:rPr lang="en-US" dirty="0" err="1"/>
              <a:t>nghe</a:t>
            </a:r>
            <a:r>
              <a:rPr lang="en-US" dirty="0"/>
              <a:t>, </a:t>
            </a:r>
            <a:r>
              <a:rPr lang="en-US" dirty="0" err="1"/>
              <a:t>và</a:t>
            </a:r>
            <a:r>
              <a:rPr lang="en-US" dirty="0"/>
              <a:t> </a:t>
            </a:r>
            <a:r>
              <a:rPr lang="en-US" dirty="0" err="1"/>
              <a:t>một</a:t>
            </a:r>
            <a:r>
              <a:rPr lang="en-US" dirty="0"/>
              <a:t> </a:t>
            </a:r>
            <a:r>
              <a:rPr lang="en-US" dirty="0" err="1"/>
              <a:t>sự</a:t>
            </a:r>
            <a:r>
              <a:rPr lang="en-US" dirty="0"/>
              <a:t> </a:t>
            </a:r>
            <a:r>
              <a:rPr lang="en-US" dirty="0" err="1"/>
              <a:t>phản</a:t>
            </a:r>
            <a:r>
              <a:rPr lang="en-US" dirty="0"/>
              <a:t> </a:t>
            </a:r>
            <a:r>
              <a:rPr lang="en-US" dirty="0" err="1"/>
              <a:t>chiếu</a:t>
            </a:r>
            <a:r>
              <a:rPr lang="en-US" dirty="0"/>
              <a:t> </a:t>
            </a:r>
            <a:r>
              <a:rPr lang="en-US" dirty="0" err="1"/>
              <a:t>tốt</a:t>
            </a:r>
            <a:r>
              <a:rPr lang="en-US" dirty="0"/>
              <a:t> </a:t>
            </a:r>
            <a:r>
              <a:rPr lang="en-US" dirty="0" err="1"/>
              <a:t>có</a:t>
            </a:r>
            <a:r>
              <a:rPr lang="en-US" dirty="0"/>
              <a:t> </a:t>
            </a:r>
            <a:r>
              <a:rPr lang="en-US" dirty="0" err="1"/>
              <a:t>thể</a:t>
            </a:r>
            <a:r>
              <a:rPr lang="en-US" dirty="0"/>
              <a:t> </a:t>
            </a:r>
            <a:r>
              <a:rPr lang="en-US" dirty="0" err="1"/>
              <a:t>tiết</a:t>
            </a:r>
            <a:r>
              <a:rPr lang="en-US" dirty="0"/>
              <a:t> </a:t>
            </a:r>
            <a:r>
              <a:rPr lang="en-US" dirty="0" err="1"/>
              <a:t>kiệm</a:t>
            </a:r>
            <a:r>
              <a:rPr lang="en-US" dirty="0"/>
              <a:t> </a:t>
            </a:r>
            <a:r>
              <a:rPr lang="en-US" dirty="0" err="1"/>
              <a:t>thời</a:t>
            </a:r>
            <a:r>
              <a:rPr lang="en-US" dirty="0"/>
              <a:t> </a:t>
            </a:r>
            <a:r>
              <a:rPr lang="en-US" dirty="0" err="1"/>
              <a:t>gian</a:t>
            </a:r>
            <a:r>
              <a:rPr lang="en-US" dirty="0"/>
              <a:t>.</a:t>
            </a:r>
          </a:p>
          <a:p>
            <a:r>
              <a:rPr lang="en-US" dirty="0" err="1"/>
              <a:t>Nói</a:t>
            </a:r>
            <a:r>
              <a:rPr lang="en-US" dirty="0"/>
              <a:t> </a:t>
            </a:r>
            <a:r>
              <a:rPr lang="en-US" dirty="0" err="1"/>
              <a:t>cho</a:t>
            </a:r>
            <a:r>
              <a:rPr lang="en-US" dirty="0"/>
              <a:t> TC </a:t>
            </a:r>
            <a:r>
              <a:rPr lang="en-US" dirty="0" err="1"/>
              <a:t>biết</a:t>
            </a:r>
            <a:r>
              <a:rPr lang="en-US" dirty="0"/>
              <a:t>  </a:t>
            </a:r>
            <a:r>
              <a:rPr lang="en-US" dirty="0" err="1"/>
              <a:t>những</a:t>
            </a:r>
            <a:r>
              <a:rPr lang="en-US" dirty="0"/>
              <a:t> </a:t>
            </a:r>
            <a:r>
              <a:rPr lang="en-US" dirty="0" err="1"/>
              <a:t>gì</a:t>
            </a:r>
            <a:r>
              <a:rPr lang="en-US" dirty="0"/>
              <a:t> </a:t>
            </a:r>
            <a:r>
              <a:rPr lang="en-US" dirty="0" err="1"/>
              <a:t>họ</a:t>
            </a:r>
            <a:r>
              <a:rPr lang="en-US" dirty="0"/>
              <a:t> </a:t>
            </a:r>
            <a:r>
              <a:rPr lang="en-US" dirty="0" err="1"/>
              <a:t>cần</a:t>
            </a:r>
            <a:r>
              <a:rPr lang="en-US" dirty="0"/>
              <a:t> </a:t>
            </a:r>
            <a:r>
              <a:rPr lang="en-US" dirty="0" err="1"/>
              <a:t>biết</a:t>
            </a:r>
            <a:r>
              <a:rPr lang="en-US" dirty="0"/>
              <a:t> </a:t>
            </a:r>
            <a:r>
              <a:rPr lang="en-US" dirty="0" err="1"/>
              <a:t>thường</a:t>
            </a:r>
            <a:r>
              <a:rPr lang="en-US" dirty="0"/>
              <a:t> </a:t>
            </a:r>
            <a:r>
              <a:rPr lang="en-US" dirty="0" err="1"/>
              <a:t>cho</a:t>
            </a:r>
            <a:r>
              <a:rPr lang="en-US" dirty="0"/>
              <a:t> TVV </a:t>
            </a:r>
            <a:r>
              <a:rPr lang="en-US" dirty="0" err="1"/>
              <a:t>cảm</a:t>
            </a:r>
            <a:r>
              <a:rPr lang="en-US" dirty="0"/>
              <a:t> </a:t>
            </a:r>
            <a:r>
              <a:rPr lang="en-US" dirty="0" err="1"/>
              <a:t>giác</a:t>
            </a:r>
            <a:r>
              <a:rPr lang="en-US" dirty="0"/>
              <a:t> </a:t>
            </a:r>
            <a:r>
              <a:rPr lang="en-US" dirty="0" err="1"/>
              <a:t>mín</a:t>
            </a:r>
            <a:r>
              <a:rPr lang="en-US" dirty="0"/>
              <a:t> </a:t>
            </a:r>
            <a:r>
              <a:rPr lang="en-US" dirty="0" err="1"/>
              <a:t>đã</a:t>
            </a:r>
            <a:r>
              <a:rPr lang="en-US" dirty="0"/>
              <a:t> </a:t>
            </a:r>
            <a:r>
              <a:rPr lang="en-US" dirty="0" err="1"/>
              <a:t>làm</a:t>
            </a:r>
            <a:r>
              <a:rPr lang="en-US" dirty="0"/>
              <a:t> </a:t>
            </a:r>
            <a:r>
              <a:rPr lang="en-US" dirty="0" err="1"/>
              <a:t>xong</a:t>
            </a:r>
            <a:r>
              <a:rPr lang="en-US" dirty="0"/>
              <a:t> </a:t>
            </a:r>
            <a:r>
              <a:rPr lang="en-US" dirty="0" err="1"/>
              <a:t>phận</a:t>
            </a:r>
            <a:r>
              <a:rPr lang="en-US" dirty="0"/>
              <a:t> </a:t>
            </a:r>
            <a:r>
              <a:rPr lang="en-US" dirty="0" err="1"/>
              <a:t>sự</a:t>
            </a:r>
            <a:r>
              <a:rPr lang="en-US" dirty="0"/>
              <a:t>, </a:t>
            </a:r>
            <a:r>
              <a:rPr lang="en-US" dirty="0" err="1"/>
              <a:t>đó</a:t>
            </a:r>
            <a:r>
              <a:rPr lang="en-US" dirty="0"/>
              <a:t> </a:t>
            </a:r>
            <a:r>
              <a:rPr lang="en-US" dirty="0" err="1"/>
              <a:t>có</a:t>
            </a:r>
            <a:r>
              <a:rPr lang="en-US" dirty="0"/>
              <a:t> </a:t>
            </a:r>
            <a:r>
              <a:rPr lang="en-US" dirty="0" err="1"/>
              <a:t>thể</a:t>
            </a:r>
            <a:r>
              <a:rPr lang="en-US" dirty="0"/>
              <a:t> </a:t>
            </a:r>
            <a:r>
              <a:rPr lang="en-US" dirty="0" err="1"/>
              <a:t>đúng</a:t>
            </a:r>
            <a:r>
              <a:rPr lang="en-US" dirty="0"/>
              <a:t> </a:t>
            </a:r>
            <a:r>
              <a:rPr lang="en-US" dirty="0" err="1"/>
              <a:t>khi</a:t>
            </a:r>
            <a:r>
              <a:rPr lang="en-US" dirty="0"/>
              <a:t> TC </a:t>
            </a:r>
            <a:r>
              <a:rPr lang="en-US" dirty="0" err="1"/>
              <a:t>cấn</a:t>
            </a:r>
            <a:r>
              <a:rPr lang="en-US" dirty="0"/>
              <a:t> </a:t>
            </a:r>
            <a:r>
              <a:rPr lang="en-US" dirty="0" err="1"/>
              <a:t>thông</a:t>
            </a:r>
            <a:r>
              <a:rPr lang="en-US" dirty="0"/>
              <a:t> tin. </a:t>
            </a:r>
            <a:r>
              <a:rPr lang="en-US" dirty="0" err="1"/>
              <a:t>Nhưng</a:t>
            </a:r>
            <a:r>
              <a:rPr lang="en-US" dirty="0"/>
              <a:t> </a:t>
            </a:r>
            <a:r>
              <a:rPr lang="en-US" dirty="0" err="1"/>
              <a:t>Khi</a:t>
            </a:r>
            <a:r>
              <a:rPr lang="en-US" dirty="0"/>
              <a:t> </a:t>
            </a:r>
            <a:r>
              <a:rPr lang="en-US" dirty="0" err="1"/>
              <a:t>cần</a:t>
            </a:r>
            <a:r>
              <a:rPr lang="en-US" dirty="0"/>
              <a:t> </a:t>
            </a:r>
            <a:r>
              <a:rPr lang="en-US" dirty="0" err="1"/>
              <a:t>thay</a:t>
            </a:r>
            <a:r>
              <a:rPr lang="en-US" dirty="0"/>
              <a:t> </a:t>
            </a:r>
            <a:r>
              <a:rPr lang="en-US" dirty="0" err="1"/>
              <a:t>đổi</a:t>
            </a:r>
            <a:r>
              <a:rPr lang="en-US" dirty="0"/>
              <a:t> </a:t>
            </a:r>
            <a:r>
              <a:rPr lang="en-US" dirty="0" err="1"/>
              <a:t>hành</a:t>
            </a:r>
            <a:r>
              <a:rPr lang="en-US" dirty="0"/>
              <a:t> vi, </a:t>
            </a:r>
            <a:r>
              <a:rPr lang="en-US" dirty="0" err="1"/>
              <a:t>nói</a:t>
            </a:r>
            <a:r>
              <a:rPr lang="en-US" dirty="0"/>
              <a:t> </a:t>
            </a:r>
            <a:r>
              <a:rPr lang="en-US" dirty="0" err="1"/>
              <a:t>và</a:t>
            </a:r>
            <a:r>
              <a:rPr lang="en-US" dirty="0"/>
              <a:t> </a:t>
            </a:r>
            <a:r>
              <a:rPr lang="en-US" dirty="0" err="1"/>
              <a:t>cảnh</a:t>
            </a:r>
            <a:r>
              <a:rPr lang="en-US" dirty="0"/>
              <a:t> </a:t>
            </a:r>
            <a:r>
              <a:rPr lang="en-US" dirty="0" err="1"/>
              <a:t>báo</a:t>
            </a:r>
            <a:r>
              <a:rPr lang="en-US" dirty="0"/>
              <a:t> </a:t>
            </a:r>
            <a:r>
              <a:rPr lang="en-US" dirty="0" err="1"/>
              <a:t>thường</a:t>
            </a:r>
            <a:r>
              <a:rPr lang="en-US" dirty="0"/>
              <a:t> </a:t>
            </a:r>
            <a:r>
              <a:rPr lang="en-US" dirty="0" err="1"/>
              <a:t>không</a:t>
            </a:r>
            <a:r>
              <a:rPr lang="en-US" dirty="0"/>
              <a:t> </a:t>
            </a:r>
            <a:r>
              <a:rPr lang="en-US" dirty="0" err="1"/>
              <a:t>giúp</a:t>
            </a:r>
            <a:r>
              <a:rPr lang="en-US" dirty="0"/>
              <a:t> </a:t>
            </a:r>
            <a:r>
              <a:rPr lang="en-US" dirty="0" err="1"/>
              <a:t>đỡ</a:t>
            </a:r>
            <a:r>
              <a:rPr lang="en-US" dirty="0"/>
              <a:t>. </a:t>
            </a:r>
            <a:r>
              <a:rPr lang="en-US" dirty="0" err="1"/>
              <a:t>Nếu</a:t>
            </a:r>
            <a:r>
              <a:rPr lang="en-US" dirty="0"/>
              <a:t> </a:t>
            </a:r>
            <a:r>
              <a:rPr lang="en-US" dirty="0" err="1"/>
              <a:t>bạn</a:t>
            </a:r>
            <a:r>
              <a:rPr lang="en-US" dirty="0"/>
              <a:t> </a:t>
            </a:r>
            <a:r>
              <a:rPr lang="en-US" dirty="0" err="1"/>
              <a:t>chỉ</a:t>
            </a:r>
            <a:r>
              <a:rPr lang="en-US" dirty="0"/>
              <a:t> </a:t>
            </a:r>
            <a:r>
              <a:rPr lang="en-US" dirty="0" err="1"/>
              <a:t>có</a:t>
            </a:r>
            <a:r>
              <a:rPr lang="en-US" dirty="0"/>
              <a:t> </a:t>
            </a:r>
            <a:r>
              <a:rPr lang="en-US" dirty="0" err="1"/>
              <a:t>một</a:t>
            </a:r>
            <a:r>
              <a:rPr lang="en-US" dirty="0"/>
              <a:t> </a:t>
            </a:r>
            <a:r>
              <a:rPr lang="en-US" dirty="0" err="1"/>
              <a:t>vài</a:t>
            </a:r>
            <a:r>
              <a:rPr lang="en-US" dirty="0"/>
              <a:t> </a:t>
            </a:r>
            <a:r>
              <a:rPr lang="en-US" dirty="0" err="1"/>
              <a:t>phút</a:t>
            </a:r>
            <a:r>
              <a:rPr lang="en-US" dirty="0"/>
              <a:t> </a:t>
            </a:r>
            <a:r>
              <a:rPr lang="en-US" dirty="0" err="1"/>
              <a:t>để</a:t>
            </a:r>
            <a:r>
              <a:rPr lang="en-US" dirty="0"/>
              <a:t> </a:t>
            </a:r>
            <a:r>
              <a:rPr lang="en-US" dirty="0" err="1"/>
              <a:t>nói</a:t>
            </a:r>
            <a:r>
              <a:rPr lang="en-US" dirty="0"/>
              <a:t> </a:t>
            </a:r>
            <a:r>
              <a:rPr lang="en-US" dirty="0" err="1"/>
              <a:t>chuyện</a:t>
            </a:r>
            <a:r>
              <a:rPr lang="en-US" dirty="0"/>
              <a:t> </a:t>
            </a:r>
            <a:r>
              <a:rPr lang="en-US" dirty="0" err="1"/>
              <a:t>và</a:t>
            </a:r>
            <a:r>
              <a:rPr lang="en-US" dirty="0"/>
              <a:t> </a:t>
            </a:r>
            <a:r>
              <a:rPr lang="en-US" dirty="0" err="1"/>
              <a:t>hy</a:t>
            </a:r>
            <a:r>
              <a:rPr lang="en-US" dirty="0"/>
              <a:t> </a:t>
            </a:r>
            <a:r>
              <a:rPr lang="en-US" dirty="0" err="1"/>
              <a:t>vọng</a:t>
            </a:r>
            <a:r>
              <a:rPr lang="en-US" dirty="0"/>
              <a:t> </a:t>
            </a:r>
            <a:r>
              <a:rPr lang="en-US" dirty="0" err="1"/>
              <a:t>của</a:t>
            </a:r>
            <a:r>
              <a:rPr lang="en-US" dirty="0"/>
              <a:t> </a:t>
            </a:r>
            <a:r>
              <a:rPr lang="en-US" dirty="0" err="1"/>
              <a:t>bạn</a:t>
            </a:r>
            <a:r>
              <a:rPr lang="en-US" dirty="0"/>
              <a:t> </a:t>
            </a:r>
            <a:r>
              <a:rPr lang="en-US" dirty="0" err="1"/>
              <a:t>là</a:t>
            </a:r>
            <a:r>
              <a:rPr lang="en-US" dirty="0"/>
              <a:t> </a:t>
            </a:r>
            <a:r>
              <a:rPr lang="en-US" dirty="0" err="1"/>
              <a:t>thay</a:t>
            </a:r>
            <a:r>
              <a:rPr lang="en-US" dirty="0"/>
              <a:t> </a:t>
            </a:r>
            <a:r>
              <a:rPr lang="en-US" dirty="0" err="1"/>
              <a:t>đổi</a:t>
            </a:r>
            <a:r>
              <a:rPr lang="en-US" dirty="0"/>
              <a:t> </a:t>
            </a:r>
            <a:r>
              <a:rPr lang="en-US" dirty="0" err="1"/>
              <a:t>hành</a:t>
            </a:r>
            <a:r>
              <a:rPr lang="en-US" dirty="0"/>
              <a:t> vi, </a:t>
            </a:r>
            <a:r>
              <a:rPr lang="en-US" dirty="0" err="1"/>
              <a:t>bạn</a:t>
            </a:r>
            <a:r>
              <a:rPr lang="en-US" dirty="0"/>
              <a:t> </a:t>
            </a:r>
            <a:r>
              <a:rPr lang="en-US" dirty="0" err="1"/>
              <a:t>không</a:t>
            </a:r>
            <a:r>
              <a:rPr lang="en-US" dirty="0"/>
              <a:t> </a:t>
            </a:r>
            <a:r>
              <a:rPr lang="en-US" dirty="0" err="1"/>
              <a:t>có</a:t>
            </a:r>
            <a:r>
              <a:rPr lang="en-US" dirty="0"/>
              <a:t> </a:t>
            </a:r>
            <a:r>
              <a:rPr lang="en-US" dirty="0" err="1"/>
              <a:t>thời</a:t>
            </a:r>
            <a:r>
              <a:rPr lang="en-US" dirty="0"/>
              <a:t> </a:t>
            </a:r>
            <a:r>
              <a:rPr lang="en-US" dirty="0" err="1"/>
              <a:t>gian</a:t>
            </a:r>
            <a:r>
              <a:rPr lang="en-US" dirty="0"/>
              <a:t> </a:t>
            </a:r>
            <a:r>
              <a:rPr lang="en-US" dirty="0" err="1"/>
              <a:t>để</a:t>
            </a:r>
            <a:r>
              <a:rPr lang="en-US" dirty="0"/>
              <a:t> KHÔNG </a:t>
            </a:r>
            <a:r>
              <a:rPr lang="en-US" dirty="0" err="1"/>
              <a:t>sử</a:t>
            </a:r>
            <a:r>
              <a:rPr lang="en-US" dirty="0"/>
              <a:t> </a:t>
            </a:r>
            <a:r>
              <a:rPr lang="en-US" dirty="0" err="1"/>
              <a:t>dụng</a:t>
            </a:r>
            <a:r>
              <a:rPr lang="en-US" dirty="0"/>
              <a:t> MI!</a:t>
            </a:r>
          </a:p>
        </p:txBody>
      </p:sp>
      <p:sp>
        <p:nvSpPr>
          <p:cNvPr id="4" name="Slide Number Placeholder 3"/>
          <p:cNvSpPr>
            <a:spLocks noGrp="1"/>
          </p:cNvSpPr>
          <p:nvPr>
            <p:ph type="sldNum" sz="quarter" idx="10"/>
          </p:nvPr>
        </p:nvSpPr>
        <p:spPr/>
        <p:txBody>
          <a:bodyPr/>
          <a:lstStyle/>
          <a:p>
            <a:fld id="{857C92A1-E82D-D04C-8140-EFD5335B71C8}" type="slidenum">
              <a:rPr lang="en-US" smtClean="0"/>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None/>
            </a:pPr>
            <a:r>
              <a:rPr lang="en-US" sz="1200" dirty="0"/>
              <a:t>TC </a:t>
            </a:r>
            <a:r>
              <a:rPr lang="en-US" sz="1200" dirty="0" err="1"/>
              <a:t>đã</a:t>
            </a:r>
            <a:r>
              <a:rPr lang="en-US" sz="1200" dirty="0"/>
              <a:t> </a:t>
            </a:r>
            <a:r>
              <a:rPr lang="en-US" sz="1200" dirty="0" err="1"/>
              <a:t>không</a:t>
            </a:r>
            <a:r>
              <a:rPr lang="en-US" sz="1200" dirty="0"/>
              <a:t> </a:t>
            </a:r>
            <a:r>
              <a:rPr lang="en-US" sz="1200" dirty="0" err="1"/>
              <a:t>được</a:t>
            </a:r>
            <a:r>
              <a:rPr lang="en-US" sz="1200" dirty="0"/>
              <a:t> </a:t>
            </a:r>
            <a:r>
              <a:rPr lang="en-US" sz="1200" dirty="0" err="1"/>
              <a:t>giúp</a:t>
            </a:r>
            <a:r>
              <a:rPr lang="en-US" sz="1200" dirty="0"/>
              <a:t> </a:t>
            </a:r>
            <a:r>
              <a:rPr lang="en-US" sz="1200" dirty="0" err="1"/>
              <a:t>đỡ</a:t>
            </a:r>
            <a:r>
              <a:rPr lang="en-US" sz="1200" dirty="0"/>
              <a:t> </a:t>
            </a:r>
            <a:r>
              <a:rPr lang="en-US" sz="1200" dirty="0" err="1"/>
              <a:t>để</a:t>
            </a:r>
            <a:r>
              <a:rPr lang="en-US" sz="1200" dirty="0"/>
              <a:t> </a:t>
            </a:r>
            <a:r>
              <a:rPr lang="en-US" sz="1200" dirty="0" err="1"/>
              <a:t>khám</a:t>
            </a:r>
            <a:r>
              <a:rPr lang="en-US" sz="1200" dirty="0"/>
              <a:t> </a:t>
            </a:r>
            <a:r>
              <a:rPr lang="en-US" sz="1200" dirty="0" err="1"/>
              <a:t>phá</a:t>
            </a:r>
            <a:r>
              <a:rPr lang="en-US" sz="1200" dirty="0"/>
              <a:t> </a:t>
            </a:r>
            <a:r>
              <a:rPr lang="en-US" sz="1200" dirty="0" err="1"/>
              <a:t>sự</a:t>
            </a:r>
            <a:r>
              <a:rPr lang="en-US" sz="1200" dirty="0"/>
              <a:t> </a:t>
            </a:r>
            <a:r>
              <a:rPr lang="en-US" sz="1200" dirty="0" err="1"/>
              <a:t>mâu</a:t>
            </a:r>
            <a:r>
              <a:rPr lang="en-US" sz="1200" dirty="0"/>
              <a:t> </a:t>
            </a:r>
            <a:r>
              <a:rPr lang="en-US" sz="1200" dirty="0" err="1"/>
              <a:t>thuẫn</a:t>
            </a:r>
            <a:r>
              <a:rPr lang="en-US" sz="1200" dirty="0"/>
              <a:t> </a:t>
            </a:r>
            <a:r>
              <a:rPr lang="en-US" sz="1200" dirty="0" err="1"/>
              <a:t>mà</a:t>
            </a:r>
            <a:r>
              <a:rPr lang="en-US" sz="1200" dirty="0"/>
              <a:t> </a:t>
            </a:r>
            <a:r>
              <a:rPr lang="en-US" sz="1200" dirty="0" err="1"/>
              <a:t>bị</a:t>
            </a:r>
            <a:r>
              <a:rPr lang="en-US" sz="1200" dirty="0"/>
              <a:t>  </a:t>
            </a:r>
            <a:r>
              <a:rPr lang="en-US" sz="1200" dirty="0" err="1"/>
              <a:t>ép</a:t>
            </a:r>
            <a:r>
              <a:rPr lang="en-US" sz="1200" dirty="0"/>
              <a:t> </a:t>
            </a:r>
            <a:r>
              <a:rPr lang="en-US" sz="1200" dirty="0" err="1"/>
              <a:t>buộc</a:t>
            </a:r>
            <a:r>
              <a:rPr lang="en-US" sz="1200" dirty="0"/>
              <a:t> </a:t>
            </a:r>
            <a:r>
              <a:rPr lang="en-US" sz="1200" dirty="0" err="1"/>
              <a:t>sớm</a:t>
            </a:r>
            <a:r>
              <a:rPr lang="en-US" sz="1200" dirty="0"/>
              <a:t> </a:t>
            </a:r>
            <a:r>
              <a:rPr lang="en-US" sz="1200" dirty="0" err="1"/>
              <a:t>cho</a:t>
            </a:r>
            <a:r>
              <a:rPr lang="en-US" sz="1200" dirty="0"/>
              <a:t> </a:t>
            </a:r>
            <a:r>
              <a:rPr lang="en-US" sz="1200" dirty="0" err="1"/>
              <a:t>một</a:t>
            </a:r>
            <a:r>
              <a:rPr lang="en-US" sz="1200" dirty="0"/>
              <a:t> </a:t>
            </a:r>
            <a:r>
              <a:rPr lang="en-US" sz="1200" dirty="0" err="1"/>
              <a:t>giải</a:t>
            </a:r>
            <a:r>
              <a:rPr lang="en-US" sz="1200" dirty="0"/>
              <a:t> </a:t>
            </a:r>
            <a:r>
              <a:rPr lang="en-US" sz="1200" dirty="0" err="1"/>
              <a:t>pháp</a:t>
            </a:r>
            <a:r>
              <a:rPr lang="en-US" sz="1200" dirty="0"/>
              <a:t>. TVV </a:t>
            </a:r>
            <a:r>
              <a:rPr lang="en-US" sz="1200" dirty="0" err="1"/>
              <a:t>đã</a:t>
            </a:r>
            <a:r>
              <a:rPr lang="en-US" sz="1200" dirty="0"/>
              <a:t> </a:t>
            </a:r>
            <a:r>
              <a:rPr lang="en-US" sz="1200" dirty="0" err="1"/>
              <a:t>không</a:t>
            </a:r>
            <a:r>
              <a:rPr lang="en-US" sz="1200" dirty="0"/>
              <a:t> </a:t>
            </a:r>
            <a:r>
              <a:rPr lang="en-US" sz="1200" dirty="0" err="1"/>
              <a:t>thực</a:t>
            </a:r>
            <a:r>
              <a:rPr lang="en-US" sz="1200" dirty="0"/>
              <a:t> </a:t>
            </a:r>
            <a:r>
              <a:rPr lang="en-US" sz="1200" dirty="0" err="1"/>
              <a:t>sự</a:t>
            </a:r>
            <a:r>
              <a:rPr lang="en-US" sz="1200" dirty="0"/>
              <a:t> </a:t>
            </a:r>
            <a:r>
              <a:rPr lang="en-US" sz="1200" dirty="0" err="1"/>
              <a:t>lắng</a:t>
            </a:r>
            <a:r>
              <a:rPr lang="en-US" sz="1200" dirty="0"/>
              <a:t> </a:t>
            </a:r>
            <a:r>
              <a:rPr lang="en-US" sz="1200" dirty="0" err="1"/>
              <a:t>nghe</a:t>
            </a:r>
            <a:r>
              <a:rPr lang="en-US" sz="1200" dirty="0"/>
              <a:t>, </a:t>
            </a:r>
            <a:r>
              <a:rPr lang="en-US" sz="1200" dirty="0" err="1"/>
              <a:t>chưa</a:t>
            </a:r>
            <a:r>
              <a:rPr lang="en-US" sz="1200" dirty="0"/>
              <a:t> </a:t>
            </a:r>
            <a:r>
              <a:rPr lang="en-US" sz="1200" dirty="0" err="1"/>
              <a:t>bao</a:t>
            </a:r>
            <a:r>
              <a:rPr lang="en-US" sz="1200" dirty="0"/>
              <a:t> </a:t>
            </a:r>
            <a:r>
              <a:rPr lang="en-US" sz="1200" dirty="0" err="1"/>
              <a:t>giờ</a:t>
            </a:r>
            <a:r>
              <a:rPr lang="en-US" sz="1200" dirty="0"/>
              <a:t> </a:t>
            </a:r>
            <a:r>
              <a:rPr lang="en-US" sz="1200" dirty="0" err="1"/>
              <a:t>cho</a:t>
            </a:r>
            <a:r>
              <a:rPr lang="en-US" sz="1200" dirty="0"/>
              <a:t> TC </a:t>
            </a:r>
            <a:r>
              <a:rPr lang="en-US" sz="1200" dirty="0" err="1"/>
              <a:t>có</a:t>
            </a:r>
            <a:r>
              <a:rPr lang="en-US" sz="1200" dirty="0"/>
              <a:t> </a:t>
            </a:r>
            <a:r>
              <a:rPr lang="en-US" sz="1200" dirty="0" err="1"/>
              <a:t>cơ</a:t>
            </a:r>
            <a:r>
              <a:rPr lang="en-US" sz="1200" dirty="0"/>
              <a:t> </a:t>
            </a:r>
            <a:r>
              <a:rPr lang="en-US" sz="1200" dirty="0" err="1"/>
              <a:t>hội</a:t>
            </a:r>
            <a:r>
              <a:rPr lang="en-US" sz="1200" dirty="0"/>
              <a:t> </a:t>
            </a:r>
            <a:r>
              <a:rPr lang="en-US" sz="1200" dirty="0" err="1"/>
              <a:t>để</a:t>
            </a:r>
            <a:r>
              <a:rPr lang="en-US" sz="1200" dirty="0"/>
              <a:t> </a:t>
            </a:r>
            <a:r>
              <a:rPr lang="en-US" sz="1200" dirty="0" err="1"/>
              <a:t>tiếp</a:t>
            </a:r>
            <a:r>
              <a:rPr lang="en-US" sz="1200" dirty="0"/>
              <a:t> </a:t>
            </a:r>
            <a:r>
              <a:rPr lang="en-US" sz="1200" dirty="0" err="1"/>
              <a:t>tục</a:t>
            </a:r>
            <a:r>
              <a:rPr lang="en-US" sz="1200" dirty="0"/>
              <a:t> </a:t>
            </a:r>
            <a:r>
              <a:rPr lang="en-US" sz="1200" dirty="0" err="1"/>
              <a:t>nói</a:t>
            </a:r>
            <a:r>
              <a:rPr lang="en-US" sz="1200" dirty="0"/>
              <a:t> </a:t>
            </a:r>
            <a:r>
              <a:rPr lang="en-US" sz="1200" dirty="0" err="1"/>
              <a:t>chuyện</a:t>
            </a:r>
            <a:r>
              <a:rPr lang="en-US" sz="1200" dirty="0"/>
              <a:t> </a:t>
            </a:r>
            <a:r>
              <a:rPr lang="en-US" sz="1200" dirty="0" err="1"/>
              <a:t>và</a:t>
            </a:r>
            <a:r>
              <a:rPr lang="en-US" sz="1200" dirty="0"/>
              <a:t> </a:t>
            </a:r>
            <a:r>
              <a:rPr lang="en-US" sz="1200" dirty="0" err="1"/>
              <a:t>khám</a:t>
            </a:r>
            <a:r>
              <a:rPr lang="en-US" sz="1200" dirty="0"/>
              <a:t> </a:t>
            </a:r>
            <a:r>
              <a:rPr lang="en-US" sz="1200" dirty="0" err="1"/>
              <a:t>phá</a:t>
            </a:r>
            <a:r>
              <a:rPr lang="en-US" sz="1200" dirty="0"/>
              <a:t>.</a:t>
            </a:r>
          </a:p>
          <a:p>
            <a:pPr marL="114300" indent="0">
              <a:buNone/>
            </a:pPr>
            <a:endParaRPr lang="en-US" dirty="0"/>
          </a:p>
          <a:p>
            <a:r>
              <a:rPr lang="en-US" dirty="0" err="1"/>
              <a:t>Lắng</a:t>
            </a:r>
            <a:r>
              <a:rPr lang="en-US" dirty="0"/>
              <a:t> </a:t>
            </a:r>
            <a:r>
              <a:rPr lang="en-US" dirty="0" err="1"/>
              <a:t>Nghe</a:t>
            </a:r>
            <a:r>
              <a:rPr lang="en-US" dirty="0"/>
              <a:t> </a:t>
            </a:r>
            <a:r>
              <a:rPr lang="en-US" dirty="0" err="1"/>
              <a:t>giúp</a:t>
            </a:r>
            <a:r>
              <a:rPr lang="en-US" dirty="0"/>
              <a:t> TVV </a:t>
            </a:r>
            <a:r>
              <a:rPr lang="en-US" dirty="0" err="1"/>
              <a:t>làm</a:t>
            </a:r>
            <a:r>
              <a:rPr lang="en-US" dirty="0"/>
              <a:t> </a:t>
            </a:r>
            <a:r>
              <a:rPr lang="en-US" dirty="0" err="1"/>
              <a:t>viêc</a:t>
            </a:r>
            <a:r>
              <a:rPr lang="en-US" dirty="0"/>
              <a:t> </a:t>
            </a:r>
            <a:r>
              <a:rPr lang="en-US" dirty="0" err="1" smtClean="0"/>
              <a:t>anhơn</a:t>
            </a:r>
            <a:r>
              <a:rPr lang="en-US" dirty="0" smtClean="0"/>
              <a:t> </a:t>
            </a:r>
            <a:endParaRPr lang="en-US" dirty="0"/>
          </a:p>
          <a:p>
            <a:r>
              <a:rPr lang="en-US" dirty="0" err="1"/>
              <a:t>Chỉ</a:t>
            </a:r>
            <a:r>
              <a:rPr lang="en-US" dirty="0"/>
              <a:t> </a:t>
            </a:r>
            <a:r>
              <a:rPr lang="en-US" dirty="0" err="1"/>
              <a:t>một</a:t>
            </a:r>
            <a:r>
              <a:rPr lang="en-US" dirty="0"/>
              <a:t> </a:t>
            </a:r>
            <a:r>
              <a:rPr lang="en-US" dirty="0" err="1"/>
              <a:t>vài</a:t>
            </a:r>
            <a:r>
              <a:rPr lang="en-US" dirty="0"/>
              <a:t> </a:t>
            </a:r>
            <a:r>
              <a:rPr lang="en-US" dirty="0" err="1"/>
              <a:t>chữ</a:t>
            </a:r>
            <a:r>
              <a:rPr lang="en-US" dirty="0"/>
              <a:t> </a:t>
            </a:r>
            <a:r>
              <a:rPr lang="en-US" dirty="0" err="1"/>
              <a:t>Phản</a:t>
            </a:r>
            <a:r>
              <a:rPr lang="en-US" dirty="0"/>
              <a:t> </a:t>
            </a:r>
            <a:r>
              <a:rPr lang="en-US" dirty="0" err="1"/>
              <a:t>hồi</a:t>
            </a:r>
            <a:r>
              <a:rPr lang="en-US" dirty="0"/>
              <a:t> </a:t>
            </a:r>
            <a:r>
              <a:rPr lang="en-US" dirty="0" err="1"/>
              <a:t>đúng</a:t>
            </a:r>
            <a:r>
              <a:rPr lang="en-US" dirty="0"/>
              <a:t> </a:t>
            </a:r>
            <a:r>
              <a:rPr lang="en-US" dirty="0" err="1"/>
              <a:t>có</a:t>
            </a:r>
            <a:r>
              <a:rPr lang="en-US" dirty="0"/>
              <a:t> </a:t>
            </a:r>
            <a:r>
              <a:rPr lang="en-US" dirty="0" err="1"/>
              <a:t>thể</a:t>
            </a:r>
            <a:r>
              <a:rPr lang="en-US" dirty="0"/>
              <a:t> </a:t>
            </a:r>
            <a:r>
              <a:rPr lang="en-US" dirty="0" err="1"/>
              <a:t>giúp</a:t>
            </a:r>
            <a:r>
              <a:rPr lang="en-US" dirty="0"/>
              <a:t> </a:t>
            </a:r>
            <a:r>
              <a:rPr lang="en-US" dirty="0" err="1"/>
              <a:t>tránh</a:t>
            </a:r>
            <a:r>
              <a:rPr lang="en-US" dirty="0"/>
              <a:t> </a:t>
            </a:r>
            <a:r>
              <a:rPr lang="en-US" dirty="0" err="1"/>
              <a:t>nói</a:t>
            </a:r>
            <a:r>
              <a:rPr lang="en-US" dirty="0"/>
              <a:t> </a:t>
            </a:r>
            <a:r>
              <a:rPr lang="en-US" dirty="0" err="1"/>
              <a:t>chuyên</a:t>
            </a:r>
            <a:r>
              <a:rPr lang="en-US" dirty="0"/>
              <a:t> </a:t>
            </a:r>
            <a:r>
              <a:rPr lang="en-US" dirty="0" err="1"/>
              <a:t>thật</a:t>
            </a:r>
            <a:r>
              <a:rPr lang="en-US" dirty="0"/>
              <a:t> </a:t>
            </a:r>
            <a:r>
              <a:rPr lang="en-US" dirty="0" err="1"/>
              <a:t>lâu</a:t>
            </a:r>
            <a:r>
              <a:rPr lang="en-US" dirty="0"/>
              <a:t>.</a:t>
            </a:r>
          </a:p>
          <a:p>
            <a:r>
              <a:rPr lang="en-US" dirty="0" err="1"/>
              <a:t>KHi</a:t>
            </a:r>
            <a:r>
              <a:rPr lang="en-US" dirty="0"/>
              <a:t> TVV </a:t>
            </a:r>
            <a:r>
              <a:rPr lang="en-US" dirty="0" err="1"/>
              <a:t>nắm</a:t>
            </a:r>
            <a:r>
              <a:rPr lang="en-US" dirty="0"/>
              <a:t> </a:t>
            </a:r>
            <a:r>
              <a:rPr lang="en-US" dirty="0" err="1"/>
              <a:t>được</a:t>
            </a:r>
            <a:r>
              <a:rPr lang="en-US" dirty="0"/>
              <a:t> </a:t>
            </a:r>
            <a:r>
              <a:rPr lang="en-US" dirty="0" err="1"/>
              <a:t>bản</a:t>
            </a:r>
            <a:r>
              <a:rPr lang="en-US" dirty="0"/>
              <a:t> </a:t>
            </a:r>
            <a:r>
              <a:rPr lang="en-US" dirty="0" err="1"/>
              <a:t>chất</a:t>
            </a:r>
            <a:r>
              <a:rPr lang="en-US" dirty="0"/>
              <a:t> </a:t>
            </a:r>
            <a:r>
              <a:rPr lang="en-US" dirty="0" err="1"/>
              <a:t>cảm</a:t>
            </a:r>
            <a:r>
              <a:rPr lang="en-US" dirty="0"/>
              <a:t> </a:t>
            </a:r>
            <a:r>
              <a:rPr lang="en-US" dirty="0" err="1"/>
              <a:t>súc</a:t>
            </a:r>
            <a:r>
              <a:rPr lang="en-US" dirty="0"/>
              <a:t> </a:t>
            </a:r>
            <a:r>
              <a:rPr lang="en-US" dirty="0" err="1"/>
              <a:t>của</a:t>
            </a:r>
            <a:r>
              <a:rPr lang="en-US" dirty="0"/>
              <a:t> TC </a:t>
            </a:r>
            <a:r>
              <a:rPr lang="en-US" dirty="0" err="1"/>
              <a:t>và</a:t>
            </a:r>
            <a:r>
              <a:rPr lang="en-US" dirty="0"/>
              <a:t> </a:t>
            </a:r>
            <a:r>
              <a:rPr lang="en-US" dirty="0" err="1"/>
              <a:t>phản</a:t>
            </a:r>
            <a:r>
              <a:rPr lang="en-US" dirty="0"/>
              <a:t> </a:t>
            </a:r>
            <a:r>
              <a:rPr lang="en-US" dirty="0" err="1"/>
              <a:t>chiếu</a:t>
            </a:r>
            <a:r>
              <a:rPr lang="en-US" dirty="0"/>
              <a:t> </a:t>
            </a:r>
            <a:r>
              <a:rPr lang="en-US" dirty="0" err="1"/>
              <a:t>chính</a:t>
            </a:r>
            <a:r>
              <a:rPr lang="en-US" dirty="0"/>
              <a:t> </a:t>
            </a:r>
            <a:r>
              <a:rPr lang="en-US" dirty="0" err="1"/>
              <a:t>xác</a:t>
            </a:r>
            <a:r>
              <a:rPr lang="en-US" dirty="0"/>
              <a:t>, TC </a:t>
            </a:r>
            <a:r>
              <a:rPr lang="en-US" dirty="0" err="1"/>
              <a:t>thấy</a:t>
            </a:r>
            <a:r>
              <a:rPr lang="en-US" dirty="0"/>
              <a:t> </a:t>
            </a:r>
            <a:r>
              <a:rPr lang="en-US" dirty="0" err="1"/>
              <a:t>đã</a:t>
            </a:r>
            <a:r>
              <a:rPr lang="en-US" dirty="0"/>
              <a:t> </a:t>
            </a:r>
            <a:r>
              <a:rPr lang="en-US" dirty="0" err="1"/>
              <a:t>hiểu</a:t>
            </a:r>
            <a:r>
              <a:rPr lang="en-US" dirty="0"/>
              <a:t> </a:t>
            </a:r>
            <a:r>
              <a:rPr lang="en-US" dirty="0" err="1"/>
              <a:t>và</a:t>
            </a:r>
            <a:r>
              <a:rPr lang="en-US" dirty="0"/>
              <a:t> </a:t>
            </a:r>
            <a:r>
              <a:rPr lang="en-US" dirty="0" err="1"/>
              <a:t>sẽ</a:t>
            </a:r>
            <a:r>
              <a:rPr lang="en-US" dirty="0"/>
              <a:t> </a:t>
            </a:r>
            <a:r>
              <a:rPr lang="en-US" dirty="0" err="1"/>
              <a:t>không</a:t>
            </a:r>
            <a:r>
              <a:rPr lang="en-US" dirty="0"/>
              <a:t> </a:t>
            </a:r>
            <a:r>
              <a:rPr lang="en-US" dirty="0" err="1"/>
              <a:t>cần</a:t>
            </a:r>
            <a:r>
              <a:rPr lang="en-US" dirty="0"/>
              <a:t> </a:t>
            </a:r>
            <a:r>
              <a:rPr lang="en-US" dirty="0" err="1"/>
              <a:t>phải</a:t>
            </a:r>
            <a:r>
              <a:rPr lang="en-US" dirty="0"/>
              <a:t> </a:t>
            </a:r>
            <a:r>
              <a:rPr lang="en-US" dirty="0" err="1"/>
              <a:t>khám</a:t>
            </a:r>
            <a:r>
              <a:rPr lang="en-US" dirty="0"/>
              <a:t> </a:t>
            </a:r>
            <a:r>
              <a:rPr lang="en-US" dirty="0" err="1"/>
              <a:t>phá</a:t>
            </a:r>
            <a:r>
              <a:rPr lang="en-US" dirty="0"/>
              <a:t> </a:t>
            </a:r>
            <a:r>
              <a:rPr lang="en-US" dirty="0" err="1"/>
              <a:t>thêm</a:t>
            </a:r>
            <a:r>
              <a:rPr lang="en-US" dirty="0"/>
              <a:t> </a:t>
            </a:r>
            <a:r>
              <a:rPr lang="en-US" dirty="0" err="1"/>
              <a:t>nữa</a:t>
            </a:r>
            <a:r>
              <a:rPr lang="en-US" dirty="0"/>
              <a:t>. TC </a:t>
            </a:r>
            <a:r>
              <a:rPr lang="en-US" dirty="0" err="1"/>
              <a:t>thường</a:t>
            </a:r>
            <a:r>
              <a:rPr lang="en-US" dirty="0"/>
              <a:t> </a:t>
            </a:r>
            <a:r>
              <a:rPr lang="en-US" dirty="0" err="1"/>
              <a:t>lặp</a:t>
            </a:r>
            <a:r>
              <a:rPr lang="en-US" dirty="0"/>
              <a:t> </a:t>
            </a:r>
            <a:r>
              <a:rPr lang="en-US" dirty="0" err="1"/>
              <a:t>đi</a:t>
            </a:r>
            <a:r>
              <a:rPr lang="en-US" dirty="0"/>
              <a:t> </a:t>
            </a:r>
            <a:r>
              <a:rPr lang="en-US" dirty="0" err="1"/>
              <a:t>lặp</a:t>
            </a:r>
            <a:r>
              <a:rPr lang="en-US" dirty="0"/>
              <a:t> </a:t>
            </a:r>
            <a:r>
              <a:rPr lang="en-US" dirty="0" err="1"/>
              <a:t>lại</a:t>
            </a:r>
            <a:r>
              <a:rPr lang="en-US" dirty="0"/>
              <a:t> </a:t>
            </a:r>
            <a:r>
              <a:rPr lang="en-US" dirty="0" err="1"/>
              <a:t>khi</a:t>
            </a:r>
            <a:r>
              <a:rPr lang="en-US" dirty="0"/>
              <a:t> </a:t>
            </a:r>
            <a:r>
              <a:rPr lang="en-US" dirty="0" err="1"/>
              <a:t>họ</a:t>
            </a:r>
            <a:r>
              <a:rPr lang="en-US" dirty="0"/>
              <a:t> </a:t>
            </a:r>
            <a:r>
              <a:rPr lang="en-US" dirty="0" err="1"/>
              <a:t>cảm</a:t>
            </a:r>
            <a:r>
              <a:rPr lang="en-US" dirty="0"/>
              <a:t> </a:t>
            </a:r>
            <a:r>
              <a:rPr lang="en-US" dirty="0" err="1"/>
              <a:t>nhận</a:t>
            </a:r>
            <a:r>
              <a:rPr lang="en-US" dirty="0"/>
              <a:t> (</a:t>
            </a:r>
            <a:r>
              <a:rPr lang="en-US" dirty="0" err="1"/>
              <a:t>đúng</a:t>
            </a:r>
            <a:r>
              <a:rPr lang="en-US" dirty="0"/>
              <a:t> hay </a:t>
            </a:r>
            <a:r>
              <a:rPr lang="en-US" dirty="0" err="1"/>
              <a:t>sai</a:t>
            </a:r>
            <a:r>
              <a:rPr lang="en-US" dirty="0"/>
              <a:t>) </a:t>
            </a:r>
            <a:r>
              <a:rPr lang="en-US" dirty="0" err="1"/>
              <a:t>rằng</a:t>
            </a:r>
            <a:r>
              <a:rPr lang="en-US" dirty="0"/>
              <a:t> </a:t>
            </a:r>
            <a:r>
              <a:rPr lang="en-US" dirty="0" err="1"/>
              <a:t>họ</a:t>
            </a:r>
            <a:r>
              <a:rPr lang="en-US" dirty="0"/>
              <a:t> </a:t>
            </a:r>
            <a:r>
              <a:rPr lang="en-US" dirty="0" err="1"/>
              <a:t>không</a:t>
            </a:r>
            <a:r>
              <a:rPr lang="en-US" dirty="0"/>
              <a:t> </a:t>
            </a:r>
            <a:r>
              <a:rPr lang="en-US" dirty="0" err="1"/>
              <a:t>được</a:t>
            </a:r>
            <a:r>
              <a:rPr lang="en-US" dirty="0"/>
              <a:t> </a:t>
            </a:r>
            <a:r>
              <a:rPr lang="en-US" dirty="0" err="1"/>
              <a:t>nghe</a:t>
            </a:r>
            <a:r>
              <a:rPr lang="en-US" dirty="0"/>
              <a:t>, </a:t>
            </a:r>
            <a:r>
              <a:rPr lang="en-US" dirty="0" err="1"/>
              <a:t>và</a:t>
            </a:r>
            <a:r>
              <a:rPr lang="en-US" dirty="0"/>
              <a:t> </a:t>
            </a:r>
            <a:r>
              <a:rPr lang="en-US" dirty="0" err="1"/>
              <a:t>một</a:t>
            </a:r>
            <a:r>
              <a:rPr lang="en-US" dirty="0"/>
              <a:t> </a:t>
            </a:r>
            <a:r>
              <a:rPr lang="en-US" dirty="0" err="1"/>
              <a:t>sự</a:t>
            </a:r>
            <a:r>
              <a:rPr lang="en-US" dirty="0"/>
              <a:t> </a:t>
            </a:r>
            <a:r>
              <a:rPr lang="en-US" dirty="0" err="1"/>
              <a:t>phản</a:t>
            </a:r>
            <a:r>
              <a:rPr lang="en-US" dirty="0"/>
              <a:t> </a:t>
            </a:r>
            <a:r>
              <a:rPr lang="en-US" dirty="0" err="1"/>
              <a:t>chiếu</a:t>
            </a:r>
            <a:r>
              <a:rPr lang="en-US" dirty="0"/>
              <a:t> </a:t>
            </a:r>
            <a:r>
              <a:rPr lang="en-US" dirty="0" err="1"/>
              <a:t>tốt</a:t>
            </a:r>
            <a:r>
              <a:rPr lang="en-US" dirty="0"/>
              <a:t> </a:t>
            </a:r>
            <a:r>
              <a:rPr lang="en-US" dirty="0" err="1"/>
              <a:t>có</a:t>
            </a:r>
            <a:r>
              <a:rPr lang="en-US" dirty="0"/>
              <a:t> </a:t>
            </a:r>
            <a:r>
              <a:rPr lang="en-US" dirty="0" err="1"/>
              <a:t>thể</a:t>
            </a:r>
            <a:r>
              <a:rPr lang="en-US" dirty="0"/>
              <a:t> </a:t>
            </a:r>
            <a:r>
              <a:rPr lang="en-US" dirty="0" err="1"/>
              <a:t>tiết</a:t>
            </a:r>
            <a:r>
              <a:rPr lang="en-US" dirty="0"/>
              <a:t> </a:t>
            </a:r>
            <a:r>
              <a:rPr lang="en-US" dirty="0" err="1"/>
              <a:t>kiệm</a:t>
            </a:r>
            <a:r>
              <a:rPr lang="en-US" dirty="0"/>
              <a:t> </a:t>
            </a:r>
            <a:r>
              <a:rPr lang="en-US" dirty="0" err="1"/>
              <a:t>thời</a:t>
            </a:r>
            <a:r>
              <a:rPr lang="en-US" dirty="0"/>
              <a:t> </a:t>
            </a:r>
            <a:r>
              <a:rPr lang="en-US" dirty="0" err="1"/>
              <a:t>gian</a:t>
            </a:r>
            <a:r>
              <a:rPr lang="en-US" dirty="0"/>
              <a:t>.</a:t>
            </a:r>
          </a:p>
          <a:p>
            <a:r>
              <a:rPr lang="en-US" dirty="0" err="1"/>
              <a:t>Nói</a:t>
            </a:r>
            <a:r>
              <a:rPr lang="en-US" dirty="0"/>
              <a:t> </a:t>
            </a:r>
            <a:r>
              <a:rPr lang="en-US" dirty="0" err="1"/>
              <a:t>cho</a:t>
            </a:r>
            <a:r>
              <a:rPr lang="en-US" dirty="0"/>
              <a:t> TC </a:t>
            </a:r>
            <a:r>
              <a:rPr lang="en-US" dirty="0" err="1"/>
              <a:t>biết</a:t>
            </a:r>
            <a:r>
              <a:rPr lang="en-US" dirty="0"/>
              <a:t>  </a:t>
            </a:r>
            <a:r>
              <a:rPr lang="en-US" dirty="0" err="1"/>
              <a:t>những</a:t>
            </a:r>
            <a:r>
              <a:rPr lang="en-US" dirty="0"/>
              <a:t> </a:t>
            </a:r>
            <a:r>
              <a:rPr lang="en-US" dirty="0" err="1"/>
              <a:t>gì</a:t>
            </a:r>
            <a:r>
              <a:rPr lang="en-US" dirty="0"/>
              <a:t> </a:t>
            </a:r>
            <a:r>
              <a:rPr lang="en-US" dirty="0" err="1"/>
              <a:t>họ</a:t>
            </a:r>
            <a:r>
              <a:rPr lang="en-US" dirty="0"/>
              <a:t> </a:t>
            </a:r>
            <a:r>
              <a:rPr lang="en-US" dirty="0" err="1"/>
              <a:t>cần</a:t>
            </a:r>
            <a:r>
              <a:rPr lang="en-US" dirty="0"/>
              <a:t> </a:t>
            </a:r>
            <a:r>
              <a:rPr lang="en-US" dirty="0" err="1"/>
              <a:t>biết</a:t>
            </a:r>
            <a:r>
              <a:rPr lang="en-US" dirty="0"/>
              <a:t> </a:t>
            </a:r>
            <a:r>
              <a:rPr lang="en-US" dirty="0" err="1"/>
              <a:t>thường</a:t>
            </a:r>
            <a:r>
              <a:rPr lang="en-US" dirty="0"/>
              <a:t> </a:t>
            </a:r>
            <a:r>
              <a:rPr lang="en-US" dirty="0" err="1"/>
              <a:t>cho</a:t>
            </a:r>
            <a:r>
              <a:rPr lang="en-US" dirty="0"/>
              <a:t> TVV </a:t>
            </a:r>
            <a:r>
              <a:rPr lang="en-US" dirty="0" err="1"/>
              <a:t>cảm</a:t>
            </a:r>
            <a:r>
              <a:rPr lang="en-US" dirty="0"/>
              <a:t> </a:t>
            </a:r>
            <a:r>
              <a:rPr lang="en-US" dirty="0" err="1"/>
              <a:t>giác</a:t>
            </a:r>
            <a:r>
              <a:rPr lang="en-US" dirty="0"/>
              <a:t> </a:t>
            </a:r>
            <a:r>
              <a:rPr lang="en-US" dirty="0" err="1"/>
              <a:t>mín</a:t>
            </a:r>
            <a:r>
              <a:rPr lang="en-US" dirty="0"/>
              <a:t> </a:t>
            </a:r>
            <a:r>
              <a:rPr lang="en-US" dirty="0" err="1"/>
              <a:t>đã</a:t>
            </a:r>
            <a:r>
              <a:rPr lang="en-US" dirty="0"/>
              <a:t> </a:t>
            </a:r>
            <a:r>
              <a:rPr lang="en-US" dirty="0" err="1"/>
              <a:t>làm</a:t>
            </a:r>
            <a:r>
              <a:rPr lang="en-US" dirty="0"/>
              <a:t> </a:t>
            </a:r>
            <a:r>
              <a:rPr lang="en-US" dirty="0" err="1"/>
              <a:t>xong</a:t>
            </a:r>
            <a:r>
              <a:rPr lang="en-US" dirty="0"/>
              <a:t> </a:t>
            </a:r>
            <a:r>
              <a:rPr lang="en-US" dirty="0" err="1"/>
              <a:t>phận</a:t>
            </a:r>
            <a:r>
              <a:rPr lang="en-US" dirty="0"/>
              <a:t> </a:t>
            </a:r>
            <a:r>
              <a:rPr lang="en-US" dirty="0" err="1"/>
              <a:t>sự</a:t>
            </a:r>
            <a:r>
              <a:rPr lang="en-US" dirty="0"/>
              <a:t>, </a:t>
            </a:r>
            <a:r>
              <a:rPr lang="en-US" dirty="0" err="1"/>
              <a:t>đó</a:t>
            </a:r>
            <a:r>
              <a:rPr lang="en-US" dirty="0"/>
              <a:t> </a:t>
            </a:r>
            <a:r>
              <a:rPr lang="en-US" dirty="0" err="1"/>
              <a:t>có</a:t>
            </a:r>
            <a:r>
              <a:rPr lang="en-US" dirty="0"/>
              <a:t> </a:t>
            </a:r>
            <a:r>
              <a:rPr lang="en-US" dirty="0" err="1"/>
              <a:t>thể</a:t>
            </a:r>
            <a:r>
              <a:rPr lang="en-US" dirty="0"/>
              <a:t> </a:t>
            </a:r>
            <a:r>
              <a:rPr lang="en-US" dirty="0" err="1"/>
              <a:t>đúng</a:t>
            </a:r>
            <a:r>
              <a:rPr lang="en-US" dirty="0"/>
              <a:t> </a:t>
            </a:r>
            <a:r>
              <a:rPr lang="en-US" dirty="0" err="1"/>
              <a:t>khi</a:t>
            </a:r>
            <a:r>
              <a:rPr lang="en-US" dirty="0"/>
              <a:t> TC </a:t>
            </a:r>
            <a:r>
              <a:rPr lang="en-US" dirty="0" err="1"/>
              <a:t>cấn</a:t>
            </a:r>
            <a:r>
              <a:rPr lang="en-US" dirty="0"/>
              <a:t> </a:t>
            </a:r>
            <a:r>
              <a:rPr lang="en-US" dirty="0" err="1"/>
              <a:t>thông</a:t>
            </a:r>
            <a:r>
              <a:rPr lang="en-US" dirty="0"/>
              <a:t> tin. </a:t>
            </a:r>
            <a:r>
              <a:rPr lang="en-US" dirty="0" err="1"/>
              <a:t>Nhưng</a:t>
            </a:r>
            <a:r>
              <a:rPr lang="en-US" dirty="0"/>
              <a:t> </a:t>
            </a:r>
            <a:r>
              <a:rPr lang="en-US" dirty="0" err="1"/>
              <a:t>Khi</a:t>
            </a:r>
            <a:r>
              <a:rPr lang="en-US" dirty="0"/>
              <a:t> </a:t>
            </a:r>
            <a:r>
              <a:rPr lang="en-US" dirty="0" err="1"/>
              <a:t>cần</a:t>
            </a:r>
            <a:r>
              <a:rPr lang="en-US" dirty="0"/>
              <a:t> </a:t>
            </a:r>
            <a:r>
              <a:rPr lang="en-US" dirty="0" err="1"/>
              <a:t>thay</a:t>
            </a:r>
            <a:r>
              <a:rPr lang="en-US" dirty="0"/>
              <a:t> </a:t>
            </a:r>
            <a:r>
              <a:rPr lang="en-US" dirty="0" err="1"/>
              <a:t>đổi</a:t>
            </a:r>
            <a:r>
              <a:rPr lang="en-US" dirty="0"/>
              <a:t> </a:t>
            </a:r>
            <a:r>
              <a:rPr lang="en-US" dirty="0" err="1"/>
              <a:t>hành</a:t>
            </a:r>
            <a:r>
              <a:rPr lang="en-US" dirty="0"/>
              <a:t> vi, </a:t>
            </a:r>
            <a:r>
              <a:rPr lang="en-US" dirty="0" err="1"/>
              <a:t>nói</a:t>
            </a:r>
            <a:r>
              <a:rPr lang="en-US" dirty="0"/>
              <a:t> </a:t>
            </a:r>
            <a:r>
              <a:rPr lang="en-US" dirty="0" err="1"/>
              <a:t>và</a:t>
            </a:r>
            <a:r>
              <a:rPr lang="en-US" dirty="0"/>
              <a:t> </a:t>
            </a:r>
            <a:r>
              <a:rPr lang="en-US" dirty="0" err="1"/>
              <a:t>cảnh</a:t>
            </a:r>
            <a:r>
              <a:rPr lang="en-US" dirty="0"/>
              <a:t> </a:t>
            </a:r>
            <a:r>
              <a:rPr lang="en-US" dirty="0" err="1"/>
              <a:t>báo</a:t>
            </a:r>
            <a:r>
              <a:rPr lang="en-US" dirty="0"/>
              <a:t> </a:t>
            </a:r>
            <a:r>
              <a:rPr lang="en-US" dirty="0" err="1"/>
              <a:t>thường</a:t>
            </a:r>
            <a:r>
              <a:rPr lang="en-US" dirty="0"/>
              <a:t> </a:t>
            </a:r>
            <a:r>
              <a:rPr lang="en-US" dirty="0" err="1"/>
              <a:t>không</a:t>
            </a:r>
            <a:r>
              <a:rPr lang="en-US" dirty="0"/>
              <a:t> </a:t>
            </a:r>
            <a:r>
              <a:rPr lang="en-US" dirty="0" err="1"/>
              <a:t>giúp</a:t>
            </a:r>
            <a:r>
              <a:rPr lang="en-US" dirty="0"/>
              <a:t> </a:t>
            </a:r>
            <a:r>
              <a:rPr lang="en-US" dirty="0" err="1"/>
              <a:t>đỡ</a:t>
            </a:r>
            <a:r>
              <a:rPr lang="en-US" dirty="0"/>
              <a:t>. </a:t>
            </a:r>
            <a:r>
              <a:rPr lang="en-US" dirty="0" err="1"/>
              <a:t>Nếu</a:t>
            </a:r>
            <a:r>
              <a:rPr lang="en-US" dirty="0"/>
              <a:t> </a:t>
            </a:r>
            <a:r>
              <a:rPr lang="en-US" dirty="0" err="1"/>
              <a:t>bạn</a:t>
            </a:r>
            <a:r>
              <a:rPr lang="en-US" dirty="0"/>
              <a:t> </a:t>
            </a:r>
            <a:r>
              <a:rPr lang="en-US" dirty="0" err="1"/>
              <a:t>chỉ</a:t>
            </a:r>
            <a:r>
              <a:rPr lang="en-US" dirty="0"/>
              <a:t> </a:t>
            </a:r>
            <a:r>
              <a:rPr lang="en-US" dirty="0" err="1"/>
              <a:t>có</a:t>
            </a:r>
            <a:r>
              <a:rPr lang="en-US" dirty="0"/>
              <a:t> </a:t>
            </a:r>
            <a:r>
              <a:rPr lang="en-US" dirty="0" err="1"/>
              <a:t>một</a:t>
            </a:r>
            <a:r>
              <a:rPr lang="en-US" dirty="0"/>
              <a:t> </a:t>
            </a:r>
            <a:r>
              <a:rPr lang="en-US" dirty="0" err="1"/>
              <a:t>vài</a:t>
            </a:r>
            <a:r>
              <a:rPr lang="en-US" dirty="0"/>
              <a:t> </a:t>
            </a:r>
            <a:r>
              <a:rPr lang="en-US" dirty="0" err="1"/>
              <a:t>phút</a:t>
            </a:r>
            <a:r>
              <a:rPr lang="en-US" dirty="0"/>
              <a:t> </a:t>
            </a:r>
            <a:r>
              <a:rPr lang="en-US" dirty="0" err="1"/>
              <a:t>để</a:t>
            </a:r>
            <a:r>
              <a:rPr lang="en-US" dirty="0"/>
              <a:t> </a:t>
            </a:r>
            <a:r>
              <a:rPr lang="en-US" dirty="0" err="1"/>
              <a:t>nói</a:t>
            </a:r>
            <a:r>
              <a:rPr lang="en-US" dirty="0"/>
              <a:t> </a:t>
            </a:r>
            <a:r>
              <a:rPr lang="en-US" dirty="0" err="1"/>
              <a:t>chuyện</a:t>
            </a:r>
            <a:r>
              <a:rPr lang="en-US" dirty="0"/>
              <a:t> </a:t>
            </a:r>
            <a:r>
              <a:rPr lang="en-US" dirty="0" err="1"/>
              <a:t>và</a:t>
            </a:r>
            <a:r>
              <a:rPr lang="en-US" dirty="0"/>
              <a:t> </a:t>
            </a:r>
            <a:r>
              <a:rPr lang="en-US" dirty="0" err="1"/>
              <a:t>hy</a:t>
            </a:r>
            <a:r>
              <a:rPr lang="en-US" dirty="0"/>
              <a:t> </a:t>
            </a:r>
            <a:r>
              <a:rPr lang="en-US" dirty="0" err="1"/>
              <a:t>vọng</a:t>
            </a:r>
            <a:r>
              <a:rPr lang="en-US" dirty="0"/>
              <a:t> </a:t>
            </a:r>
            <a:r>
              <a:rPr lang="en-US" dirty="0" err="1"/>
              <a:t>của</a:t>
            </a:r>
            <a:r>
              <a:rPr lang="en-US" dirty="0"/>
              <a:t> </a:t>
            </a:r>
            <a:r>
              <a:rPr lang="en-US" dirty="0" err="1"/>
              <a:t>bạn</a:t>
            </a:r>
            <a:r>
              <a:rPr lang="en-US" dirty="0"/>
              <a:t> </a:t>
            </a:r>
            <a:r>
              <a:rPr lang="en-US" dirty="0" err="1"/>
              <a:t>là</a:t>
            </a:r>
            <a:r>
              <a:rPr lang="en-US" dirty="0"/>
              <a:t> </a:t>
            </a:r>
            <a:r>
              <a:rPr lang="en-US" dirty="0" err="1"/>
              <a:t>thay</a:t>
            </a:r>
            <a:r>
              <a:rPr lang="en-US" dirty="0"/>
              <a:t> </a:t>
            </a:r>
            <a:r>
              <a:rPr lang="en-US" dirty="0" err="1"/>
              <a:t>đổi</a:t>
            </a:r>
            <a:r>
              <a:rPr lang="en-US" dirty="0"/>
              <a:t> </a:t>
            </a:r>
            <a:r>
              <a:rPr lang="en-US" dirty="0" err="1"/>
              <a:t>hành</a:t>
            </a:r>
            <a:r>
              <a:rPr lang="en-US" dirty="0"/>
              <a:t> vi, </a:t>
            </a:r>
            <a:r>
              <a:rPr lang="en-US" dirty="0" err="1"/>
              <a:t>bạn</a:t>
            </a:r>
            <a:r>
              <a:rPr lang="en-US" dirty="0"/>
              <a:t> </a:t>
            </a:r>
            <a:r>
              <a:rPr lang="en-US" dirty="0" err="1"/>
              <a:t>không</a:t>
            </a:r>
            <a:r>
              <a:rPr lang="en-US" dirty="0"/>
              <a:t> </a:t>
            </a:r>
            <a:r>
              <a:rPr lang="en-US" dirty="0" err="1"/>
              <a:t>có</a:t>
            </a:r>
            <a:r>
              <a:rPr lang="en-US" dirty="0"/>
              <a:t> </a:t>
            </a:r>
            <a:r>
              <a:rPr lang="en-US" dirty="0" err="1"/>
              <a:t>thời</a:t>
            </a:r>
            <a:r>
              <a:rPr lang="en-US" dirty="0"/>
              <a:t> </a:t>
            </a:r>
            <a:r>
              <a:rPr lang="en-US" dirty="0" err="1"/>
              <a:t>gian</a:t>
            </a:r>
            <a:r>
              <a:rPr lang="en-US" dirty="0"/>
              <a:t> </a:t>
            </a:r>
            <a:r>
              <a:rPr lang="en-US" dirty="0" err="1"/>
              <a:t>để</a:t>
            </a:r>
            <a:r>
              <a:rPr lang="en-US" dirty="0"/>
              <a:t> KHÔNG </a:t>
            </a:r>
            <a:r>
              <a:rPr lang="en-US" dirty="0" err="1"/>
              <a:t>sử</a:t>
            </a:r>
            <a:r>
              <a:rPr lang="en-US" dirty="0"/>
              <a:t> </a:t>
            </a:r>
            <a:r>
              <a:rPr lang="en-US" dirty="0" err="1"/>
              <a:t>dụng</a:t>
            </a:r>
            <a:r>
              <a:rPr lang="en-US" dirty="0"/>
              <a:t> MI!</a:t>
            </a:r>
          </a:p>
        </p:txBody>
      </p:sp>
      <p:sp>
        <p:nvSpPr>
          <p:cNvPr id="4" name="Slide Number Placeholder 3"/>
          <p:cNvSpPr>
            <a:spLocks noGrp="1"/>
          </p:cNvSpPr>
          <p:nvPr>
            <p:ph type="sldNum" sz="quarter" idx="10"/>
          </p:nvPr>
        </p:nvSpPr>
        <p:spPr/>
        <p:txBody>
          <a:bodyPr/>
          <a:lstStyle/>
          <a:p>
            <a:fld id="{857C92A1-E82D-D04C-8140-EFD5335B71C8}" type="slidenum">
              <a:rPr lang="en-US" smtClean="0"/>
              <a:t>31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32</a:t>
            </a:fld>
            <a:endParaRPr lang="en-US"/>
          </a:p>
        </p:txBody>
      </p:sp>
    </p:spTree>
    <p:extLst>
      <p:ext uri="{BB962C8B-B14F-4D97-AF65-F5344CB8AC3E}">
        <p14:creationId xmlns:p14="http://schemas.microsoft.com/office/powerpoint/2010/main" val="4654832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33</a:t>
            </a:fld>
            <a:endParaRPr lang="en-US"/>
          </a:p>
        </p:txBody>
      </p:sp>
    </p:spTree>
    <p:extLst>
      <p:ext uri="{BB962C8B-B14F-4D97-AF65-F5344CB8AC3E}">
        <p14:creationId xmlns:p14="http://schemas.microsoft.com/office/powerpoint/2010/main" val="2564488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34</a:t>
            </a:fld>
            <a:endParaRPr lang="en-US"/>
          </a:p>
        </p:txBody>
      </p:sp>
    </p:spTree>
    <p:extLst>
      <p:ext uri="{BB962C8B-B14F-4D97-AF65-F5344CB8AC3E}">
        <p14:creationId xmlns:p14="http://schemas.microsoft.com/office/powerpoint/2010/main" val="9200113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39</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40</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41</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42</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43</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lain"/>
            </a:pPr>
            <a:r>
              <a:rPr lang="en-US" dirty="0" err="1"/>
              <a:t>Kinh</a:t>
            </a:r>
            <a:r>
              <a:rPr lang="en-US" dirty="0"/>
              <a:t> </a:t>
            </a:r>
            <a:r>
              <a:rPr lang="en-US" dirty="0" err="1"/>
              <a:t>nghiệm</a:t>
            </a:r>
            <a:r>
              <a:rPr lang="en-US" dirty="0"/>
              <a:t> </a:t>
            </a:r>
            <a:r>
              <a:rPr lang="en-US" dirty="0" err="1"/>
              <a:t>của</a:t>
            </a:r>
            <a:r>
              <a:rPr lang="en-US" dirty="0"/>
              <a:t> </a:t>
            </a:r>
            <a:r>
              <a:rPr lang="en-US" dirty="0" err="1"/>
              <a:t>chúng</a:t>
            </a:r>
            <a:r>
              <a:rPr lang="en-US" dirty="0"/>
              <a:t> </a:t>
            </a:r>
            <a:r>
              <a:rPr lang="en-US" dirty="0" err="1"/>
              <a:t>tôi</a:t>
            </a:r>
            <a:r>
              <a:rPr lang="en-US" dirty="0"/>
              <a:t> </a:t>
            </a:r>
            <a:r>
              <a:rPr lang="en-US" dirty="0" err="1"/>
              <a:t>là</a:t>
            </a:r>
            <a:r>
              <a:rPr lang="en-US" dirty="0"/>
              <a:t> </a:t>
            </a:r>
            <a:r>
              <a:rPr lang="en-US" dirty="0" err="1"/>
              <a:t>nhiều</a:t>
            </a:r>
            <a:r>
              <a:rPr lang="en-US" dirty="0"/>
              <a:t> </a:t>
            </a:r>
            <a:r>
              <a:rPr lang="en-US" dirty="0" err="1"/>
              <a:t>cuộc</a:t>
            </a:r>
            <a:r>
              <a:rPr lang="en-US" dirty="0"/>
              <a:t> </a:t>
            </a:r>
            <a:r>
              <a:rPr lang="en-US" dirty="0" err="1"/>
              <a:t>trò</a:t>
            </a:r>
            <a:r>
              <a:rPr lang="en-US" dirty="0"/>
              <a:t> </a:t>
            </a:r>
            <a:r>
              <a:rPr lang="en-US" dirty="0" err="1"/>
              <a:t>chuyện</a:t>
            </a:r>
            <a:r>
              <a:rPr lang="en-US" dirty="0"/>
              <a:t> </a:t>
            </a:r>
            <a:r>
              <a:rPr lang="en-US" dirty="0" err="1"/>
              <a:t>như</a:t>
            </a:r>
            <a:r>
              <a:rPr lang="en-US" dirty="0"/>
              <a:t> </a:t>
            </a:r>
            <a:r>
              <a:rPr lang="en-US" dirty="0" err="1"/>
              <a:t>vậy</a:t>
            </a:r>
            <a:r>
              <a:rPr lang="en-US" dirty="0"/>
              <a:t> </a:t>
            </a:r>
            <a:r>
              <a:rPr lang="en-US" dirty="0" err="1"/>
              <a:t>diễn</a:t>
            </a:r>
            <a:r>
              <a:rPr lang="en-US" dirty="0"/>
              <a:t> </a:t>
            </a:r>
            <a:r>
              <a:rPr lang="en-US" dirty="0" err="1"/>
              <a:t>ra</a:t>
            </a:r>
            <a:r>
              <a:rPr lang="en-US" dirty="0"/>
              <a:t> </a:t>
            </a:r>
            <a:r>
              <a:rPr lang="en-US" dirty="0" err="1"/>
              <a:t>theo</a:t>
            </a:r>
            <a:r>
              <a:rPr lang="en-US" dirty="0"/>
              <a:t> </a:t>
            </a:r>
            <a:r>
              <a:rPr lang="en-US" dirty="0" err="1"/>
              <a:t>một</a:t>
            </a:r>
            <a:r>
              <a:rPr lang="en-US" dirty="0"/>
              <a:t> </a:t>
            </a:r>
            <a:r>
              <a:rPr lang="en-US" dirty="0" err="1"/>
              <a:t>cách</a:t>
            </a:r>
            <a:r>
              <a:rPr lang="en-US" dirty="0"/>
              <a:t> </a:t>
            </a:r>
            <a:r>
              <a:rPr lang="en-US" dirty="0" err="1"/>
              <a:t>rất</a:t>
            </a:r>
            <a:r>
              <a:rPr lang="en-US" dirty="0"/>
              <a:t> </a:t>
            </a:r>
            <a:r>
              <a:rPr lang="en-US" dirty="0" err="1"/>
              <a:t>rối</a:t>
            </a:r>
            <a:r>
              <a:rPr lang="en-US" dirty="0"/>
              <a:t> </a:t>
            </a:r>
            <a:r>
              <a:rPr lang="en-US" dirty="0" err="1"/>
              <a:t>loạn</a:t>
            </a:r>
            <a:r>
              <a:rPr lang="en-US" dirty="0"/>
              <a:t>, </a:t>
            </a:r>
            <a:r>
              <a:rPr lang="en-US" dirty="0" err="1"/>
              <a:t>mặc</a:t>
            </a:r>
            <a:r>
              <a:rPr lang="en-US" dirty="0"/>
              <a:t> </a:t>
            </a:r>
            <a:r>
              <a:rPr lang="en-US" dirty="0" err="1"/>
              <a:t>dù</a:t>
            </a:r>
            <a:r>
              <a:rPr lang="en-US" dirty="0"/>
              <a:t> </a:t>
            </a:r>
            <a:r>
              <a:rPr lang="en-US" dirty="0" err="1"/>
              <a:t>với</a:t>
            </a:r>
            <a:r>
              <a:rPr lang="en-US" dirty="0"/>
              <a:t> </a:t>
            </a:r>
            <a:r>
              <a:rPr lang="en-US" dirty="0" err="1"/>
              <a:t>ý</a:t>
            </a:r>
            <a:r>
              <a:rPr lang="en-US" dirty="0"/>
              <a:t> </a:t>
            </a:r>
            <a:r>
              <a:rPr lang="en-US" dirty="0" err="1"/>
              <a:t>định</a:t>
            </a:r>
            <a:r>
              <a:rPr lang="en-US" dirty="0"/>
              <a:t> </a:t>
            </a:r>
            <a:r>
              <a:rPr lang="en-US" dirty="0" err="1"/>
              <a:t>tốt</a:t>
            </a:r>
            <a:r>
              <a:rPr lang="en-US" dirty="0"/>
              <a:t> </a:t>
            </a:r>
            <a:r>
              <a:rPr lang="en-US" dirty="0" err="1"/>
              <a:t>nhất</a:t>
            </a:r>
            <a:r>
              <a:rPr lang="en-US" dirty="0"/>
              <a:t>. MI </a:t>
            </a:r>
            <a:r>
              <a:rPr lang="en-US" dirty="0" err="1"/>
              <a:t>được</a:t>
            </a:r>
            <a:r>
              <a:rPr lang="en-US" dirty="0"/>
              <a:t> </a:t>
            </a:r>
            <a:r>
              <a:rPr lang="en-US" dirty="0" err="1"/>
              <a:t>thiết</a:t>
            </a:r>
            <a:r>
              <a:rPr lang="en-US" dirty="0"/>
              <a:t> </a:t>
            </a:r>
            <a:r>
              <a:rPr lang="en-US" dirty="0" err="1"/>
              <a:t>kế</a:t>
            </a:r>
            <a:r>
              <a:rPr lang="en-US" dirty="0"/>
              <a:t> </a:t>
            </a:r>
            <a:r>
              <a:rPr lang="en-US" dirty="0" err="1"/>
              <a:t>để</a:t>
            </a:r>
            <a:r>
              <a:rPr lang="en-US" dirty="0"/>
              <a:t>  </a:t>
            </a:r>
            <a:r>
              <a:rPr lang="en-US" dirty="0" err="1"/>
              <a:t>thông</a:t>
            </a:r>
            <a:r>
              <a:rPr lang="en-US" dirty="0"/>
              <a:t> qua </a:t>
            </a:r>
            <a:r>
              <a:rPr lang="en-US" dirty="0" err="1"/>
              <a:t>những</a:t>
            </a:r>
            <a:r>
              <a:rPr lang="en-US" dirty="0"/>
              <a:t> </a:t>
            </a:r>
            <a:r>
              <a:rPr lang="en-US" dirty="0" err="1"/>
              <a:t>thách</a:t>
            </a:r>
            <a:r>
              <a:rPr lang="en-US" dirty="0"/>
              <a:t> </a:t>
            </a:r>
            <a:r>
              <a:rPr lang="en-US" dirty="0" err="1"/>
              <a:t>thức</a:t>
            </a:r>
            <a:r>
              <a:rPr lang="en-US" dirty="0"/>
              <a:t> </a:t>
            </a:r>
            <a:r>
              <a:rPr lang="en-US" dirty="0" err="1"/>
              <a:t>thường</a:t>
            </a:r>
            <a:r>
              <a:rPr lang="en-US" dirty="0"/>
              <a:t> </a:t>
            </a:r>
            <a:r>
              <a:rPr lang="en-US" dirty="0" err="1"/>
              <a:t>phát</a:t>
            </a:r>
            <a:r>
              <a:rPr lang="en-US" dirty="0"/>
              <a:t> </a:t>
            </a:r>
            <a:r>
              <a:rPr lang="en-US" dirty="0" err="1"/>
              <a:t>sinh</a:t>
            </a:r>
            <a:r>
              <a:rPr lang="en-US" dirty="0"/>
              <a:t> </a:t>
            </a:r>
            <a:r>
              <a:rPr lang="en-US" dirty="0" err="1"/>
              <a:t>khi</a:t>
            </a:r>
            <a:r>
              <a:rPr lang="en-US" dirty="0"/>
              <a:t> </a:t>
            </a:r>
            <a:r>
              <a:rPr lang="en-US" dirty="0" err="1"/>
              <a:t>nói</a:t>
            </a:r>
            <a:r>
              <a:rPr lang="en-US" dirty="0"/>
              <a:t> </a:t>
            </a:r>
            <a:r>
              <a:rPr lang="en-US" dirty="0" err="1"/>
              <a:t>đến</a:t>
            </a:r>
            <a:r>
              <a:rPr lang="en-US" dirty="0"/>
              <a:t> </a:t>
            </a:r>
            <a:r>
              <a:rPr lang="en-US" dirty="0" err="1"/>
              <a:t>động</a:t>
            </a:r>
            <a:r>
              <a:rPr lang="en-US" dirty="0"/>
              <a:t> </a:t>
            </a:r>
            <a:r>
              <a:rPr lang="en-US" dirty="0" err="1"/>
              <a:t>cơ</a:t>
            </a:r>
            <a:r>
              <a:rPr lang="en-US" dirty="0"/>
              <a:t> </a:t>
            </a:r>
            <a:r>
              <a:rPr lang="en-US" dirty="0" err="1"/>
              <a:t>thay</a:t>
            </a:r>
            <a:r>
              <a:rPr lang="en-US" dirty="0"/>
              <a:t> </a:t>
            </a:r>
            <a:r>
              <a:rPr lang="en-US" dirty="0" err="1"/>
              <a:t>đổi</a:t>
            </a:r>
            <a:r>
              <a:rPr lang="en-US" dirty="0"/>
              <a:t> </a:t>
            </a:r>
            <a:r>
              <a:rPr lang="en-US" dirty="0" err="1"/>
              <a:t>của</a:t>
            </a:r>
            <a:r>
              <a:rPr lang="en-US" dirty="0"/>
              <a:t> </a:t>
            </a:r>
            <a:r>
              <a:rPr lang="en-US" dirty="0" err="1"/>
              <a:t>người</a:t>
            </a:r>
            <a:r>
              <a:rPr lang="en-US" dirty="0"/>
              <a:t> </a:t>
            </a:r>
            <a:r>
              <a:rPr lang="en-US" dirty="0" err="1"/>
              <a:t>khác</a:t>
            </a:r>
            <a:r>
              <a:rPr lang="en-US" dirty="0"/>
              <a:t>. </a:t>
            </a:r>
            <a:r>
              <a:rPr lang="en-US" dirty="0" err="1"/>
              <a:t>Đặc</a:t>
            </a:r>
            <a:r>
              <a:rPr lang="en-US" dirty="0"/>
              <a:t> </a:t>
            </a:r>
            <a:r>
              <a:rPr lang="en-US" dirty="0" err="1"/>
              <a:t>biệt</a:t>
            </a:r>
            <a:r>
              <a:rPr lang="en-US" dirty="0"/>
              <a:t>, MI </a:t>
            </a:r>
            <a:r>
              <a:rPr lang="en-US" dirty="0" err="1"/>
              <a:t>sắp</a:t>
            </a:r>
            <a:r>
              <a:rPr lang="en-US" dirty="0"/>
              <a:t> </a:t>
            </a:r>
            <a:r>
              <a:rPr lang="en-US" dirty="0" err="1"/>
              <a:t>xếp</a:t>
            </a:r>
            <a:r>
              <a:rPr lang="en-US" dirty="0"/>
              <a:t> </a:t>
            </a:r>
            <a:r>
              <a:rPr lang="en-US" dirty="0" err="1"/>
              <a:t>cuộc</a:t>
            </a:r>
            <a:r>
              <a:rPr lang="en-US" dirty="0"/>
              <a:t> </a:t>
            </a:r>
            <a:r>
              <a:rPr lang="en-US" dirty="0" err="1"/>
              <a:t>hội</a:t>
            </a:r>
            <a:r>
              <a:rPr lang="en-US" dirty="0"/>
              <a:t> </a:t>
            </a:r>
            <a:r>
              <a:rPr lang="en-US" dirty="0" err="1"/>
              <a:t>thoại</a:t>
            </a:r>
            <a:r>
              <a:rPr lang="en-US" dirty="0"/>
              <a:t> </a:t>
            </a:r>
            <a:r>
              <a:rPr lang="en-US" dirty="0" err="1"/>
              <a:t>để</a:t>
            </a:r>
            <a:r>
              <a:rPr lang="en-US" dirty="0"/>
              <a:t> TC </a:t>
            </a:r>
            <a:r>
              <a:rPr lang="en-US" dirty="0" err="1"/>
              <a:t>nói</a:t>
            </a:r>
            <a:r>
              <a:rPr lang="en-US" dirty="0"/>
              <a:t> </a:t>
            </a:r>
            <a:r>
              <a:rPr lang="en-US" dirty="0" err="1"/>
              <a:t>về</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dựa</a:t>
            </a:r>
            <a:r>
              <a:rPr lang="en-US" dirty="0"/>
              <a:t> </a:t>
            </a:r>
            <a:r>
              <a:rPr lang="en-US" dirty="0" err="1"/>
              <a:t>trên</a:t>
            </a:r>
            <a:r>
              <a:rPr lang="en-US" dirty="0"/>
              <a:t> </a:t>
            </a:r>
            <a:r>
              <a:rPr lang="en-US" dirty="0" err="1"/>
              <a:t>các</a:t>
            </a:r>
            <a:r>
              <a:rPr lang="en-US" dirty="0"/>
              <a:t> </a:t>
            </a:r>
            <a:r>
              <a:rPr lang="en-US" dirty="0" err="1"/>
              <a:t>giá</a:t>
            </a:r>
            <a:r>
              <a:rPr lang="en-US" dirty="0"/>
              <a:t> </a:t>
            </a:r>
            <a:r>
              <a:rPr lang="en-US" dirty="0" err="1"/>
              <a:t>trị</a:t>
            </a:r>
            <a:r>
              <a:rPr lang="en-US" dirty="0"/>
              <a:t> </a:t>
            </a:r>
            <a:r>
              <a:rPr lang="en-US" dirty="0" err="1"/>
              <a:t>và</a:t>
            </a:r>
            <a:r>
              <a:rPr lang="en-US" dirty="0"/>
              <a:t> </a:t>
            </a:r>
            <a:r>
              <a:rPr lang="en-US" dirty="0" err="1"/>
              <a:t>sở</a:t>
            </a:r>
            <a:r>
              <a:rPr lang="en-US" dirty="0"/>
              <a:t> </a:t>
            </a:r>
            <a:r>
              <a:rPr lang="en-US" dirty="0" err="1"/>
              <a:t>thích</a:t>
            </a:r>
            <a:r>
              <a:rPr lang="en-US" dirty="0"/>
              <a:t> </a:t>
            </a:r>
            <a:r>
              <a:rPr lang="en-US" dirty="0" err="1"/>
              <a:t>của</a:t>
            </a:r>
            <a:r>
              <a:rPr lang="en-US" dirty="0"/>
              <a:t> </a:t>
            </a:r>
            <a:r>
              <a:rPr lang="en-US" dirty="0" err="1"/>
              <a:t>họ</a:t>
            </a:r>
            <a:r>
              <a:rPr lang="en-US" dirty="0"/>
              <a:t>. </a:t>
            </a:r>
            <a:endParaRPr lang="en-US" dirty="0" smtClean="0"/>
          </a:p>
          <a:p>
            <a:pPr marL="228600" indent="-228600">
              <a:buAutoNum type="arabicPlain"/>
            </a:pPr>
            <a:endParaRPr lang="en-US" smtClean="0"/>
          </a:p>
          <a:p>
            <a:pPr marL="228600" indent="-228600">
              <a:buAutoNum type="arabicPlain"/>
            </a:pPr>
            <a:endParaRPr lang="en-US" dirty="0"/>
          </a:p>
          <a:p>
            <a:r>
              <a:rPr lang="en-US" sz="1200" kern="1200" dirty="0" err="1" smtClean="0">
                <a:solidFill>
                  <a:schemeClr val="tx1"/>
                </a:solidFill>
                <a:effectLst/>
                <a:latin typeface="+mn-lt"/>
                <a:ea typeface="+mn-ea"/>
                <a:cs typeface="+mn-cs"/>
              </a:rPr>
              <a:t>Mâu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thuẫn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Bạn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đang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có</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mâu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thuẫn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nào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câu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nói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thay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đổi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câu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nói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trì</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của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bạn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là</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gì</a:t>
            </a:r>
            <a:r>
              <a:rPr lang="en-US" sz="1200" kern="1200" dirty="0" smtClean="0">
                <a:solidFill>
                  <a:schemeClr val="tx1"/>
                </a:solidFill>
                <a:effectLst/>
                <a:latin typeface="+mn-lt"/>
                <a:ea typeface="+mn-ea"/>
                <a:cs typeface="+mn-cs"/>
              </a:rPr>
              <a:t>? </a:t>
            </a:r>
          </a:p>
          <a:p>
            <a:pPr marL="228600" indent="-228600">
              <a:buAutoNum type="arabicPlain"/>
            </a:pPr>
            <a:endParaRPr lang="en-US" dirty="0"/>
          </a:p>
          <a:p>
            <a:pPr marL="228600" indent="-228600">
              <a:buAutoNum type="arabicPlain"/>
            </a:pPr>
            <a:r>
              <a:rPr lang="en-US" dirty="0" err="1"/>
              <a:t>Có</a:t>
            </a:r>
            <a:r>
              <a:rPr lang="en-US" dirty="0"/>
              <a:t> </a:t>
            </a:r>
            <a:r>
              <a:rPr lang="en-US" dirty="0" err="1"/>
              <a:t>ba</a:t>
            </a:r>
            <a:r>
              <a:rPr lang="en-US" dirty="0"/>
              <a:t> </a:t>
            </a:r>
            <a:r>
              <a:rPr lang="en-US" dirty="0" err="1"/>
              <a:t>phong</a:t>
            </a:r>
            <a:r>
              <a:rPr lang="en-US" dirty="0"/>
              <a:t> </a:t>
            </a:r>
            <a:r>
              <a:rPr lang="en-US" dirty="0" err="1"/>
              <a:t>cách</a:t>
            </a:r>
            <a:r>
              <a:rPr lang="en-US" dirty="0"/>
              <a:t> </a:t>
            </a:r>
            <a:r>
              <a:rPr lang="en-US" dirty="0" err="1"/>
              <a:t>nói</a:t>
            </a:r>
            <a:r>
              <a:rPr lang="en-US" dirty="0"/>
              <a:t> </a:t>
            </a:r>
            <a:r>
              <a:rPr lang="en-US" dirty="0" err="1"/>
              <a:t>chuyện</a:t>
            </a:r>
            <a:r>
              <a:rPr lang="en-US" dirty="0"/>
              <a:t> </a:t>
            </a:r>
            <a:r>
              <a:rPr lang="en-US" dirty="0" err="1"/>
              <a:t>nhằm</a:t>
            </a:r>
            <a:r>
              <a:rPr lang="en-US" dirty="0"/>
              <a:t> </a:t>
            </a:r>
            <a:r>
              <a:rPr lang="en-US" dirty="0" err="1"/>
              <a:t>giúp</a:t>
            </a:r>
            <a:r>
              <a:rPr lang="en-US" dirty="0"/>
              <a:t> con </a:t>
            </a:r>
            <a:r>
              <a:rPr lang="en-US" dirty="0" err="1"/>
              <a:t>người</a:t>
            </a:r>
            <a:r>
              <a:rPr lang="en-US" dirty="0"/>
              <a:t> </a:t>
            </a:r>
            <a:r>
              <a:rPr lang="en-US" dirty="0" err="1"/>
              <a:t>thay</a:t>
            </a:r>
            <a:r>
              <a:rPr lang="en-US" dirty="0"/>
              <a:t> </a:t>
            </a:r>
            <a:r>
              <a:rPr lang="en-US" dirty="0" err="1"/>
              <a:t>đổi</a:t>
            </a:r>
            <a:r>
              <a:rPr lang="en-US" dirty="0"/>
              <a:t>. </a:t>
            </a:r>
          </a:p>
          <a:p>
            <a:pPr marL="457200" lvl="1" indent="0">
              <a:buNone/>
            </a:pPr>
            <a:r>
              <a:rPr lang="en-US" dirty="0" err="1"/>
              <a:t>Ở</a:t>
            </a:r>
            <a:r>
              <a:rPr lang="en-US" dirty="0"/>
              <a:t> </a:t>
            </a:r>
            <a:r>
              <a:rPr lang="en-US" dirty="0" err="1"/>
              <a:t>một</a:t>
            </a:r>
            <a:r>
              <a:rPr lang="en-US" dirty="0"/>
              <a:t> </a:t>
            </a:r>
            <a:r>
              <a:rPr lang="en-US" dirty="0" err="1"/>
              <a:t>đầu</a:t>
            </a:r>
            <a:r>
              <a:rPr lang="en-US" dirty="0"/>
              <a:t> </a:t>
            </a:r>
            <a:r>
              <a:rPr lang="en-US" dirty="0" err="1"/>
              <a:t>là</a:t>
            </a:r>
            <a:r>
              <a:rPr lang="en-US" dirty="0"/>
              <a:t> </a:t>
            </a:r>
            <a:r>
              <a:rPr lang="en-US" dirty="0" err="1"/>
              <a:t>phong</a:t>
            </a:r>
            <a:r>
              <a:rPr lang="en-US" dirty="0"/>
              <a:t> </a:t>
            </a:r>
            <a:r>
              <a:rPr lang="en-US" dirty="0" err="1"/>
              <a:t>cách</a:t>
            </a:r>
            <a:r>
              <a:rPr lang="en-US" dirty="0"/>
              <a:t> "</a:t>
            </a:r>
            <a:r>
              <a:rPr lang="en-US" dirty="0" err="1"/>
              <a:t>chỉ</a:t>
            </a:r>
            <a:r>
              <a:rPr lang="en-US" dirty="0"/>
              <a:t> </a:t>
            </a:r>
            <a:r>
              <a:rPr lang="en-US" dirty="0" err="1"/>
              <a:t>đạo</a:t>
            </a:r>
            <a:r>
              <a:rPr lang="en-US" dirty="0"/>
              <a:t>", </a:t>
            </a:r>
            <a:r>
              <a:rPr lang="en-US" dirty="0" err="1"/>
              <a:t>người</a:t>
            </a:r>
            <a:r>
              <a:rPr lang="en-US" dirty="0"/>
              <a:t> </a:t>
            </a:r>
            <a:r>
              <a:rPr lang="en-US" dirty="0" err="1"/>
              <a:t>chuyên</a:t>
            </a:r>
            <a:r>
              <a:rPr lang="en-US" dirty="0"/>
              <a:t> </a:t>
            </a:r>
            <a:r>
              <a:rPr lang="en-US" dirty="0" err="1"/>
              <a:t>gia</a:t>
            </a:r>
            <a:r>
              <a:rPr lang="en-US" dirty="0"/>
              <a:t> </a:t>
            </a:r>
            <a:r>
              <a:rPr lang="en-US" dirty="0" err="1"/>
              <a:t>cung</a:t>
            </a:r>
            <a:r>
              <a:rPr lang="en-US" dirty="0"/>
              <a:t> </a:t>
            </a:r>
            <a:r>
              <a:rPr lang="en-US" dirty="0" err="1"/>
              <a:t>cấp</a:t>
            </a:r>
            <a:r>
              <a:rPr lang="en-US" dirty="0"/>
              <a:t> </a:t>
            </a:r>
            <a:r>
              <a:rPr lang="en-US" dirty="0" err="1"/>
              <a:t>thông</a:t>
            </a:r>
            <a:r>
              <a:rPr lang="en-US" dirty="0"/>
              <a:t> tin, </a:t>
            </a:r>
            <a:r>
              <a:rPr lang="en-US" dirty="0" err="1"/>
              <a:t>hướng</a:t>
            </a:r>
            <a:r>
              <a:rPr lang="en-US" dirty="0"/>
              <a:t> </a:t>
            </a:r>
            <a:r>
              <a:rPr lang="en-US" dirty="0" err="1"/>
              <a:t>dẫn</a:t>
            </a:r>
            <a:r>
              <a:rPr lang="en-US" dirty="0"/>
              <a:t> </a:t>
            </a:r>
            <a:r>
              <a:rPr lang="en-US" dirty="0" err="1"/>
              <a:t>và</a:t>
            </a:r>
            <a:r>
              <a:rPr lang="en-US" dirty="0"/>
              <a:t> </a:t>
            </a:r>
            <a:r>
              <a:rPr lang="en-US" dirty="0" err="1"/>
              <a:t>tư</a:t>
            </a:r>
            <a:r>
              <a:rPr lang="en-US" dirty="0"/>
              <a:t> </a:t>
            </a:r>
            <a:r>
              <a:rPr lang="en-US" dirty="0" err="1"/>
              <a:t>vấn</a:t>
            </a:r>
            <a:r>
              <a:rPr lang="en-US" dirty="0"/>
              <a:t>. </a:t>
            </a:r>
            <a:r>
              <a:rPr lang="en-US" dirty="0" err="1"/>
              <a:t>Một</a:t>
            </a:r>
            <a:r>
              <a:rPr lang="en-US" dirty="0"/>
              <a:t> </a:t>
            </a:r>
            <a:r>
              <a:rPr lang="en-US" dirty="0" err="1"/>
              <a:t>người</a:t>
            </a:r>
            <a:r>
              <a:rPr lang="en-US" dirty="0"/>
              <a:t> </a:t>
            </a:r>
            <a:r>
              <a:rPr lang="en-US" dirty="0" err="1"/>
              <a:t>giám</a:t>
            </a:r>
            <a:r>
              <a:rPr lang="en-US" dirty="0"/>
              <a:t> </a:t>
            </a:r>
            <a:r>
              <a:rPr lang="en-US" dirty="0" err="1"/>
              <a:t>đốc</a:t>
            </a:r>
            <a:r>
              <a:rPr lang="en-US" dirty="0"/>
              <a:t> </a:t>
            </a:r>
            <a:r>
              <a:rPr lang="en-US" dirty="0" err="1"/>
              <a:t>cho</a:t>
            </a:r>
            <a:r>
              <a:rPr lang="en-US" dirty="0"/>
              <a:t> </a:t>
            </a:r>
            <a:r>
              <a:rPr lang="en-US" dirty="0" err="1"/>
              <a:t>lệnh</a:t>
            </a:r>
            <a:r>
              <a:rPr lang="en-US" dirty="0"/>
              <a:t> </a:t>
            </a:r>
            <a:r>
              <a:rPr lang="en-US" dirty="0" err="1"/>
              <a:t>nói</a:t>
            </a:r>
            <a:r>
              <a:rPr lang="en-US" dirty="0"/>
              <a:t> </a:t>
            </a:r>
            <a:r>
              <a:rPr lang="en-US" dirty="0" err="1"/>
              <a:t>với</a:t>
            </a:r>
            <a:r>
              <a:rPr lang="en-US" dirty="0"/>
              <a:t> </a:t>
            </a:r>
            <a:r>
              <a:rPr lang="en-US" dirty="0" err="1"/>
              <a:t>mọi</a:t>
            </a:r>
            <a:r>
              <a:rPr lang="en-US" dirty="0"/>
              <a:t> </a:t>
            </a:r>
            <a:r>
              <a:rPr lang="en-US" dirty="0" err="1"/>
              <a:t>người</a:t>
            </a:r>
            <a:r>
              <a:rPr lang="en-US" dirty="0"/>
              <a:t> </a:t>
            </a:r>
            <a:r>
              <a:rPr lang="en-US" dirty="0" err="1"/>
              <a:t>phải</a:t>
            </a:r>
            <a:r>
              <a:rPr lang="en-US" dirty="0"/>
              <a:t> </a:t>
            </a:r>
            <a:r>
              <a:rPr lang="en-US" dirty="0" err="1"/>
              <a:t>làm</a:t>
            </a:r>
            <a:r>
              <a:rPr lang="en-US" dirty="0"/>
              <a:t> </a:t>
            </a:r>
            <a:r>
              <a:rPr lang="en-US" dirty="0" err="1"/>
              <a:t>gì</a:t>
            </a:r>
            <a:r>
              <a:rPr lang="en-US" dirty="0"/>
              <a:t> </a:t>
            </a:r>
            <a:r>
              <a:rPr lang="en-US" dirty="0" err="1"/>
              <a:t>và</a:t>
            </a:r>
            <a:r>
              <a:rPr lang="en-US" dirty="0"/>
              <a:t> </a:t>
            </a:r>
            <a:r>
              <a:rPr lang="en-US" dirty="0" err="1"/>
              <a:t>làm</a:t>
            </a:r>
            <a:r>
              <a:rPr lang="en-US" dirty="0"/>
              <a:t> </a:t>
            </a:r>
            <a:r>
              <a:rPr lang="en-US" dirty="0" err="1"/>
              <a:t>thế</a:t>
            </a:r>
            <a:r>
              <a:rPr lang="en-US" dirty="0"/>
              <a:t> </a:t>
            </a:r>
            <a:r>
              <a:rPr lang="en-US" dirty="0" err="1"/>
              <a:t>nào</a:t>
            </a:r>
            <a:r>
              <a:rPr lang="en-US" dirty="0"/>
              <a:t> </a:t>
            </a:r>
            <a:r>
              <a:rPr lang="en-US" dirty="0" err="1"/>
              <a:t>để</a:t>
            </a:r>
            <a:r>
              <a:rPr lang="en-US" dirty="0"/>
              <a:t> </a:t>
            </a:r>
            <a:r>
              <a:rPr lang="en-US" dirty="0" err="1"/>
              <a:t>tiến</a:t>
            </a:r>
            <a:r>
              <a:rPr lang="en-US" dirty="0"/>
              <a:t> </a:t>
            </a:r>
            <a:r>
              <a:rPr lang="en-US" dirty="0" err="1"/>
              <a:t>hành</a:t>
            </a:r>
            <a:r>
              <a:rPr lang="en-US" dirty="0"/>
              <a:t>. </a:t>
            </a:r>
            <a:r>
              <a:rPr lang="en-US" dirty="0" err="1"/>
              <a:t>Ngừoi</a:t>
            </a:r>
            <a:r>
              <a:rPr lang="en-US" dirty="0"/>
              <a:t> </a:t>
            </a:r>
            <a:r>
              <a:rPr lang="en-US" dirty="0" err="1"/>
              <a:t>chỉ</a:t>
            </a:r>
            <a:r>
              <a:rPr lang="en-US" dirty="0"/>
              <a:t> </a:t>
            </a:r>
            <a:r>
              <a:rPr lang="en-US" dirty="0" err="1"/>
              <a:t>đạo</a:t>
            </a:r>
            <a:r>
              <a:rPr lang="en-US" dirty="0"/>
              <a:t> </a:t>
            </a:r>
            <a:r>
              <a:rPr lang="en-US" dirty="0" err="1"/>
              <a:t>nghĩ</a:t>
            </a:r>
            <a:r>
              <a:rPr lang="en-US" dirty="0"/>
              <a:t> "</a:t>
            </a:r>
            <a:r>
              <a:rPr lang="en-US" dirty="0" err="1"/>
              <a:t>Tôi</a:t>
            </a:r>
            <a:r>
              <a:rPr lang="en-US" dirty="0"/>
              <a:t> </a:t>
            </a:r>
            <a:r>
              <a:rPr lang="en-US" dirty="0" err="1"/>
              <a:t>biết</a:t>
            </a:r>
            <a:r>
              <a:rPr lang="en-US" dirty="0"/>
              <a:t> </a:t>
            </a:r>
            <a:r>
              <a:rPr lang="en-US" dirty="0" err="1"/>
              <a:t>bạn</a:t>
            </a:r>
            <a:r>
              <a:rPr lang="en-US" dirty="0"/>
              <a:t> </a:t>
            </a:r>
            <a:r>
              <a:rPr lang="en-US" dirty="0" err="1"/>
              <a:t>nên</a:t>
            </a:r>
            <a:r>
              <a:rPr lang="en-US" dirty="0"/>
              <a:t> </a:t>
            </a:r>
            <a:r>
              <a:rPr lang="en-US" dirty="0" err="1"/>
              <a:t>làm</a:t>
            </a:r>
            <a:r>
              <a:rPr lang="en-US" dirty="0"/>
              <a:t> </a:t>
            </a:r>
            <a:r>
              <a:rPr lang="en-US" dirty="0" err="1"/>
              <a:t>gì</a:t>
            </a:r>
            <a:r>
              <a:rPr lang="en-US" dirty="0"/>
              <a:t>, </a:t>
            </a:r>
            <a:r>
              <a:rPr lang="en-US" dirty="0" err="1"/>
              <a:t>và</a:t>
            </a:r>
            <a:r>
              <a:rPr lang="en-US" dirty="0"/>
              <a:t> </a:t>
            </a:r>
            <a:r>
              <a:rPr lang="en-US" dirty="0" err="1"/>
              <a:t>đây</a:t>
            </a:r>
            <a:r>
              <a:rPr lang="en-US" dirty="0"/>
              <a:t> </a:t>
            </a:r>
            <a:r>
              <a:rPr lang="en-US" dirty="0" err="1"/>
              <a:t>là</a:t>
            </a:r>
            <a:r>
              <a:rPr lang="en-US" dirty="0"/>
              <a:t> </a:t>
            </a:r>
            <a:r>
              <a:rPr lang="en-US" dirty="0" err="1"/>
              <a:t>cách</a:t>
            </a:r>
            <a:r>
              <a:rPr lang="en-US" dirty="0"/>
              <a:t>  hay </a:t>
            </a:r>
            <a:r>
              <a:rPr lang="en-US" dirty="0" err="1"/>
              <a:t>nhất</a:t>
            </a:r>
            <a:r>
              <a:rPr lang="en-US" dirty="0"/>
              <a:t> </a:t>
            </a:r>
            <a:r>
              <a:rPr lang="en-US" dirty="0" err="1"/>
              <a:t>để</a:t>
            </a:r>
            <a:r>
              <a:rPr lang="en-US" dirty="0"/>
              <a:t> </a:t>
            </a:r>
            <a:r>
              <a:rPr lang="en-US" dirty="0" err="1"/>
              <a:t>làm</a:t>
            </a:r>
            <a:r>
              <a:rPr lang="en-US" dirty="0"/>
              <a:t> </a:t>
            </a:r>
            <a:r>
              <a:rPr lang="en-US" dirty="0" err="1"/>
              <a:t>điều</a:t>
            </a:r>
            <a:r>
              <a:rPr lang="en-US" dirty="0"/>
              <a:t> </a:t>
            </a:r>
            <a:r>
              <a:rPr lang="en-US" dirty="0" err="1"/>
              <a:t>đó</a:t>
            </a:r>
            <a:r>
              <a:rPr lang="en-US" dirty="0"/>
              <a:t>."  </a:t>
            </a:r>
            <a:r>
              <a:rPr lang="en-US" dirty="0" err="1"/>
              <a:t>ví</a:t>
            </a:r>
            <a:r>
              <a:rPr lang="en-US" dirty="0"/>
              <a:t> </a:t>
            </a:r>
            <a:r>
              <a:rPr lang="en-US" dirty="0" err="1"/>
              <a:t>dụ</a:t>
            </a:r>
            <a:r>
              <a:rPr lang="en-US" dirty="0"/>
              <a:t> </a:t>
            </a:r>
            <a:r>
              <a:rPr lang="en-US" dirty="0" err="1"/>
              <a:t>về</a:t>
            </a:r>
            <a:r>
              <a:rPr lang="en-US" dirty="0"/>
              <a:t> </a:t>
            </a:r>
            <a:r>
              <a:rPr lang="en-US" dirty="0" err="1"/>
              <a:t>chỉ</a:t>
            </a:r>
            <a:r>
              <a:rPr lang="en-US" dirty="0"/>
              <a:t> </a:t>
            </a:r>
            <a:r>
              <a:rPr lang="en-US" dirty="0" err="1"/>
              <a:t>đạo</a:t>
            </a:r>
            <a:r>
              <a:rPr lang="en-US" dirty="0"/>
              <a:t> </a:t>
            </a:r>
            <a:r>
              <a:rPr lang="en-US" dirty="0" err="1"/>
              <a:t>là</a:t>
            </a:r>
            <a:r>
              <a:rPr lang="en-US" dirty="0"/>
              <a:t> </a:t>
            </a:r>
            <a:r>
              <a:rPr lang="en-US" dirty="0" err="1"/>
              <a:t>một</a:t>
            </a:r>
            <a:r>
              <a:rPr lang="en-US" dirty="0"/>
              <a:t> </a:t>
            </a:r>
            <a:r>
              <a:rPr lang="en-US" dirty="0" err="1"/>
              <a:t>bác</a:t>
            </a:r>
            <a:r>
              <a:rPr lang="en-US" dirty="0"/>
              <a:t> </a:t>
            </a:r>
            <a:r>
              <a:rPr lang="en-US" dirty="0" err="1"/>
              <a:t>sĩ</a:t>
            </a:r>
            <a:r>
              <a:rPr lang="en-US" dirty="0"/>
              <a:t> </a:t>
            </a:r>
            <a:r>
              <a:rPr lang="en-US" dirty="0" err="1"/>
              <a:t>giải</a:t>
            </a:r>
            <a:r>
              <a:rPr lang="en-US" dirty="0"/>
              <a:t> </a:t>
            </a:r>
            <a:r>
              <a:rPr lang="en-US" dirty="0" err="1"/>
              <a:t>thích</a:t>
            </a:r>
            <a:r>
              <a:rPr lang="en-US" dirty="0"/>
              <a:t> </a:t>
            </a:r>
            <a:r>
              <a:rPr lang="en-US" dirty="0" err="1"/>
              <a:t>làm</a:t>
            </a:r>
            <a:r>
              <a:rPr lang="en-US" dirty="0"/>
              <a:t> </a:t>
            </a:r>
            <a:r>
              <a:rPr lang="en-US" dirty="0" err="1"/>
              <a:t>thế</a:t>
            </a:r>
            <a:r>
              <a:rPr lang="en-US" dirty="0"/>
              <a:t> </a:t>
            </a:r>
            <a:r>
              <a:rPr lang="en-US" dirty="0" err="1"/>
              <a:t>nào</a:t>
            </a:r>
            <a:r>
              <a:rPr lang="en-US" dirty="0"/>
              <a:t> </a:t>
            </a:r>
            <a:r>
              <a:rPr lang="en-US" dirty="0" err="1"/>
              <a:t>Dùng</a:t>
            </a:r>
            <a:r>
              <a:rPr lang="en-US" dirty="0"/>
              <a:t> </a:t>
            </a:r>
            <a:r>
              <a:rPr lang="en-US" dirty="0" err="1"/>
              <a:t>thuốc</a:t>
            </a:r>
            <a:r>
              <a:rPr lang="en-US" dirty="0"/>
              <a:t> </a:t>
            </a:r>
            <a:r>
              <a:rPr lang="en-US" dirty="0" err="1"/>
              <a:t>đúng</a:t>
            </a:r>
            <a:r>
              <a:rPr lang="en-US" dirty="0"/>
              <a:t> </a:t>
            </a:r>
            <a:r>
              <a:rPr lang="en-US" dirty="0" err="1"/>
              <a:t>cách</a:t>
            </a:r>
            <a:r>
              <a:rPr lang="en-US" dirty="0"/>
              <a:t>, </a:t>
            </a:r>
            <a:r>
              <a:rPr lang="en-US" dirty="0" err="1"/>
              <a:t>hoặc</a:t>
            </a:r>
            <a:r>
              <a:rPr lang="en-US" dirty="0"/>
              <a:t> </a:t>
            </a:r>
            <a:r>
              <a:rPr lang="en-US" dirty="0" err="1"/>
              <a:t>một</a:t>
            </a:r>
            <a:r>
              <a:rPr lang="en-US" dirty="0"/>
              <a:t> </a:t>
            </a:r>
            <a:r>
              <a:rPr lang="en-US" dirty="0" err="1"/>
              <a:t>viên</a:t>
            </a:r>
            <a:r>
              <a:rPr lang="en-US" dirty="0"/>
              <a:t> </a:t>
            </a:r>
            <a:r>
              <a:rPr lang="en-US" dirty="0" err="1"/>
              <a:t>chức</a:t>
            </a:r>
            <a:r>
              <a:rPr lang="en-US" dirty="0"/>
              <a:t> </a:t>
            </a:r>
            <a:r>
              <a:rPr lang="en-US" dirty="0" err="1"/>
              <a:t>quản</a:t>
            </a:r>
            <a:r>
              <a:rPr lang="en-US" dirty="0"/>
              <a:t> </a:t>
            </a:r>
            <a:r>
              <a:rPr lang="en-US" dirty="0" err="1"/>
              <a:t>chế</a:t>
            </a:r>
            <a:r>
              <a:rPr lang="en-US" dirty="0"/>
              <a:t> </a:t>
            </a:r>
            <a:r>
              <a:rPr lang="en-US" dirty="0" err="1"/>
              <a:t>giải</a:t>
            </a:r>
            <a:r>
              <a:rPr lang="en-US" dirty="0"/>
              <a:t> </a:t>
            </a:r>
            <a:r>
              <a:rPr lang="en-US" dirty="0" err="1"/>
              <a:t>thích</a:t>
            </a:r>
            <a:r>
              <a:rPr lang="en-US" dirty="0"/>
              <a:t> </a:t>
            </a:r>
            <a:r>
              <a:rPr lang="en-US" dirty="0" err="1"/>
              <a:t>về</a:t>
            </a:r>
            <a:r>
              <a:rPr lang="en-US" dirty="0"/>
              <a:t> </a:t>
            </a:r>
            <a:r>
              <a:rPr lang="en-US" dirty="0" err="1"/>
              <a:t>các</a:t>
            </a:r>
            <a:r>
              <a:rPr lang="en-US" dirty="0"/>
              <a:t> </a:t>
            </a:r>
            <a:r>
              <a:rPr lang="en-US" dirty="0" err="1"/>
              <a:t>trường</a:t>
            </a:r>
            <a:r>
              <a:rPr lang="en-US" dirty="0"/>
              <a:t> </a:t>
            </a:r>
            <a:r>
              <a:rPr lang="en-US" dirty="0" err="1"/>
              <a:t>hợp</a:t>
            </a:r>
            <a:r>
              <a:rPr lang="en-US" dirty="0"/>
              <a:t> </a:t>
            </a:r>
            <a:r>
              <a:rPr lang="en-US" dirty="0" err="1"/>
              <a:t>và</a:t>
            </a:r>
            <a:r>
              <a:rPr lang="en-US" dirty="0"/>
              <a:t> </a:t>
            </a:r>
            <a:r>
              <a:rPr lang="en-US" dirty="0" err="1"/>
              <a:t>hậu</a:t>
            </a:r>
            <a:r>
              <a:rPr lang="en-US" dirty="0"/>
              <a:t> </a:t>
            </a:r>
            <a:r>
              <a:rPr lang="en-US" dirty="0" err="1"/>
              <a:t>quả</a:t>
            </a:r>
            <a:r>
              <a:rPr lang="en-US" dirty="0"/>
              <a:t> do </a:t>
            </a:r>
            <a:r>
              <a:rPr lang="en-US" dirty="0" err="1"/>
              <a:t>tòa</a:t>
            </a:r>
            <a:r>
              <a:rPr lang="en-US" dirty="0"/>
              <a:t> </a:t>
            </a:r>
            <a:r>
              <a:rPr lang="en-US" dirty="0" err="1"/>
              <a:t>án</a:t>
            </a:r>
            <a:r>
              <a:rPr lang="en-US" dirty="0"/>
              <a:t> </a:t>
            </a:r>
            <a:r>
              <a:rPr lang="en-US" dirty="0" err="1"/>
              <a:t>áp</a:t>
            </a:r>
            <a:r>
              <a:rPr lang="en-US" dirty="0"/>
              <a:t> </a:t>
            </a:r>
            <a:r>
              <a:rPr lang="en-US" dirty="0" err="1"/>
              <a:t>đặt</a:t>
            </a:r>
            <a:r>
              <a:rPr lang="en-US" dirty="0"/>
              <a:t>.</a:t>
            </a:r>
          </a:p>
          <a:p>
            <a:pPr marL="457200" lvl="1" indent="0">
              <a:buNone/>
            </a:pPr>
            <a:r>
              <a:rPr lang="en-US" dirty="0" err="1"/>
              <a:t>Ở</a:t>
            </a:r>
            <a:r>
              <a:rPr lang="en-US" dirty="0"/>
              <a:t> </a:t>
            </a:r>
            <a:r>
              <a:rPr lang="en-US" dirty="0" err="1"/>
              <a:t>đầu</a:t>
            </a:r>
            <a:r>
              <a:rPr lang="en-US" dirty="0"/>
              <a:t> </a:t>
            </a:r>
            <a:r>
              <a:rPr lang="en-US" dirty="0" err="1"/>
              <a:t>kia</a:t>
            </a:r>
            <a:r>
              <a:rPr lang="en-US" dirty="0"/>
              <a:t> </a:t>
            </a:r>
            <a:r>
              <a:rPr lang="en-US" dirty="0" err="1"/>
              <a:t>là</a:t>
            </a:r>
            <a:r>
              <a:rPr lang="en-US" dirty="0"/>
              <a:t> </a:t>
            </a:r>
            <a:r>
              <a:rPr lang="en-US" dirty="0" err="1"/>
              <a:t>một</a:t>
            </a:r>
            <a:r>
              <a:rPr lang="en-US" dirty="0"/>
              <a:t> </a:t>
            </a:r>
            <a:r>
              <a:rPr lang="en-US" dirty="0" err="1"/>
              <a:t>phong</a:t>
            </a:r>
            <a:r>
              <a:rPr lang="en-US" dirty="0"/>
              <a:t> </a:t>
            </a:r>
            <a:r>
              <a:rPr lang="en-US" dirty="0" err="1"/>
              <a:t>cách</a:t>
            </a:r>
            <a:r>
              <a:rPr lang="en-US" dirty="0"/>
              <a:t> "</a:t>
            </a:r>
            <a:r>
              <a:rPr lang="en-US" dirty="0" err="1"/>
              <a:t>theo</a:t>
            </a:r>
            <a:r>
              <a:rPr lang="en-US" dirty="0"/>
              <a:t> </a:t>
            </a:r>
            <a:r>
              <a:rPr lang="en-US" dirty="0" err="1"/>
              <a:t>dõi</a:t>
            </a:r>
            <a:r>
              <a:rPr lang="en-US" dirty="0"/>
              <a:t>". </a:t>
            </a:r>
            <a:r>
              <a:rPr lang="en-US" dirty="0" err="1"/>
              <a:t>Những</a:t>
            </a:r>
            <a:r>
              <a:rPr lang="en-US" dirty="0"/>
              <a:t> </a:t>
            </a:r>
            <a:r>
              <a:rPr lang="en-US" dirty="0" err="1"/>
              <a:t>người</a:t>
            </a:r>
            <a:r>
              <a:rPr lang="en-US" dirty="0"/>
              <a:t> </a:t>
            </a:r>
            <a:r>
              <a:rPr lang="en-US" dirty="0" err="1"/>
              <a:t>nghe</a:t>
            </a:r>
            <a:r>
              <a:rPr lang="en-US" dirty="0"/>
              <a:t> </a:t>
            </a:r>
            <a:r>
              <a:rPr lang="en-US" dirty="0" err="1"/>
              <a:t>giỏi</a:t>
            </a:r>
            <a:r>
              <a:rPr lang="en-US" dirty="0"/>
              <a:t> </a:t>
            </a:r>
            <a:r>
              <a:rPr lang="en-US" dirty="0" err="1"/>
              <a:t>quan</a:t>
            </a:r>
            <a:r>
              <a:rPr lang="en-US" dirty="0"/>
              <a:t> </a:t>
            </a:r>
            <a:r>
              <a:rPr lang="en-US" dirty="0" err="1"/>
              <a:t>tâm</a:t>
            </a:r>
            <a:r>
              <a:rPr lang="en-US" dirty="0"/>
              <a:t> </a:t>
            </a:r>
            <a:r>
              <a:rPr lang="en-US" dirty="0" err="1"/>
              <a:t>đến</a:t>
            </a:r>
            <a:r>
              <a:rPr lang="en-US" dirty="0"/>
              <a:t> </a:t>
            </a:r>
            <a:r>
              <a:rPr lang="en-US" dirty="0" err="1"/>
              <a:t>những</a:t>
            </a:r>
            <a:r>
              <a:rPr lang="en-US" dirty="0"/>
              <a:t> </a:t>
            </a:r>
            <a:r>
              <a:rPr lang="en-US" dirty="0" err="1"/>
              <a:t>gì</a:t>
            </a:r>
            <a:r>
              <a:rPr lang="en-US" dirty="0"/>
              <a:t> </a:t>
            </a:r>
            <a:r>
              <a:rPr lang="en-US" dirty="0" err="1"/>
              <a:t>người</a:t>
            </a:r>
            <a:r>
              <a:rPr lang="en-US" dirty="0"/>
              <a:t> </a:t>
            </a:r>
            <a:r>
              <a:rPr lang="en-US" dirty="0" err="1"/>
              <a:t>khác</a:t>
            </a:r>
            <a:r>
              <a:rPr lang="en-US" dirty="0"/>
              <a:t> </a:t>
            </a:r>
            <a:r>
              <a:rPr lang="en-US" dirty="0" err="1"/>
              <a:t>nói</a:t>
            </a:r>
            <a:r>
              <a:rPr lang="en-US" dirty="0"/>
              <a:t>, </a:t>
            </a:r>
            <a:r>
              <a:rPr lang="en-US" dirty="0" err="1"/>
              <a:t>tìm</a:t>
            </a:r>
            <a:r>
              <a:rPr lang="en-US" dirty="0"/>
              <a:t> </a:t>
            </a:r>
            <a:r>
              <a:rPr lang="en-US" dirty="0" err="1"/>
              <a:t>cách</a:t>
            </a:r>
            <a:r>
              <a:rPr lang="en-US" dirty="0"/>
              <a:t> </a:t>
            </a:r>
            <a:r>
              <a:rPr lang="en-US" dirty="0" err="1"/>
              <a:t>Hiểu</a:t>
            </a:r>
            <a:r>
              <a:rPr lang="en-US" dirty="0"/>
              <a:t>, </a:t>
            </a:r>
            <a:r>
              <a:rPr lang="en-US" dirty="0" err="1"/>
              <a:t>và</a:t>
            </a:r>
            <a:r>
              <a:rPr lang="en-US" dirty="0"/>
              <a:t> </a:t>
            </a:r>
            <a:r>
              <a:rPr lang="en-US" dirty="0" err="1"/>
              <a:t>tôn</a:t>
            </a:r>
            <a:r>
              <a:rPr lang="en-US" dirty="0"/>
              <a:t> </a:t>
            </a:r>
            <a:r>
              <a:rPr lang="en-US" dirty="0" err="1"/>
              <a:t>trọng</a:t>
            </a:r>
            <a:r>
              <a:rPr lang="en-US" dirty="0"/>
              <a:t>, </a:t>
            </a:r>
            <a:r>
              <a:rPr lang="en-US" dirty="0" err="1"/>
              <a:t>kiềm</a:t>
            </a:r>
            <a:r>
              <a:rPr lang="en-US" dirty="0"/>
              <a:t> </a:t>
            </a:r>
            <a:r>
              <a:rPr lang="en-US" dirty="0" err="1"/>
              <a:t>chế</a:t>
            </a:r>
            <a:r>
              <a:rPr lang="en-US" dirty="0"/>
              <a:t> (</a:t>
            </a:r>
            <a:r>
              <a:rPr lang="en-US" dirty="0" err="1"/>
              <a:t>ít</a:t>
            </a:r>
            <a:r>
              <a:rPr lang="en-US" dirty="0"/>
              <a:t> </a:t>
            </a:r>
            <a:r>
              <a:rPr lang="en-US" dirty="0" err="1"/>
              <a:t>nhất</a:t>
            </a:r>
            <a:r>
              <a:rPr lang="en-US" dirty="0"/>
              <a:t> </a:t>
            </a:r>
            <a:r>
              <a:rPr lang="en-US" dirty="0" err="1"/>
              <a:t>là</a:t>
            </a:r>
            <a:r>
              <a:rPr lang="en-US" dirty="0"/>
              <a:t> </a:t>
            </a:r>
            <a:r>
              <a:rPr lang="en-US" dirty="0" err="1"/>
              <a:t>tạm</a:t>
            </a:r>
            <a:r>
              <a:rPr lang="en-US" dirty="0"/>
              <a:t> </a:t>
            </a:r>
            <a:r>
              <a:rPr lang="en-US" dirty="0" err="1"/>
              <a:t>thời</a:t>
            </a:r>
            <a:r>
              <a:rPr lang="en-US" dirty="0"/>
              <a:t>) </a:t>
            </a:r>
            <a:r>
              <a:rPr lang="en-US" dirty="0" err="1"/>
              <a:t>nói</a:t>
            </a:r>
            <a:r>
              <a:rPr lang="en-US" dirty="0"/>
              <a:t> </a:t>
            </a:r>
            <a:r>
              <a:rPr lang="en-US" dirty="0" err="1"/>
              <a:t>ra</a:t>
            </a:r>
            <a:r>
              <a:rPr lang="en-US" dirty="0"/>
              <a:t> </a:t>
            </a:r>
            <a:r>
              <a:rPr lang="en-US" dirty="0" err="1"/>
              <a:t>ý</a:t>
            </a:r>
            <a:r>
              <a:rPr lang="en-US" dirty="0"/>
              <a:t> </a:t>
            </a:r>
            <a:r>
              <a:rPr lang="en-US" dirty="0" err="1"/>
              <a:t>kiến</a:t>
            </a:r>
            <a:r>
              <a:rPr lang="en-US" dirty="0"/>
              <a:t> </a:t>
            </a:r>
            <a:r>
              <a:rPr lang="en-US" dirty="0" err="1"/>
              <a:t>việc</a:t>
            </a:r>
            <a:r>
              <a:rPr lang="en-US" dirty="0"/>
              <a:t> </a:t>
            </a:r>
            <a:r>
              <a:rPr lang="en-US" dirty="0" err="1"/>
              <a:t>riêng</a:t>
            </a:r>
            <a:r>
              <a:rPr lang="en-US" dirty="0"/>
              <a:t> </a:t>
            </a:r>
            <a:r>
              <a:rPr lang="en-US" dirty="0" err="1"/>
              <a:t>của</a:t>
            </a:r>
            <a:r>
              <a:rPr lang="en-US" dirty="0"/>
              <a:t> </a:t>
            </a:r>
            <a:r>
              <a:rPr lang="en-US" dirty="0" err="1"/>
              <a:t>họ</a:t>
            </a:r>
            <a:r>
              <a:rPr lang="en-US" dirty="0"/>
              <a:t>.  "</a:t>
            </a:r>
            <a:r>
              <a:rPr lang="en-US" dirty="0" err="1"/>
              <a:t>Tôi</a:t>
            </a:r>
            <a:r>
              <a:rPr lang="en-US" dirty="0"/>
              <a:t> tin </a:t>
            </a:r>
            <a:r>
              <a:rPr lang="en-US" dirty="0" err="1"/>
              <a:t>tưởng</a:t>
            </a:r>
            <a:r>
              <a:rPr lang="en-US" dirty="0"/>
              <a:t> </a:t>
            </a:r>
            <a:r>
              <a:rPr lang="en-US" dirty="0" err="1"/>
              <a:t>trí</a:t>
            </a:r>
            <a:r>
              <a:rPr lang="en-US" dirty="0"/>
              <a:t> </a:t>
            </a:r>
            <a:r>
              <a:rPr lang="en-US" dirty="0" err="1"/>
              <a:t>tuệ</a:t>
            </a:r>
            <a:r>
              <a:rPr lang="en-US" dirty="0"/>
              <a:t> </a:t>
            </a:r>
            <a:r>
              <a:rPr lang="en-US" dirty="0" err="1"/>
              <a:t>của</a:t>
            </a:r>
            <a:r>
              <a:rPr lang="en-US" dirty="0"/>
              <a:t> </a:t>
            </a:r>
            <a:r>
              <a:rPr lang="en-US" dirty="0" err="1"/>
              <a:t>bạn</a:t>
            </a:r>
            <a:r>
              <a:rPr lang="en-US" dirty="0"/>
              <a:t>, </a:t>
            </a:r>
            <a:r>
              <a:rPr lang="en-US" dirty="0" err="1"/>
              <a:t>tôi</a:t>
            </a:r>
            <a:r>
              <a:rPr lang="en-US" dirty="0"/>
              <a:t> </a:t>
            </a:r>
            <a:r>
              <a:rPr lang="en-US" dirty="0" err="1"/>
              <a:t>sẵn</a:t>
            </a:r>
            <a:r>
              <a:rPr lang="en-US" dirty="0"/>
              <a:t> </a:t>
            </a:r>
            <a:r>
              <a:rPr lang="en-US" dirty="0" err="1"/>
              <a:t>sàng</a:t>
            </a:r>
            <a:r>
              <a:rPr lang="en-US" dirty="0"/>
              <a:t> </a:t>
            </a:r>
            <a:r>
              <a:rPr lang="en-US" dirty="0" err="1"/>
              <a:t>giúp</a:t>
            </a:r>
            <a:r>
              <a:rPr lang="en-US" dirty="0"/>
              <a:t> </a:t>
            </a:r>
            <a:r>
              <a:rPr lang="en-US" dirty="0" err="1"/>
              <a:t>bạn</a:t>
            </a:r>
            <a:r>
              <a:rPr lang="en-US" dirty="0"/>
              <a:t> </a:t>
            </a:r>
            <a:r>
              <a:rPr lang="en-US" dirty="0" err="1"/>
              <a:t>khám</a:t>
            </a:r>
            <a:r>
              <a:rPr lang="en-US" dirty="0"/>
              <a:t> </a:t>
            </a:r>
            <a:r>
              <a:rPr lang="en-US" dirty="0" err="1"/>
              <a:t>phá</a:t>
            </a:r>
            <a:r>
              <a:rPr lang="en-US" dirty="0"/>
              <a:t> </a:t>
            </a:r>
            <a:r>
              <a:rPr lang="en-US" dirty="0" err="1"/>
              <a:t>làm</a:t>
            </a:r>
            <a:r>
              <a:rPr lang="en-US" dirty="0"/>
              <a:t> </a:t>
            </a:r>
            <a:r>
              <a:rPr lang="en-US" dirty="0" err="1"/>
              <a:t>việc</a:t>
            </a:r>
            <a:r>
              <a:rPr lang="en-US" dirty="0"/>
              <a:t> </a:t>
            </a:r>
            <a:r>
              <a:rPr lang="en-US" dirty="0" err="1"/>
              <a:t>này</a:t>
            </a:r>
            <a:r>
              <a:rPr lang="en-US" dirty="0"/>
              <a:t> </a:t>
            </a:r>
            <a:r>
              <a:rPr lang="en-US" dirty="0" err="1"/>
              <a:t>theo</a:t>
            </a:r>
            <a:r>
              <a:rPr lang="en-US" dirty="0"/>
              <a:t> </a:t>
            </a:r>
            <a:r>
              <a:rPr lang="en-US" dirty="0" err="1"/>
              <a:t>cách</a:t>
            </a:r>
            <a:r>
              <a:rPr lang="en-US" dirty="0"/>
              <a:t> </a:t>
            </a:r>
            <a:r>
              <a:rPr lang="en-US" dirty="0" err="1"/>
              <a:t>riêng</a:t>
            </a:r>
            <a:r>
              <a:rPr lang="en-US" dirty="0"/>
              <a:t> </a:t>
            </a:r>
            <a:r>
              <a:rPr lang="en-US" dirty="0" err="1"/>
              <a:t>của</a:t>
            </a:r>
            <a:r>
              <a:rPr lang="en-US" dirty="0"/>
              <a:t> </a:t>
            </a:r>
            <a:r>
              <a:rPr lang="en-US" dirty="0" err="1"/>
              <a:t>bạn</a:t>
            </a:r>
            <a:r>
              <a:rPr lang="en-US" dirty="0"/>
              <a:t>."  </a:t>
            </a:r>
            <a:r>
              <a:rPr lang="en-US" dirty="0" err="1"/>
              <a:t>Có</a:t>
            </a:r>
            <a:r>
              <a:rPr lang="en-US" dirty="0"/>
              <a:t> </a:t>
            </a:r>
            <a:r>
              <a:rPr lang="en-US" dirty="0" err="1"/>
              <a:t>nhiều</a:t>
            </a:r>
            <a:r>
              <a:rPr lang="en-US" dirty="0"/>
              <a:t> </a:t>
            </a:r>
            <a:r>
              <a:rPr lang="en-US" dirty="0" err="1"/>
              <a:t>lúc</a:t>
            </a:r>
            <a:r>
              <a:rPr lang="en-US" dirty="0"/>
              <a:t>  </a:t>
            </a:r>
            <a:r>
              <a:rPr lang="en-US" dirty="0" err="1"/>
              <a:t>chỉ</a:t>
            </a:r>
            <a:r>
              <a:rPr lang="en-US" dirty="0"/>
              <a:t> </a:t>
            </a:r>
            <a:r>
              <a:rPr lang="en-US" dirty="0" err="1"/>
              <a:t>cần</a:t>
            </a:r>
            <a:r>
              <a:rPr lang="en-US" dirty="0"/>
              <a:t> </a:t>
            </a:r>
            <a:r>
              <a:rPr lang="en-US" dirty="0" err="1"/>
              <a:t>đơn</a:t>
            </a:r>
            <a:r>
              <a:rPr lang="en-US" dirty="0"/>
              <a:t> </a:t>
            </a:r>
            <a:r>
              <a:rPr lang="en-US" dirty="0" err="1"/>
              <a:t>giản</a:t>
            </a:r>
            <a:r>
              <a:rPr lang="en-US" dirty="0"/>
              <a:t> </a:t>
            </a:r>
            <a:r>
              <a:rPr lang="en-US" dirty="0" err="1"/>
              <a:t>lắng</a:t>
            </a:r>
            <a:r>
              <a:rPr lang="en-US" dirty="0"/>
              <a:t> </a:t>
            </a:r>
            <a:r>
              <a:rPr lang="en-US" dirty="0" err="1"/>
              <a:t>nghe</a:t>
            </a:r>
            <a:r>
              <a:rPr lang="en-US" dirty="0"/>
              <a:t> </a:t>
            </a:r>
            <a:r>
              <a:rPr lang="en-US" dirty="0" err="1"/>
              <a:t>như</a:t>
            </a:r>
            <a:r>
              <a:rPr lang="en-US" dirty="0"/>
              <a:t> </a:t>
            </a:r>
            <a:r>
              <a:rPr lang="en-US" dirty="0" err="1"/>
              <a:t>một</a:t>
            </a:r>
            <a:r>
              <a:rPr lang="en-US" dirty="0"/>
              <a:t> </a:t>
            </a:r>
            <a:r>
              <a:rPr lang="en-US" dirty="0" err="1"/>
              <a:t>người</a:t>
            </a:r>
            <a:r>
              <a:rPr lang="en-US" dirty="0"/>
              <a:t> </a:t>
            </a:r>
            <a:r>
              <a:rPr lang="en-US" dirty="0" err="1"/>
              <a:t>bạn</a:t>
            </a:r>
            <a:r>
              <a:rPr lang="en-US" dirty="0"/>
              <a:t>, </a:t>
            </a:r>
            <a:r>
              <a:rPr lang="en-US" dirty="0" err="1"/>
              <a:t>ví</a:t>
            </a:r>
            <a:r>
              <a:rPr lang="en-US" dirty="0"/>
              <a:t> </a:t>
            </a:r>
            <a:r>
              <a:rPr lang="en-US" dirty="0" err="1"/>
              <a:t>dụ</a:t>
            </a:r>
            <a:r>
              <a:rPr lang="en-US" dirty="0"/>
              <a:t> </a:t>
            </a:r>
            <a:r>
              <a:rPr lang="en-US" dirty="0" err="1"/>
              <a:t>như</a:t>
            </a:r>
            <a:r>
              <a:rPr lang="en-US" dirty="0"/>
              <a:t> </a:t>
            </a:r>
            <a:r>
              <a:rPr lang="en-US" dirty="0" err="1"/>
              <a:t>với</a:t>
            </a:r>
            <a:r>
              <a:rPr lang="en-US" dirty="0"/>
              <a:t> </a:t>
            </a:r>
            <a:r>
              <a:rPr lang="en-US" dirty="0" err="1"/>
              <a:t>một</a:t>
            </a:r>
            <a:r>
              <a:rPr lang="en-US" dirty="0"/>
              <a:t> </a:t>
            </a:r>
            <a:r>
              <a:rPr lang="en-US" dirty="0" err="1"/>
              <a:t>bệnh</a:t>
            </a:r>
            <a:r>
              <a:rPr lang="en-US" dirty="0"/>
              <a:t> </a:t>
            </a:r>
            <a:r>
              <a:rPr lang="en-US" dirty="0" err="1"/>
              <a:t>nhân</a:t>
            </a:r>
            <a:r>
              <a:rPr lang="en-US" dirty="0"/>
              <a:t> </a:t>
            </a:r>
            <a:r>
              <a:rPr lang="en-US" dirty="0" err="1"/>
              <a:t>đang</a:t>
            </a:r>
            <a:r>
              <a:rPr lang="en-US" dirty="0"/>
              <a:t> </a:t>
            </a:r>
            <a:r>
              <a:rPr lang="en-US" dirty="0" err="1"/>
              <a:t>hấp</a:t>
            </a:r>
            <a:r>
              <a:rPr lang="en-US" dirty="0"/>
              <a:t> </a:t>
            </a:r>
            <a:r>
              <a:rPr lang="en-US" dirty="0" err="1"/>
              <a:t>hối</a:t>
            </a:r>
            <a:r>
              <a:rPr lang="en-US" dirty="0"/>
              <a:t> </a:t>
            </a:r>
            <a:r>
              <a:rPr lang="en-US" dirty="0" err="1"/>
              <a:t>mà</a:t>
            </a:r>
            <a:r>
              <a:rPr lang="en-US" dirty="0"/>
              <a:t> </a:t>
            </a:r>
            <a:r>
              <a:rPr lang="en-US" dirty="0" err="1"/>
              <a:t>mọi</a:t>
            </a:r>
            <a:r>
              <a:rPr lang="en-US" dirty="0"/>
              <a:t> </a:t>
            </a:r>
            <a:r>
              <a:rPr lang="en-US" dirty="0" err="1"/>
              <a:t>thứ</a:t>
            </a:r>
            <a:r>
              <a:rPr lang="en-US" dirty="0"/>
              <a:t> </a:t>
            </a:r>
            <a:r>
              <a:rPr lang="en-US" dirty="0" err="1"/>
              <a:t>cần</a:t>
            </a:r>
            <a:r>
              <a:rPr lang="en-US" dirty="0"/>
              <a:t> </a:t>
            </a:r>
            <a:r>
              <a:rPr lang="en-US" dirty="0" err="1"/>
              <a:t>thiết</a:t>
            </a:r>
            <a:r>
              <a:rPr lang="en-US" dirty="0"/>
              <a:t> </a:t>
            </a:r>
            <a:r>
              <a:rPr lang="en-US" dirty="0" err="1"/>
              <a:t>đã</a:t>
            </a:r>
            <a:r>
              <a:rPr lang="en-US" dirty="0"/>
              <a:t> </a:t>
            </a:r>
            <a:r>
              <a:rPr lang="en-US" dirty="0" err="1"/>
              <a:t>được</a:t>
            </a:r>
            <a:r>
              <a:rPr lang="en-US" dirty="0"/>
              <a:t> </a:t>
            </a:r>
            <a:r>
              <a:rPr lang="en-US" dirty="0" err="1"/>
              <a:t>thực</a:t>
            </a:r>
            <a:r>
              <a:rPr lang="en-US" dirty="0"/>
              <a:t> </a:t>
            </a:r>
            <a:r>
              <a:rPr lang="en-US" dirty="0" err="1"/>
              <a:t>hiện</a:t>
            </a:r>
            <a:r>
              <a:rPr lang="en-US" dirty="0"/>
              <a:t>, </a:t>
            </a:r>
            <a:r>
              <a:rPr lang="en-US" dirty="0" err="1"/>
              <a:t>hoặc</a:t>
            </a:r>
            <a:r>
              <a:rPr lang="en-US" dirty="0"/>
              <a:t> </a:t>
            </a:r>
            <a:r>
              <a:rPr lang="en-US" dirty="0" err="1"/>
              <a:t>một</a:t>
            </a:r>
            <a:r>
              <a:rPr lang="en-US" dirty="0"/>
              <a:t> TC </a:t>
            </a:r>
            <a:r>
              <a:rPr lang="en-US" dirty="0" err="1"/>
              <a:t>có</a:t>
            </a:r>
            <a:r>
              <a:rPr lang="en-US" dirty="0"/>
              <a:t> </a:t>
            </a:r>
            <a:r>
              <a:rPr lang="en-US" dirty="0" err="1"/>
              <a:t>cảm</a:t>
            </a:r>
            <a:r>
              <a:rPr lang="en-US" dirty="0"/>
              <a:t> </a:t>
            </a:r>
            <a:r>
              <a:rPr lang="en-US" dirty="0" err="1"/>
              <a:t>xúc</a:t>
            </a:r>
            <a:r>
              <a:rPr lang="en-US" dirty="0"/>
              <a:t> </a:t>
            </a:r>
            <a:r>
              <a:rPr lang="en-US" dirty="0" err="1"/>
              <a:t>mạnh</a:t>
            </a:r>
            <a:r>
              <a:rPr lang="en-US" dirty="0"/>
              <a:t> </a:t>
            </a:r>
            <a:r>
              <a:rPr lang="en-US" dirty="0" err="1"/>
              <a:t>trong</a:t>
            </a:r>
            <a:r>
              <a:rPr lang="en-US" dirty="0"/>
              <a:t> </a:t>
            </a:r>
            <a:r>
              <a:rPr lang="en-US" dirty="0" err="1"/>
              <a:t>phiên</a:t>
            </a:r>
            <a:r>
              <a:rPr lang="en-US" dirty="0"/>
              <a:t> </a:t>
            </a:r>
            <a:r>
              <a:rPr lang="en-US" dirty="0" err="1"/>
              <a:t>họp</a:t>
            </a:r>
            <a:r>
              <a:rPr lang="en-US" dirty="0"/>
              <a:t>.</a:t>
            </a:r>
          </a:p>
          <a:p>
            <a:pPr marL="457200" lvl="1" indent="0">
              <a:buNone/>
            </a:pPr>
            <a:r>
              <a:rPr lang="en-US" dirty="0" err="1"/>
              <a:t>Ở</a:t>
            </a:r>
            <a:r>
              <a:rPr lang="en-US" dirty="0"/>
              <a:t> </a:t>
            </a:r>
            <a:r>
              <a:rPr lang="en-US" dirty="0" err="1"/>
              <a:t>giữa</a:t>
            </a:r>
            <a:r>
              <a:rPr lang="en-US" dirty="0"/>
              <a:t> </a:t>
            </a:r>
            <a:r>
              <a:rPr lang="en-US" dirty="0" err="1"/>
              <a:t>là</a:t>
            </a:r>
            <a:r>
              <a:rPr lang="en-US" dirty="0"/>
              <a:t> </a:t>
            </a:r>
            <a:r>
              <a:rPr lang="en-US" dirty="0" err="1"/>
              <a:t>phong</a:t>
            </a:r>
            <a:r>
              <a:rPr lang="en-US" dirty="0"/>
              <a:t> </a:t>
            </a:r>
            <a:r>
              <a:rPr lang="en-US" dirty="0" err="1"/>
              <a:t>cách</a:t>
            </a:r>
            <a:r>
              <a:rPr lang="en-US" dirty="0"/>
              <a:t> "</a:t>
            </a:r>
            <a:r>
              <a:rPr lang="en-US" dirty="0" err="1"/>
              <a:t>hướng</a:t>
            </a:r>
            <a:r>
              <a:rPr lang="en-US" dirty="0"/>
              <a:t> </a:t>
            </a:r>
            <a:r>
              <a:rPr lang="en-US" dirty="0" err="1"/>
              <a:t>dẫn</a:t>
            </a:r>
            <a:r>
              <a:rPr lang="en-US" dirty="0"/>
              <a:t>". </a:t>
            </a:r>
            <a:r>
              <a:rPr lang="en-US" dirty="0" err="1"/>
              <a:t>Hãy</a:t>
            </a:r>
            <a:r>
              <a:rPr lang="en-US" dirty="0"/>
              <a:t> </a:t>
            </a:r>
            <a:r>
              <a:rPr lang="en-US" dirty="0" err="1"/>
              <a:t>tưởng</a:t>
            </a:r>
            <a:r>
              <a:rPr lang="en-US" dirty="0"/>
              <a:t> </a:t>
            </a:r>
            <a:r>
              <a:rPr lang="en-US" dirty="0" err="1"/>
              <a:t>tượng</a:t>
            </a:r>
            <a:r>
              <a:rPr lang="en-US" dirty="0"/>
              <a:t> </a:t>
            </a:r>
            <a:r>
              <a:rPr lang="en-US" dirty="0" err="1"/>
              <a:t>đi</a:t>
            </a:r>
            <a:r>
              <a:rPr lang="en-US" dirty="0"/>
              <a:t> </a:t>
            </a:r>
            <a:r>
              <a:rPr lang="en-US" dirty="0" err="1"/>
              <a:t>đến</a:t>
            </a:r>
            <a:r>
              <a:rPr lang="en-US" dirty="0"/>
              <a:t> </a:t>
            </a:r>
            <a:r>
              <a:rPr lang="en-US" dirty="0" err="1"/>
              <a:t>một</a:t>
            </a:r>
            <a:r>
              <a:rPr lang="en-US" dirty="0"/>
              <a:t> </a:t>
            </a:r>
            <a:r>
              <a:rPr lang="en-US" dirty="0" err="1"/>
              <a:t>quốc</a:t>
            </a:r>
            <a:r>
              <a:rPr lang="en-US" dirty="0"/>
              <a:t> </a:t>
            </a:r>
            <a:r>
              <a:rPr lang="en-US" dirty="0" err="1"/>
              <a:t>gia</a:t>
            </a:r>
            <a:r>
              <a:rPr lang="en-US" dirty="0"/>
              <a:t> </a:t>
            </a:r>
            <a:r>
              <a:rPr lang="en-US" dirty="0" err="1"/>
              <a:t>khác</a:t>
            </a:r>
            <a:r>
              <a:rPr lang="en-US" dirty="0"/>
              <a:t> </a:t>
            </a:r>
            <a:r>
              <a:rPr lang="en-US" dirty="0" err="1"/>
              <a:t>và</a:t>
            </a:r>
            <a:r>
              <a:rPr lang="en-US" dirty="0"/>
              <a:t> </a:t>
            </a:r>
            <a:r>
              <a:rPr lang="en-US" dirty="0" err="1"/>
              <a:t>thuê</a:t>
            </a:r>
            <a:r>
              <a:rPr lang="en-US" dirty="0"/>
              <a:t> </a:t>
            </a:r>
            <a:r>
              <a:rPr lang="en-US" dirty="0" err="1"/>
              <a:t>một</a:t>
            </a:r>
            <a:r>
              <a:rPr lang="en-US" dirty="0"/>
              <a:t> </a:t>
            </a:r>
            <a:r>
              <a:rPr lang="en-US" dirty="0" err="1"/>
              <a:t>hướng</a:t>
            </a:r>
            <a:r>
              <a:rPr lang="en-US" dirty="0"/>
              <a:t> </a:t>
            </a:r>
            <a:r>
              <a:rPr lang="en-US" dirty="0" err="1"/>
              <a:t>dẫn</a:t>
            </a:r>
            <a:r>
              <a:rPr lang="en-US" dirty="0"/>
              <a:t> </a:t>
            </a:r>
            <a:r>
              <a:rPr lang="en-US" dirty="0" err="1"/>
              <a:t>để</a:t>
            </a:r>
            <a:r>
              <a:rPr lang="en-US" dirty="0"/>
              <a:t> </a:t>
            </a:r>
            <a:r>
              <a:rPr lang="en-US" dirty="0" err="1"/>
              <a:t>giúp</a:t>
            </a:r>
            <a:r>
              <a:rPr lang="en-US" dirty="0"/>
              <a:t> </a:t>
            </a:r>
            <a:r>
              <a:rPr lang="en-US" dirty="0" err="1"/>
              <a:t>bạn</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công</a:t>
            </a:r>
            <a:r>
              <a:rPr lang="en-US" dirty="0"/>
              <a:t> </a:t>
            </a:r>
            <a:r>
              <a:rPr lang="en-US" dirty="0" err="1"/>
              <a:t>việc</a:t>
            </a:r>
            <a:r>
              <a:rPr lang="en-US" dirty="0"/>
              <a:t> </a:t>
            </a:r>
            <a:r>
              <a:rPr lang="en-US" dirty="0" err="1"/>
              <a:t>của</a:t>
            </a:r>
            <a:r>
              <a:rPr lang="en-US" dirty="0"/>
              <a:t> </a:t>
            </a:r>
            <a:r>
              <a:rPr lang="en-US" dirty="0" err="1"/>
              <a:t>người</a:t>
            </a:r>
            <a:r>
              <a:rPr lang="en-US" dirty="0"/>
              <a:t> </a:t>
            </a:r>
            <a:r>
              <a:rPr lang="en-US" dirty="0" err="1"/>
              <a:t>hướng</a:t>
            </a:r>
            <a:r>
              <a:rPr lang="en-US" dirty="0"/>
              <a:t> </a:t>
            </a:r>
            <a:r>
              <a:rPr lang="en-US" dirty="0" err="1"/>
              <a:t>dẫn</a:t>
            </a:r>
            <a:r>
              <a:rPr lang="en-US" dirty="0"/>
              <a:t> </a:t>
            </a:r>
            <a:r>
              <a:rPr lang="en-US" dirty="0" err="1"/>
              <a:t>để</a:t>
            </a:r>
            <a:r>
              <a:rPr lang="en-US" dirty="0"/>
              <a:t> </a:t>
            </a:r>
            <a:r>
              <a:rPr lang="en-US" dirty="0" err="1"/>
              <a:t>ra</a:t>
            </a:r>
            <a:r>
              <a:rPr lang="en-US" dirty="0"/>
              <a:t> </a:t>
            </a:r>
            <a:r>
              <a:rPr lang="en-US" dirty="0" err="1"/>
              <a:t>lệnh</a:t>
            </a:r>
            <a:r>
              <a:rPr lang="en-US" dirty="0"/>
              <a:t> </a:t>
            </a:r>
            <a:r>
              <a:rPr lang="en-US" dirty="0" err="1"/>
              <a:t>cho</a:t>
            </a:r>
            <a:r>
              <a:rPr lang="en-US" dirty="0"/>
              <a:t> </a:t>
            </a:r>
            <a:r>
              <a:rPr lang="en-US" dirty="0" err="1"/>
              <a:t>bạn</a:t>
            </a:r>
            <a:r>
              <a:rPr lang="en-US" dirty="0"/>
              <a:t> </a:t>
            </a:r>
            <a:r>
              <a:rPr lang="en-US" dirty="0" err="1"/>
              <a:t>khi</a:t>
            </a:r>
            <a:r>
              <a:rPr lang="en-US" dirty="0"/>
              <a:t> </a:t>
            </a:r>
            <a:r>
              <a:rPr lang="en-US" dirty="0" err="1"/>
              <a:t>nào</a:t>
            </a:r>
            <a:r>
              <a:rPr lang="en-US" dirty="0"/>
              <a:t> </a:t>
            </a:r>
            <a:r>
              <a:rPr lang="en-US" dirty="0" err="1"/>
              <a:t>đến</a:t>
            </a:r>
            <a:r>
              <a:rPr lang="en-US" dirty="0"/>
              <a:t>, </a:t>
            </a:r>
            <a:r>
              <a:rPr lang="en-US" dirty="0" err="1"/>
              <a:t>đi</a:t>
            </a:r>
            <a:r>
              <a:rPr lang="en-US" dirty="0"/>
              <a:t> </a:t>
            </a:r>
            <a:r>
              <a:rPr lang="en-US" dirty="0" err="1"/>
              <a:t>đâu</a:t>
            </a:r>
            <a:r>
              <a:rPr lang="en-US" dirty="0"/>
              <a:t>, </a:t>
            </a:r>
            <a:r>
              <a:rPr lang="en-US" dirty="0" err="1"/>
              <a:t>và</a:t>
            </a:r>
            <a:r>
              <a:rPr lang="en-US" dirty="0"/>
              <a:t> </a:t>
            </a:r>
            <a:r>
              <a:rPr lang="en-US" dirty="0" err="1"/>
              <a:t>những</a:t>
            </a:r>
            <a:r>
              <a:rPr lang="en-US" dirty="0"/>
              <a:t> </a:t>
            </a:r>
            <a:r>
              <a:rPr lang="en-US" dirty="0" err="1"/>
              <a:t>gì</a:t>
            </a:r>
            <a:r>
              <a:rPr lang="en-US" dirty="0"/>
              <a:t> </a:t>
            </a:r>
            <a:r>
              <a:rPr lang="en-US" dirty="0" err="1"/>
              <a:t>để</a:t>
            </a:r>
            <a:r>
              <a:rPr lang="en-US" dirty="0"/>
              <a:t> </a:t>
            </a:r>
            <a:r>
              <a:rPr lang="en-US" dirty="0" err="1"/>
              <a:t>xem</a:t>
            </a:r>
            <a:r>
              <a:rPr lang="en-US" dirty="0"/>
              <a:t> </a:t>
            </a:r>
            <a:r>
              <a:rPr lang="en-US" dirty="0" err="1"/>
              <a:t>hoặc</a:t>
            </a:r>
            <a:r>
              <a:rPr lang="en-US" dirty="0"/>
              <a:t> </a:t>
            </a:r>
            <a:r>
              <a:rPr lang="en-US" dirty="0" err="1"/>
              <a:t>làm</a:t>
            </a:r>
            <a:r>
              <a:rPr lang="en-US" dirty="0"/>
              <a:t>. </a:t>
            </a:r>
            <a:r>
              <a:rPr lang="en-US" dirty="0" err="1"/>
              <a:t>Hướng</a:t>
            </a:r>
            <a:r>
              <a:rPr lang="en-US" dirty="0"/>
              <a:t> </a:t>
            </a:r>
            <a:r>
              <a:rPr lang="en-US" dirty="0" err="1"/>
              <a:t>dẫn</a:t>
            </a:r>
            <a:r>
              <a:rPr lang="en-US" dirty="0"/>
              <a:t> </a:t>
            </a:r>
            <a:r>
              <a:rPr lang="en-US" dirty="0" err="1"/>
              <a:t>tốt</a:t>
            </a:r>
            <a:r>
              <a:rPr lang="en-US" dirty="0"/>
              <a:t> </a:t>
            </a:r>
            <a:r>
              <a:rPr lang="en-US" dirty="0" err="1"/>
              <a:t>cũng</a:t>
            </a:r>
            <a:r>
              <a:rPr lang="en-US" dirty="0"/>
              <a:t> </a:t>
            </a:r>
            <a:r>
              <a:rPr lang="en-US" dirty="0" err="1"/>
              <a:t>không</a:t>
            </a:r>
            <a:r>
              <a:rPr lang="en-US" dirty="0"/>
              <a:t> </a:t>
            </a:r>
            <a:r>
              <a:rPr lang="en-US" dirty="0" err="1"/>
              <a:t>theo</a:t>
            </a:r>
            <a:r>
              <a:rPr lang="en-US" dirty="0"/>
              <a:t> </a:t>
            </a:r>
            <a:r>
              <a:rPr lang="en-US" dirty="0" err="1"/>
              <a:t>bạn</a:t>
            </a:r>
            <a:r>
              <a:rPr lang="en-US" dirty="0"/>
              <a:t> </a:t>
            </a:r>
            <a:r>
              <a:rPr lang="en-US" dirty="0" err="1"/>
              <a:t>bất</a:t>
            </a:r>
            <a:r>
              <a:rPr lang="en-US" dirty="0"/>
              <a:t> </a:t>
            </a:r>
            <a:r>
              <a:rPr lang="en-US" dirty="0" err="1"/>
              <a:t>cứ</a:t>
            </a:r>
            <a:r>
              <a:rPr lang="en-US" dirty="0"/>
              <a:t> </a:t>
            </a:r>
            <a:r>
              <a:rPr lang="en-US" dirty="0" err="1"/>
              <a:t>nơi</a:t>
            </a:r>
            <a:r>
              <a:rPr lang="en-US" dirty="0"/>
              <a:t> </a:t>
            </a:r>
            <a:r>
              <a:rPr lang="en-US" dirty="0" err="1"/>
              <a:t>nào</a:t>
            </a:r>
            <a:r>
              <a:rPr lang="en-US" dirty="0"/>
              <a:t>. </a:t>
            </a:r>
            <a:r>
              <a:rPr lang="en-US" dirty="0" err="1"/>
              <a:t>Một</a:t>
            </a:r>
            <a:r>
              <a:rPr lang="en-US" dirty="0"/>
              <a:t> </a:t>
            </a:r>
            <a:r>
              <a:rPr lang="en-US" dirty="0" err="1"/>
              <a:t>hướng</a:t>
            </a:r>
            <a:r>
              <a:rPr lang="en-US" dirty="0"/>
              <a:t> </a:t>
            </a:r>
            <a:r>
              <a:rPr lang="en-US" dirty="0" err="1"/>
              <a:t>dẫn</a:t>
            </a:r>
            <a:r>
              <a:rPr lang="en-US" dirty="0"/>
              <a:t> </a:t>
            </a:r>
            <a:r>
              <a:rPr lang="en-US" dirty="0" err="1"/>
              <a:t>khéo</a:t>
            </a:r>
            <a:r>
              <a:rPr lang="en-US" dirty="0"/>
              <a:t> </a:t>
            </a:r>
            <a:r>
              <a:rPr lang="en-US" dirty="0" err="1"/>
              <a:t>léo</a:t>
            </a:r>
            <a:r>
              <a:rPr lang="en-US" dirty="0"/>
              <a:t> </a:t>
            </a:r>
            <a:r>
              <a:rPr lang="en-US" dirty="0" err="1"/>
              <a:t>là</a:t>
            </a:r>
            <a:r>
              <a:rPr lang="en-US" dirty="0"/>
              <a:t> </a:t>
            </a:r>
            <a:r>
              <a:rPr lang="en-US" dirty="0" err="1"/>
              <a:t>một</a:t>
            </a:r>
            <a:r>
              <a:rPr lang="en-US" dirty="0"/>
              <a:t> </a:t>
            </a:r>
            <a:r>
              <a:rPr lang="en-US" dirty="0" err="1"/>
              <a:t>người</a:t>
            </a:r>
            <a:r>
              <a:rPr lang="en-US" dirty="0"/>
              <a:t> </a:t>
            </a:r>
            <a:r>
              <a:rPr lang="en-US" dirty="0" err="1"/>
              <a:t>nghe</a:t>
            </a:r>
            <a:r>
              <a:rPr lang="en-US" dirty="0"/>
              <a:t> </a:t>
            </a:r>
            <a:r>
              <a:rPr lang="en-US" dirty="0" err="1"/>
              <a:t>tốt</a:t>
            </a:r>
            <a:r>
              <a:rPr lang="en-US" dirty="0"/>
              <a:t> </a:t>
            </a:r>
            <a:r>
              <a:rPr lang="en-US" dirty="0" err="1"/>
              <a:t>và</a:t>
            </a:r>
            <a:r>
              <a:rPr lang="en-US" dirty="0"/>
              <a:t> </a:t>
            </a:r>
            <a:r>
              <a:rPr lang="en-US" dirty="0" err="1"/>
              <a:t>cung</a:t>
            </a:r>
            <a:r>
              <a:rPr lang="en-US" dirty="0"/>
              <a:t> </a:t>
            </a:r>
            <a:r>
              <a:rPr lang="en-US" dirty="0" err="1"/>
              <a:t>cấp</a:t>
            </a:r>
            <a:r>
              <a:rPr lang="en-US" dirty="0"/>
              <a:t> </a:t>
            </a:r>
            <a:r>
              <a:rPr lang="en-US" dirty="0" err="1"/>
              <a:t>chuyên</a:t>
            </a:r>
            <a:r>
              <a:rPr lang="en-US" dirty="0"/>
              <a:t> </a:t>
            </a:r>
            <a:r>
              <a:rPr lang="en-US" dirty="0" err="1"/>
              <a:t>môn</a:t>
            </a:r>
            <a:r>
              <a:rPr lang="en-US" dirty="0"/>
              <a:t> </a:t>
            </a:r>
            <a:r>
              <a:rPr lang="en-US" dirty="0" err="1"/>
              <a:t>nếu</a:t>
            </a:r>
            <a:r>
              <a:rPr lang="en-US" dirty="0"/>
              <a:t> </a:t>
            </a:r>
            <a:r>
              <a:rPr lang="en-US" dirty="0" err="1"/>
              <a:t>cần</a:t>
            </a:r>
            <a:r>
              <a:rPr lang="en-US" dirty="0"/>
              <a:t> </a:t>
            </a:r>
            <a:r>
              <a:rPr lang="en-US" dirty="0" err="1"/>
              <a:t>thiết</a:t>
            </a:r>
            <a:r>
              <a:rPr lang="en-US" dirty="0"/>
              <a:t>. MI </a:t>
            </a:r>
            <a:r>
              <a:rPr lang="en-US" dirty="0" err="1"/>
              <a:t>ở</a:t>
            </a:r>
            <a:r>
              <a:rPr lang="en-US" dirty="0"/>
              <a:t> </a:t>
            </a:r>
            <a:r>
              <a:rPr lang="en-US" dirty="0" err="1"/>
              <a:t>giữa</a:t>
            </a:r>
            <a:r>
              <a:rPr lang="en-US" dirty="0"/>
              <a:t> </a:t>
            </a:r>
            <a:r>
              <a:rPr lang="en-US" dirty="0" err="1"/>
              <a:t>giữa</a:t>
            </a:r>
            <a:r>
              <a:rPr lang="en-US" dirty="0"/>
              <a:t> </a:t>
            </a:r>
            <a:r>
              <a:rPr lang="en-US" dirty="0" err="1"/>
              <a:t>hướng</a:t>
            </a:r>
            <a:r>
              <a:rPr lang="en-US" dirty="0"/>
              <a:t> </a:t>
            </a:r>
            <a:r>
              <a:rPr lang="en-US" dirty="0" err="1"/>
              <a:t>dẫn</a:t>
            </a:r>
            <a:r>
              <a:rPr lang="en-US" dirty="0"/>
              <a:t> </a:t>
            </a:r>
            <a:r>
              <a:rPr lang="en-US" dirty="0" err="1"/>
              <a:t>và</a:t>
            </a:r>
            <a:r>
              <a:rPr lang="en-US" dirty="0"/>
              <a:t> </a:t>
            </a:r>
            <a:r>
              <a:rPr lang="en-US" dirty="0" err="1"/>
              <a:t>theo</a:t>
            </a:r>
            <a:r>
              <a:rPr lang="en-US" dirty="0"/>
              <a:t> </a:t>
            </a:r>
            <a:r>
              <a:rPr lang="en-US" dirty="0" err="1"/>
              <a:t>dõi</a:t>
            </a:r>
            <a:r>
              <a:rPr lang="en-US" dirty="0"/>
              <a:t>, </a:t>
            </a:r>
            <a:r>
              <a:rPr lang="en-US" dirty="0" err="1"/>
              <a:t>không</a:t>
            </a:r>
            <a:r>
              <a:rPr lang="en-US" dirty="0"/>
              <a:t> </a:t>
            </a:r>
            <a:r>
              <a:rPr lang="en-US" dirty="0" err="1"/>
              <a:t>làm</a:t>
            </a:r>
            <a:r>
              <a:rPr lang="en-US" dirty="0"/>
              <a:t> </a:t>
            </a:r>
            <a:r>
              <a:rPr lang="en-US" dirty="0" err="1"/>
              <a:t>quả</a:t>
            </a:r>
            <a:r>
              <a:rPr lang="en-US" dirty="0"/>
              <a:t> </a:t>
            </a:r>
            <a:r>
              <a:rPr lang="en-US" dirty="0" err="1"/>
              <a:t>nhiều</a:t>
            </a:r>
            <a:r>
              <a:rPr lang="en-US" dirty="0"/>
              <a:t> </a:t>
            </a:r>
            <a:r>
              <a:rPr lang="en-US" dirty="0" err="1"/>
              <a:t>hoặc</a:t>
            </a:r>
            <a:r>
              <a:rPr lang="en-US" dirty="0"/>
              <a:t> </a:t>
            </a:r>
            <a:r>
              <a:rPr lang="en-US" dirty="0" err="1"/>
              <a:t>quá</a:t>
            </a:r>
            <a:r>
              <a:rPr lang="en-US" dirty="0"/>
              <a:t> </a:t>
            </a:r>
            <a:r>
              <a:rPr lang="en-US" dirty="0" err="1"/>
              <a:t>ít</a:t>
            </a:r>
            <a:r>
              <a:rPr lang="en-US" dirty="0"/>
              <a:t> </a:t>
            </a:r>
            <a:r>
              <a:rPr lang="en-US" dirty="0" err="1"/>
              <a:t>để</a:t>
            </a:r>
            <a:r>
              <a:rPr lang="en-US" dirty="0"/>
              <a:t> </a:t>
            </a:r>
            <a:r>
              <a:rPr lang="en-US" dirty="0" err="1"/>
              <a:t>giúp</a:t>
            </a:r>
            <a:r>
              <a:rPr lang="en-US" dirty="0"/>
              <a:t> </a:t>
            </a:r>
            <a:r>
              <a:rPr lang="en-US" dirty="0" err="1"/>
              <a:t>đỡ</a:t>
            </a:r>
            <a:r>
              <a:rPr lang="en-US" dirty="0"/>
              <a:t>.</a:t>
            </a:r>
          </a:p>
          <a:p>
            <a:pPr marL="457200" lvl="1" indent="0">
              <a:buNone/>
            </a:pPr>
            <a:endParaRPr lang="en-US" dirty="0"/>
          </a:p>
          <a:p>
            <a:pPr marL="457200" lvl="1" indent="0">
              <a:buNone/>
            </a:pPr>
            <a:r>
              <a:rPr lang="en-US" dirty="0" err="1"/>
              <a:t>Phản</a:t>
            </a:r>
            <a:r>
              <a:rPr lang="en-US" dirty="0"/>
              <a:t> </a:t>
            </a:r>
            <a:r>
              <a:rPr lang="en-US" dirty="0" err="1"/>
              <a:t>ứng</a:t>
            </a:r>
            <a:r>
              <a:rPr lang="en-US" dirty="0"/>
              <a:t> </a:t>
            </a:r>
            <a:r>
              <a:rPr lang="en-US" dirty="0" err="1"/>
              <a:t>chỉ</a:t>
            </a:r>
            <a:r>
              <a:rPr lang="en-US" dirty="0"/>
              <a:t> </a:t>
            </a:r>
            <a:r>
              <a:rPr lang="en-US" dirty="0" err="1"/>
              <a:t>bảo</a:t>
            </a:r>
            <a:r>
              <a:rPr lang="en-US" dirty="0"/>
              <a:t>. (the righting reflex) TVV </a:t>
            </a:r>
            <a:r>
              <a:rPr lang="en-US" dirty="0" err="1"/>
              <a:t>thường</a:t>
            </a:r>
            <a:r>
              <a:rPr lang="en-US" dirty="0"/>
              <a:t> </a:t>
            </a:r>
            <a:r>
              <a:rPr lang="en-US" dirty="0" err="1"/>
              <a:t>muốn</a:t>
            </a:r>
            <a:r>
              <a:rPr lang="en-US" dirty="0"/>
              <a:t> </a:t>
            </a:r>
            <a:r>
              <a:rPr lang="en-US" dirty="0" err="1"/>
              <a:t>giúp</a:t>
            </a:r>
            <a:r>
              <a:rPr lang="en-US" dirty="0"/>
              <a:t> </a:t>
            </a:r>
            <a:r>
              <a:rPr lang="en-US" dirty="0" err="1"/>
              <a:t>đỡ</a:t>
            </a:r>
            <a:r>
              <a:rPr lang="en-US" dirty="0"/>
              <a:t> </a:t>
            </a:r>
            <a:r>
              <a:rPr lang="en-US" dirty="0" err="1"/>
              <a:t>mọi</a:t>
            </a:r>
            <a:r>
              <a:rPr lang="en-US" dirty="0"/>
              <a:t> </a:t>
            </a:r>
            <a:r>
              <a:rPr lang="en-US" dirty="0" err="1"/>
              <a:t>người</a:t>
            </a:r>
            <a:r>
              <a:rPr lang="en-US" dirty="0"/>
              <a:t> </a:t>
            </a:r>
            <a:r>
              <a:rPr lang="en-US" dirty="0" err="1"/>
              <a:t>thành</a:t>
            </a:r>
            <a:r>
              <a:rPr lang="en-US" dirty="0"/>
              <a:t> </a:t>
            </a:r>
            <a:r>
              <a:rPr lang="en-US" dirty="0" err="1"/>
              <a:t>công</a:t>
            </a:r>
            <a:r>
              <a:rPr lang="en-US" dirty="0"/>
              <a:t> </a:t>
            </a:r>
            <a:r>
              <a:rPr lang="en-US" dirty="0" err="1"/>
              <a:t>và</a:t>
            </a:r>
            <a:r>
              <a:rPr lang="en-US" dirty="0"/>
              <a:t> </a:t>
            </a:r>
            <a:r>
              <a:rPr lang="en-US" dirty="0" err="1"/>
              <a:t>có</a:t>
            </a:r>
            <a:r>
              <a:rPr lang="en-US" dirty="0"/>
              <a:t> </a:t>
            </a:r>
            <a:r>
              <a:rPr lang="en-US" dirty="0" err="1"/>
              <a:t>sức</a:t>
            </a:r>
            <a:r>
              <a:rPr lang="en-US" dirty="0"/>
              <a:t> </a:t>
            </a:r>
            <a:r>
              <a:rPr lang="en-US" dirty="0" err="1"/>
              <a:t>khoẻ</a:t>
            </a:r>
            <a:r>
              <a:rPr lang="en-US" dirty="0"/>
              <a:t>. </a:t>
            </a:r>
            <a:r>
              <a:rPr lang="en-US" dirty="0" err="1"/>
              <a:t>Khi</a:t>
            </a:r>
            <a:r>
              <a:rPr lang="en-US" dirty="0"/>
              <a:t> </a:t>
            </a:r>
            <a:r>
              <a:rPr lang="en-US" dirty="0" err="1"/>
              <a:t>Nhìn</a:t>
            </a:r>
            <a:r>
              <a:rPr lang="en-US" dirty="0"/>
              <a:t> </a:t>
            </a:r>
            <a:r>
              <a:rPr lang="en-US" dirty="0" err="1"/>
              <a:t>thấy</a:t>
            </a:r>
            <a:r>
              <a:rPr lang="en-US" dirty="0"/>
              <a:t> TC </a:t>
            </a:r>
            <a:r>
              <a:rPr lang="en-US" dirty="0" err="1"/>
              <a:t>đi</a:t>
            </a:r>
            <a:r>
              <a:rPr lang="en-US" dirty="0"/>
              <a:t> con </a:t>
            </a:r>
            <a:r>
              <a:rPr lang="en-US" dirty="0" err="1"/>
              <a:t>đường</a:t>
            </a:r>
            <a:r>
              <a:rPr lang="en-US" dirty="0"/>
              <a:t> </a:t>
            </a:r>
            <a:r>
              <a:rPr lang="en-US" dirty="0" err="1"/>
              <a:t>sai</a:t>
            </a:r>
            <a:r>
              <a:rPr lang="en-US" dirty="0"/>
              <a:t>, TVV </a:t>
            </a:r>
            <a:r>
              <a:rPr lang="en-US" dirty="0" err="1"/>
              <a:t>có</a:t>
            </a:r>
            <a:r>
              <a:rPr lang="en-US" dirty="0"/>
              <a:t> </a:t>
            </a:r>
            <a:r>
              <a:rPr lang="en-US" dirty="0" err="1"/>
              <a:t>phản</a:t>
            </a:r>
            <a:r>
              <a:rPr lang="en-US" dirty="0"/>
              <a:t> </a:t>
            </a:r>
            <a:r>
              <a:rPr lang="en-US" dirty="0" err="1"/>
              <a:t>ứng</a:t>
            </a:r>
            <a:r>
              <a:rPr lang="en-US" dirty="0"/>
              <a:t> </a:t>
            </a:r>
            <a:r>
              <a:rPr lang="en-US" dirty="0" err="1"/>
              <a:t>mạnh</a:t>
            </a:r>
            <a:r>
              <a:rPr lang="en-US" dirty="0"/>
              <a:t> </a:t>
            </a:r>
            <a:r>
              <a:rPr lang="en-US" dirty="0" err="1"/>
              <a:t>muốn</a:t>
            </a:r>
            <a:r>
              <a:rPr lang="en-US" dirty="0"/>
              <a:t> </a:t>
            </a:r>
            <a:r>
              <a:rPr lang="en-US" dirty="0" err="1"/>
              <a:t>nói</a:t>
            </a:r>
            <a:r>
              <a:rPr lang="en-US" dirty="0"/>
              <a:t>, "</a:t>
            </a:r>
            <a:r>
              <a:rPr lang="en-US" dirty="0" err="1"/>
              <a:t>Dừng</a:t>
            </a:r>
            <a:r>
              <a:rPr lang="en-US" dirty="0"/>
              <a:t> </a:t>
            </a:r>
            <a:r>
              <a:rPr lang="en-US" dirty="0" err="1"/>
              <a:t>lại</a:t>
            </a:r>
            <a:r>
              <a:rPr lang="en-US" dirty="0"/>
              <a:t>! Quay </a:t>
            </a:r>
            <a:r>
              <a:rPr lang="en-US" dirty="0" err="1"/>
              <a:t>lại</a:t>
            </a:r>
            <a:r>
              <a:rPr lang="en-US" dirty="0"/>
              <a:t>! </a:t>
            </a:r>
            <a:r>
              <a:rPr lang="en-US" dirty="0" err="1"/>
              <a:t>Bạn</a:t>
            </a:r>
            <a:r>
              <a:rPr lang="en-US" dirty="0"/>
              <a:t> </a:t>
            </a:r>
            <a:r>
              <a:rPr lang="en-US" dirty="0" err="1"/>
              <a:t>không</a:t>
            </a:r>
            <a:r>
              <a:rPr lang="en-US" dirty="0"/>
              <a:t> </a:t>
            </a:r>
            <a:r>
              <a:rPr lang="en-US" dirty="0" err="1"/>
              <a:t>thấy</a:t>
            </a:r>
            <a:r>
              <a:rPr lang="en-US" dirty="0"/>
              <a:t> </a:t>
            </a:r>
            <a:r>
              <a:rPr lang="en-US" dirty="0" err="1"/>
              <a:t>có</a:t>
            </a:r>
            <a:r>
              <a:rPr lang="en-US" dirty="0"/>
              <a:t> </a:t>
            </a:r>
            <a:r>
              <a:rPr lang="en-US" dirty="0" err="1"/>
              <a:t>một</a:t>
            </a:r>
            <a:r>
              <a:rPr lang="en-US" dirty="0"/>
              <a:t> </a:t>
            </a:r>
            <a:r>
              <a:rPr lang="en-US" dirty="0" err="1"/>
              <a:t>cách</a:t>
            </a:r>
            <a:r>
              <a:rPr lang="en-US" dirty="0"/>
              <a:t> </a:t>
            </a:r>
            <a:r>
              <a:rPr lang="en-US" dirty="0" err="1"/>
              <a:t>tốt</a:t>
            </a:r>
            <a:r>
              <a:rPr lang="en-US" dirty="0"/>
              <a:t> </a:t>
            </a:r>
            <a:r>
              <a:rPr lang="en-US" dirty="0" err="1"/>
              <a:t>hơn</a:t>
            </a:r>
            <a:r>
              <a:rPr lang="en-US" dirty="0"/>
              <a:t> </a:t>
            </a:r>
            <a:r>
              <a:rPr lang="en-US" dirty="0" err="1"/>
              <a:t>à</a:t>
            </a:r>
            <a:r>
              <a:rPr lang="en-US" dirty="0"/>
              <a:t>? . - </a:t>
            </a:r>
            <a:r>
              <a:rPr lang="en-US" dirty="0" err="1"/>
              <a:t>mong</a:t>
            </a:r>
            <a:r>
              <a:rPr lang="en-US" dirty="0"/>
              <a:t> </a:t>
            </a:r>
            <a:r>
              <a:rPr lang="en-US" dirty="0" err="1"/>
              <a:t>muốn</a:t>
            </a:r>
            <a:r>
              <a:rPr lang="en-US" dirty="0"/>
              <a:t> </a:t>
            </a:r>
            <a:r>
              <a:rPr lang="en-US" dirty="0" err="1"/>
              <a:t>khắc</a:t>
            </a:r>
            <a:r>
              <a:rPr lang="en-US" dirty="0"/>
              <a:t> </a:t>
            </a:r>
            <a:r>
              <a:rPr lang="en-US" dirty="0" err="1"/>
              <a:t>phục</a:t>
            </a:r>
            <a:r>
              <a:rPr lang="en-US" dirty="0"/>
              <a:t> </a:t>
            </a:r>
            <a:r>
              <a:rPr lang="en-US" dirty="0" err="1"/>
              <a:t>những</a:t>
            </a:r>
            <a:r>
              <a:rPr lang="en-US" dirty="0"/>
              <a:t> </a:t>
            </a:r>
            <a:r>
              <a:rPr lang="en-US" dirty="0" err="1"/>
              <a:t>gì</a:t>
            </a:r>
            <a:r>
              <a:rPr lang="en-US" dirty="0"/>
              <a:t> </a:t>
            </a:r>
            <a:r>
              <a:rPr lang="en-US" dirty="0" err="1"/>
              <a:t>có</a:t>
            </a:r>
            <a:r>
              <a:rPr lang="en-US" dirty="0"/>
              <a:t> </a:t>
            </a:r>
            <a:r>
              <a:rPr lang="en-US" dirty="0" err="1"/>
              <a:t>vẻ</a:t>
            </a:r>
            <a:r>
              <a:rPr lang="en-US" dirty="0"/>
              <a:t> </a:t>
            </a:r>
            <a:r>
              <a:rPr lang="en-US" dirty="0" err="1"/>
              <a:t>như</a:t>
            </a:r>
            <a:r>
              <a:rPr lang="en-US" dirty="0"/>
              <a:t> </a:t>
            </a:r>
            <a:r>
              <a:rPr lang="en-US" dirty="0" err="1"/>
              <a:t>sai</a:t>
            </a:r>
            <a:r>
              <a:rPr lang="en-US" dirty="0"/>
              <a:t> </a:t>
            </a:r>
            <a:r>
              <a:rPr lang="en-US" dirty="0" err="1"/>
              <a:t>trái</a:t>
            </a:r>
            <a:r>
              <a:rPr lang="en-US" dirty="0"/>
              <a:t> </a:t>
            </a:r>
            <a:r>
              <a:rPr lang="en-US" dirty="0" err="1"/>
              <a:t>nhanh</a:t>
            </a:r>
            <a:r>
              <a:rPr lang="en-US" dirty="0"/>
              <a:t> </a:t>
            </a:r>
            <a:r>
              <a:rPr lang="en-US" dirty="0" err="1"/>
              <a:t>chóng</a:t>
            </a:r>
            <a:r>
              <a:rPr lang="en-US" dirty="0"/>
              <a:t> </a:t>
            </a:r>
            <a:r>
              <a:rPr lang="en-US" dirty="0" err="1"/>
              <a:t>đưa</a:t>
            </a:r>
            <a:r>
              <a:rPr lang="en-US" dirty="0"/>
              <a:t> </a:t>
            </a:r>
            <a:r>
              <a:rPr lang="en-US" dirty="0" err="1"/>
              <a:t>họ</a:t>
            </a:r>
            <a:r>
              <a:rPr lang="en-US" dirty="0"/>
              <a:t> </a:t>
            </a:r>
            <a:r>
              <a:rPr lang="en-US" dirty="0" err="1"/>
              <a:t>lên</a:t>
            </a:r>
            <a:r>
              <a:rPr lang="en-US" dirty="0"/>
              <a:t> </a:t>
            </a:r>
            <a:r>
              <a:rPr lang="en-US" dirty="0" err="1"/>
              <a:t>một</a:t>
            </a:r>
            <a:r>
              <a:rPr lang="en-US" dirty="0"/>
              <a:t> </a:t>
            </a:r>
            <a:r>
              <a:rPr lang="en-US" dirty="0" err="1"/>
              <a:t>lộ</a:t>
            </a:r>
            <a:r>
              <a:rPr lang="en-US" dirty="0"/>
              <a:t> </a:t>
            </a:r>
            <a:r>
              <a:rPr lang="en-US" dirty="0" err="1"/>
              <a:t>trình</a:t>
            </a:r>
            <a:r>
              <a:rPr lang="en-US" dirty="0"/>
              <a:t> </a:t>
            </a:r>
            <a:r>
              <a:rPr lang="en-US" dirty="0" err="1"/>
              <a:t>tốt</a:t>
            </a:r>
            <a:r>
              <a:rPr lang="en-US" dirty="0"/>
              <a:t> </a:t>
            </a:r>
            <a:r>
              <a:rPr lang="en-US" dirty="0" err="1"/>
              <a:t>hơn</a:t>
            </a:r>
            <a:r>
              <a:rPr lang="en-US" dirty="0"/>
              <a:t>, </a:t>
            </a:r>
            <a:r>
              <a:rPr lang="en-US" dirty="0" err="1"/>
              <a:t>đặc</a:t>
            </a:r>
            <a:r>
              <a:rPr lang="en-US" dirty="0"/>
              <a:t> </a:t>
            </a:r>
            <a:r>
              <a:rPr lang="en-US" dirty="0" err="1"/>
              <a:t>biệt</a:t>
            </a:r>
            <a:r>
              <a:rPr lang="en-US" dirty="0"/>
              <a:t> </a:t>
            </a:r>
            <a:r>
              <a:rPr lang="en-US" dirty="0" err="1"/>
              <a:t>dựa</a:t>
            </a:r>
            <a:r>
              <a:rPr lang="en-US" dirty="0"/>
              <a:t> </a:t>
            </a:r>
            <a:r>
              <a:rPr lang="en-US" dirty="0" err="1"/>
              <a:t>vào</a:t>
            </a:r>
            <a:r>
              <a:rPr lang="en-US" dirty="0"/>
              <a:t> </a:t>
            </a:r>
            <a:r>
              <a:rPr lang="en-US" dirty="0" err="1"/>
              <a:t>chỉ</a:t>
            </a:r>
            <a:r>
              <a:rPr lang="en-US" dirty="0"/>
              <a:t> </a:t>
            </a:r>
            <a:r>
              <a:rPr lang="en-US" dirty="0" err="1"/>
              <a:t>đạo</a:t>
            </a:r>
            <a:r>
              <a:rPr lang="en-US" dirty="0"/>
              <a:t>. </a:t>
            </a:r>
            <a:r>
              <a:rPr lang="en-US" dirty="0" err="1"/>
              <a:t>Điều</a:t>
            </a:r>
            <a:r>
              <a:rPr lang="en-US" dirty="0"/>
              <a:t> </a:t>
            </a:r>
            <a:r>
              <a:rPr lang="en-US" dirty="0" err="1"/>
              <a:t>gì</a:t>
            </a:r>
            <a:r>
              <a:rPr lang="en-US" dirty="0"/>
              <a:t> </a:t>
            </a:r>
            <a:r>
              <a:rPr lang="en-US" dirty="0" err="1"/>
              <a:t>có</a:t>
            </a:r>
            <a:r>
              <a:rPr lang="en-US" dirty="0"/>
              <a:t> </a:t>
            </a:r>
            <a:r>
              <a:rPr lang="en-US" dirty="0" err="1"/>
              <a:t>thể</a:t>
            </a:r>
            <a:r>
              <a:rPr lang="en-US" dirty="0"/>
              <a:t> </a:t>
            </a:r>
            <a:r>
              <a:rPr lang="en-US" dirty="0" err="1"/>
              <a:t>có</a:t>
            </a:r>
            <a:r>
              <a:rPr lang="en-US" dirty="0"/>
              <a:t> </a:t>
            </a:r>
            <a:r>
              <a:rPr lang="en-US" dirty="0" err="1"/>
              <a:t>thể</a:t>
            </a:r>
            <a:r>
              <a:rPr lang="en-US" dirty="0"/>
              <a:t> </a:t>
            </a:r>
            <a:r>
              <a:rPr lang="en-US" dirty="0" err="1"/>
              <a:t>sai</a:t>
            </a:r>
            <a:r>
              <a:rPr lang="en-US" dirty="0"/>
              <a:t> </a:t>
            </a:r>
            <a:r>
              <a:rPr lang="en-US" dirty="0" err="1"/>
              <a:t>với</a:t>
            </a:r>
            <a:r>
              <a:rPr lang="en-US" dirty="0"/>
              <a:t> </a:t>
            </a:r>
            <a:r>
              <a:rPr lang="en-US" dirty="0" err="1"/>
              <a:t>điều</a:t>
            </a:r>
            <a:r>
              <a:rPr lang="en-US" dirty="0"/>
              <a:t> </a:t>
            </a:r>
            <a:r>
              <a:rPr lang="en-US" dirty="0" err="1"/>
              <a:t>đó</a:t>
            </a:r>
            <a:r>
              <a:rPr lang="en-US" dirty="0"/>
              <a:t>?</a:t>
            </a:r>
          </a:p>
          <a:p>
            <a:r>
              <a:rPr lang="en-US" sz="2600" dirty="0"/>
              <a:t>Con </a:t>
            </a:r>
            <a:r>
              <a:rPr lang="en-US" sz="2600" dirty="0" err="1"/>
              <a:t>người</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thường</a:t>
            </a:r>
            <a:r>
              <a:rPr lang="en-US" sz="2600" dirty="0"/>
              <a:t> </a:t>
            </a:r>
            <a:r>
              <a:rPr lang="en-US" sz="2600" dirty="0" err="1"/>
              <a:t>noí</a:t>
            </a:r>
            <a:r>
              <a:rPr lang="en-US" sz="2600" dirty="0"/>
              <a:t> </a:t>
            </a:r>
            <a:r>
              <a:rPr lang="en-US" sz="2600" dirty="0" err="1"/>
              <a:t>hai</a:t>
            </a:r>
            <a:r>
              <a:rPr lang="en-US" sz="2600" dirty="0"/>
              <a:t> </a:t>
            </a:r>
            <a:r>
              <a:rPr lang="en-US" sz="2600" dirty="0" err="1"/>
              <a:t>kiều</a:t>
            </a:r>
            <a:r>
              <a:rPr lang="en-US" sz="2600" dirty="0"/>
              <a:t> </a:t>
            </a:r>
            <a:r>
              <a:rPr lang="en-US" sz="2600" dirty="0" err="1"/>
              <a:t>lẫn</a:t>
            </a:r>
            <a:r>
              <a:rPr lang="en-US" sz="2600" dirty="0"/>
              <a:t> </a:t>
            </a:r>
            <a:r>
              <a:rPr lang="en-US" sz="2600" dirty="0" err="1"/>
              <a:t>lộn</a:t>
            </a:r>
            <a:r>
              <a:rPr lang="en-US" sz="2600" dirty="0"/>
              <a:t>: (1) </a:t>
            </a:r>
            <a:r>
              <a:rPr lang="en-US" sz="2600" dirty="0" err="1"/>
              <a:t>nói</a:t>
            </a:r>
            <a:r>
              <a:rPr lang="en-US" sz="2600" dirty="0"/>
              <a:t> </a:t>
            </a:r>
            <a:r>
              <a:rPr lang="en-US" sz="2600" dirty="0" err="1"/>
              <a:t>về</a:t>
            </a:r>
            <a:r>
              <a:rPr lang="en-US" sz="2600" dirty="0"/>
              <a:t> </a:t>
            </a:r>
            <a:r>
              <a:rPr lang="en-US" sz="2600" dirty="0" err="1"/>
              <a:t>thay</a:t>
            </a:r>
            <a:r>
              <a:rPr lang="en-US" sz="2600" dirty="0"/>
              <a:t> </a:t>
            </a:r>
            <a:r>
              <a:rPr lang="en-US" sz="2600" dirty="0" err="1"/>
              <a:t>đổi-những</a:t>
            </a:r>
            <a:r>
              <a:rPr lang="en-US" sz="2600" dirty="0"/>
              <a:t> </a:t>
            </a:r>
            <a:r>
              <a:rPr lang="en-US" sz="2600" dirty="0" err="1"/>
              <a:t>tuyên</a:t>
            </a:r>
            <a:r>
              <a:rPr lang="en-US" sz="2600" dirty="0"/>
              <a:t> </a:t>
            </a:r>
            <a:r>
              <a:rPr lang="en-US" sz="2600" dirty="0" err="1"/>
              <a:t>bố</a:t>
            </a:r>
            <a:r>
              <a:rPr lang="en-US" sz="2600" dirty="0"/>
              <a:t> </a:t>
            </a:r>
            <a:r>
              <a:rPr lang="en-US" sz="2600" dirty="0" err="1"/>
              <a:t>của</a:t>
            </a:r>
            <a:r>
              <a:rPr lang="en-US" sz="2600" dirty="0"/>
              <a:t> </a:t>
            </a:r>
            <a:r>
              <a:rPr lang="en-US" sz="2600" dirty="0" err="1"/>
              <a:t>chính</a:t>
            </a:r>
            <a:r>
              <a:rPr lang="en-US" sz="2600" dirty="0"/>
              <a:t> </a:t>
            </a:r>
            <a:r>
              <a:rPr lang="en-US" sz="2600" dirty="0" err="1"/>
              <a:t>người</a:t>
            </a:r>
            <a:r>
              <a:rPr lang="en-US" sz="2600" dirty="0"/>
              <a:t> </a:t>
            </a:r>
            <a:r>
              <a:rPr lang="en-US" sz="2600" dirty="0" err="1"/>
              <a:t>đó</a:t>
            </a:r>
            <a:r>
              <a:rPr lang="en-US" sz="2600" dirty="0"/>
              <a:t> </a:t>
            </a:r>
            <a:r>
              <a:rPr lang="en-US" sz="2600" dirty="0" err="1"/>
              <a:t>về</a:t>
            </a:r>
            <a:r>
              <a:rPr lang="en-US" sz="2600" dirty="0"/>
              <a:t> </a:t>
            </a:r>
            <a:r>
              <a:rPr lang="en-US" sz="2600" dirty="0" err="1"/>
              <a:t>cái</a:t>
            </a:r>
            <a:r>
              <a:rPr lang="en-US" sz="2600" dirty="0"/>
              <a:t> </a:t>
            </a:r>
            <a:r>
              <a:rPr lang="en-US" sz="2600" dirty="0" err="1"/>
              <a:t>lợi</a:t>
            </a:r>
            <a:r>
              <a:rPr lang="en-US" sz="2600" dirty="0"/>
              <a:t> </a:t>
            </a:r>
            <a:r>
              <a:rPr lang="en-US" sz="2600" dirty="0" err="1"/>
              <a:t>của</a:t>
            </a:r>
            <a:r>
              <a:rPr lang="en-US" sz="2600" dirty="0"/>
              <a:t> </a:t>
            </a:r>
            <a:r>
              <a:rPr lang="en-US" sz="2600" dirty="0" err="1"/>
              <a:t>sự</a:t>
            </a:r>
            <a:r>
              <a:rPr lang="en-US" sz="2600" dirty="0"/>
              <a:t> </a:t>
            </a:r>
            <a:r>
              <a:rPr lang="en-US" sz="2600" dirty="0" err="1"/>
              <a:t>thay</a:t>
            </a:r>
            <a:r>
              <a:rPr lang="en-US" sz="2600" dirty="0"/>
              <a:t> </a:t>
            </a:r>
            <a:r>
              <a:rPr lang="en-US" sz="2600" dirty="0" err="1"/>
              <a:t>đổi</a:t>
            </a:r>
            <a:r>
              <a:rPr lang="en-US" sz="2600" dirty="0"/>
              <a:t>. "</a:t>
            </a:r>
            <a:r>
              <a:rPr lang="en-US" sz="2600" dirty="0" err="1"/>
              <a:t>câu</a:t>
            </a:r>
            <a:r>
              <a:rPr lang="en-US" sz="2600" dirty="0"/>
              <a:t> </a:t>
            </a:r>
            <a:r>
              <a:rPr lang="en-US" sz="2600" dirty="0" err="1"/>
              <a:t>nói</a:t>
            </a:r>
            <a:r>
              <a:rPr lang="en-US" sz="2600" dirty="0"/>
              <a:t> </a:t>
            </a:r>
            <a:r>
              <a:rPr lang="en-US" sz="2600" dirty="0" err="1"/>
              <a:t>thay</a:t>
            </a:r>
            <a:r>
              <a:rPr lang="en-US" sz="2600" dirty="0"/>
              <a:t> </a:t>
            </a:r>
            <a:r>
              <a:rPr lang="en-US" sz="2600" dirty="0" err="1"/>
              <a:t>đổi</a:t>
            </a:r>
            <a:r>
              <a:rPr lang="en-US" sz="2600" dirty="0"/>
              <a:t>”(change talk) </a:t>
            </a:r>
            <a:r>
              <a:rPr lang="en-US" sz="2600" dirty="0" err="1"/>
              <a:t>tự</a:t>
            </a:r>
            <a:r>
              <a:rPr lang="en-US" sz="2600" dirty="0"/>
              <a:t> </a:t>
            </a:r>
            <a:r>
              <a:rPr lang="en-US" sz="2600" dirty="0" err="1"/>
              <a:t>tạo</a:t>
            </a:r>
            <a:r>
              <a:rPr lang="en-US" sz="2600" dirty="0"/>
              <a:t> </a:t>
            </a:r>
            <a:r>
              <a:rPr lang="en-US" sz="2600" dirty="0" err="1"/>
              <a:t>động</a:t>
            </a:r>
            <a:r>
              <a:rPr lang="en-US" sz="2600" dirty="0"/>
              <a:t> </a:t>
            </a:r>
            <a:r>
              <a:rPr lang="en-US" sz="2600" dirty="0" err="1"/>
              <a:t>lực</a:t>
            </a:r>
            <a:r>
              <a:rPr lang="en-US" sz="2600" dirty="0"/>
              <a:t> (2) </a:t>
            </a:r>
            <a:r>
              <a:rPr lang="en-US" sz="2600" dirty="0" err="1"/>
              <a:t>nói</a:t>
            </a:r>
            <a:r>
              <a:rPr lang="en-US" sz="2600" dirty="0"/>
              <a:t> </a:t>
            </a:r>
            <a:r>
              <a:rPr lang="en-US" sz="2600" dirty="0" err="1"/>
              <a:t>về</a:t>
            </a:r>
            <a:r>
              <a:rPr lang="en-US" sz="2600" dirty="0"/>
              <a:t> </a:t>
            </a:r>
            <a:r>
              <a:rPr lang="en-US" sz="2600" dirty="0" err="1"/>
              <a:t>sự</a:t>
            </a:r>
            <a:r>
              <a:rPr lang="en-US" sz="2600" dirty="0"/>
              <a:t> </a:t>
            </a:r>
            <a:r>
              <a:rPr lang="en-US" sz="2600" dirty="0" err="1"/>
              <a:t>duy</a:t>
            </a:r>
            <a:r>
              <a:rPr lang="en-US" sz="2600" dirty="0"/>
              <a:t> </a:t>
            </a:r>
            <a:r>
              <a:rPr lang="en-US" sz="2600" dirty="0" err="1"/>
              <a:t>trì</a:t>
            </a:r>
            <a:r>
              <a:rPr lang="en-US" sz="2600" dirty="0"/>
              <a:t> </a:t>
            </a:r>
            <a:r>
              <a:rPr lang="en-US" sz="2600" dirty="0" err="1"/>
              <a:t>nguyên</a:t>
            </a:r>
            <a:r>
              <a:rPr lang="en-US" sz="2600" dirty="0"/>
              <a:t> </a:t>
            </a:r>
            <a:r>
              <a:rPr lang="en-US" sz="2600" dirty="0" err="1"/>
              <a:t>trạng</a:t>
            </a:r>
            <a:r>
              <a:rPr lang="en-US" sz="2600" dirty="0"/>
              <a:t>." </a:t>
            </a:r>
            <a:r>
              <a:rPr lang="en-US" sz="2600" dirty="0" err="1"/>
              <a:t>câu</a:t>
            </a:r>
            <a:r>
              <a:rPr lang="en-US" sz="2600" dirty="0"/>
              <a:t> </a:t>
            </a:r>
            <a:r>
              <a:rPr lang="en-US" sz="2600" dirty="0" err="1"/>
              <a:t>nói</a:t>
            </a:r>
            <a:r>
              <a:rPr lang="en-US" sz="2600" dirty="0"/>
              <a:t> </a:t>
            </a:r>
            <a:r>
              <a:rPr lang="en-US" sz="2600" dirty="0" err="1"/>
              <a:t>không</a:t>
            </a:r>
            <a:r>
              <a:rPr lang="en-US" sz="2600" dirty="0"/>
              <a:t> </a:t>
            </a:r>
            <a:r>
              <a:rPr lang="en-US" sz="2600" dirty="0" err="1"/>
              <a:t>thay</a:t>
            </a:r>
            <a:r>
              <a:rPr lang="en-US" sz="2600" dirty="0"/>
              <a:t> </a:t>
            </a:r>
            <a:r>
              <a:rPr lang="en-US" sz="2600" dirty="0" err="1"/>
              <a:t>đổi</a:t>
            </a:r>
            <a:r>
              <a:rPr lang="en-US" sz="2600" dirty="0"/>
              <a:t>”(</a:t>
            </a:r>
            <a:r>
              <a:rPr lang="en-US" sz="2600" dirty="0" err="1"/>
              <a:t>sústain</a:t>
            </a:r>
            <a:r>
              <a:rPr lang="en-US" sz="2600" dirty="0"/>
              <a:t> talk) "</a:t>
            </a:r>
            <a:r>
              <a:rPr lang="en-US" sz="2600" dirty="0" err="1"/>
              <a:t>Tôi</a:t>
            </a:r>
            <a:r>
              <a:rPr lang="en-US" sz="2600" dirty="0"/>
              <a:t> </a:t>
            </a:r>
            <a:r>
              <a:rPr lang="en-US" sz="2600" dirty="0" err="1"/>
              <a:t>cần</a:t>
            </a:r>
            <a:r>
              <a:rPr lang="en-US" sz="2600" dirty="0"/>
              <a:t> </a:t>
            </a:r>
            <a:r>
              <a:rPr lang="en-US" sz="2600" dirty="0" err="1"/>
              <a:t>phải</a:t>
            </a:r>
            <a:r>
              <a:rPr lang="en-US" sz="2600" dirty="0"/>
              <a:t> ...</a:t>
            </a:r>
            <a:r>
              <a:rPr lang="en-US" sz="2600" dirty="0" err="1"/>
              <a:t>làm</a:t>
            </a:r>
            <a:r>
              <a:rPr lang="en-US" sz="2600" dirty="0"/>
              <a:t> </a:t>
            </a:r>
            <a:r>
              <a:rPr lang="en-US" sz="2600" dirty="0" err="1"/>
              <a:t>gì</a:t>
            </a:r>
            <a:r>
              <a:rPr lang="en-US" sz="2600" dirty="0"/>
              <a:t> </a:t>
            </a:r>
            <a:r>
              <a:rPr lang="en-US" sz="2600" dirty="0" err="1"/>
              <a:t>đó</a:t>
            </a:r>
            <a:r>
              <a:rPr lang="en-US" sz="2600" dirty="0"/>
              <a:t>)...</a:t>
            </a:r>
            <a:r>
              <a:rPr lang="en-US" sz="2600" dirty="0" err="1"/>
              <a:t>để</a:t>
            </a:r>
            <a:r>
              <a:rPr lang="en-US" sz="2600" dirty="0"/>
              <a:t> </a:t>
            </a:r>
            <a:r>
              <a:rPr lang="en-US" sz="2600" dirty="0" err="1"/>
              <a:t>thay</a:t>
            </a:r>
            <a:r>
              <a:rPr lang="en-US" sz="2600" dirty="0"/>
              <a:t> </a:t>
            </a:r>
            <a:r>
              <a:rPr lang="en-US" sz="2600" dirty="0" err="1"/>
              <a:t>đổi</a:t>
            </a:r>
            <a:r>
              <a:rPr lang="en-US" sz="2600" dirty="0"/>
              <a:t> (</a:t>
            </a:r>
            <a:r>
              <a:rPr lang="en-US" sz="2600" dirty="0" err="1"/>
              <a:t>câu</a:t>
            </a:r>
            <a:r>
              <a:rPr lang="en-US" sz="2600" dirty="0"/>
              <a:t> </a:t>
            </a:r>
            <a:r>
              <a:rPr lang="en-US" sz="2600" dirty="0" err="1"/>
              <a:t>nói</a:t>
            </a:r>
            <a:r>
              <a:rPr lang="en-US" sz="2600" dirty="0"/>
              <a:t> </a:t>
            </a:r>
            <a:r>
              <a:rPr lang="en-US" sz="2600" dirty="0" err="1"/>
              <a:t>thay</a:t>
            </a:r>
            <a:r>
              <a:rPr lang="en-US" sz="2600" dirty="0"/>
              <a:t> </a:t>
            </a:r>
            <a:r>
              <a:rPr lang="en-US" sz="2600" dirty="0" err="1"/>
              <a:t>đổi</a:t>
            </a:r>
            <a:r>
              <a:rPr lang="en-US" sz="2600" dirty="0"/>
              <a:t>), </a:t>
            </a:r>
            <a:r>
              <a:rPr lang="en-US" sz="2600" dirty="0" err="1"/>
              <a:t>tôi</a:t>
            </a:r>
            <a:r>
              <a:rPr lang="en-US" sz="2600" dirty="0"/>
              <a:t> </a:t>
            </a:r>
            <a:r>
              <a:rPr lang="en-US" sz="2600" dirty="0" err="1"/>
              <a:t>đã</a:t>
            </a:r>
            <a:r>
              <a:rPr lang="en-US" sz="2600" dirty="0"/>
              <a:t> </a:t>
            </a:r>
            <a:r>
              <a:rPr lang="en-US" sz="2600" dirty="0" err="1"/>
              <a:t>cố</a:t>
            </a:r>
            <a:r>
              <a:rPr lang="en-US" sz="2600" dirty="0"/>
              <a:t> </a:t>
            </a:r>
            <a:r>
              <a:rPr lang="en-US" sz="2600" dirty="0" err="1"/>
              <a:t>gắng</a:t>
            </a:r>
            <a:r>
              <a:rPr lang="en-US" sz="2600" dirty="0"/>
              <a:t> </a:t>
            </a:r>
            <a:r>
              <a:rPr lang="en-US" sz="2600" dirty="0" err="1"/>
              <a:t>rất</a:t>
            </a:r>
            <a:r>
              <a:rPr lang="en-US" sz="2600" dirty="0"/>
              <a:t> </a:t>
            </a:r>
            <a:r>
              <a:rPr lang="en-US" sz="2600" dirty="0" err="1"/>
              <a:t>nhiều</a:t>
            </a:r>
            <a:r>
              <a:rPr lang="en-US" sz="2600" dirty="0"/>
              <a:t> </a:t>
            </a:r>
            <a:r>
              <a:rPr lang="en-US" sz="2600" dirty="0" err="1"/>
              <a:t>mà</a:t>
            </a:r>
            <a:r>
              <a:rPr lang="en-US" sz="2600" dirty="0"/>
              <a:t> </a:t>
            </a:r>
            <a:r>
              <a:rPr lang="en-US" sz="2600" dirty="0" err="1"/>
              <a:t>không</a:t>
            </a:r>
            <a:r>
              <a:rPr lang="en-US" sz="2600" dirty="0"/>
              <a:t> </a:t>
            </a:r>
            <a:r>
              <a:rPr lang="en-US" sz="2600" dirty="0" err="1"/>
              <a:t>được</a:t>
            </a:r>
            <a:r>
              <a:rPr lang="en-US" sz="2600" dirty="0"/>
              <a:t> (</a:t>
            </a:r>
            <a:r>
              <a:rPr lang="en-US" sz="2600" dirty="0" err="1"/>
              <a:t>câu</a:t>
            </a:r>
            <a:r>
              <a:rPr lang="en-US" sz="2600" dirty="0"/>
              <a:t> </a:t>
            </a:r>
            <a:r>
              <a:rPr lang="en-US" sz="2600" dirty="0" err="1"/>
              <a:t>nói</a:t>
            </a:r>
            <a:r>
              <a:rPr lang="en-US" sz="2600" dirty="0"/>
              <a:t> </a:t>
            </a:r>
            <a:r>
              <a:rPr lang="en-US" sz="2600" dirty="0" err="1"/>
              <a:t>không</a:t>
            </a:r>
            <a:r>
              <a:rPr lang="en-US" sz="2600" dirty="0"/>
              <a:t> </a:t>
            </a:r>
            <a:r>
              <a:rPr lang="en-US" sz="2600" dirty="0" err="1"/>
              <a:t>thay</a:t>
            </a:r>
            <a:r>
              <a:rPr lang="en-US" sz="2600" dirty="0"/>
              <a:t> </a:t>
            </a:r>
            <a:r>
              <a:rPr lang="en-US" sz="2600" dirty="0" err="1"/>
              <a:t>đổi</a:t>
            </a:r>
            <a:r>
              <a:rPr lang="en-US" sz="2600" dirty="0"/>
              <a:t>) "" </a:t>
            </a:r>
            <a:r>
              <a:rPr lang="en-US" sz="2600" dirty="0" err="1"/>
              <a:t>Vâng</a:t>
            </a:r>
            <a:r>
              <a:rPr lang="en-US" sz="2600" dirty="0"/>
              <a:t>, </a:t>
            </a:r>
            <a:r>
              <a:rPr lang="en-US" sz="2600" dirty="0" err="1"/>
              <a:t>nhưng</a:t>
            </a:r>
            <a:r>
              <a:rPr lang="en-US" sz="2600" dirty="0"/>
              <a:t>. . . "</a:t>
            </a:r>
            <a:r>
              <a:rPr lang="en-US" sz="2600" dirty="0" err="1"/>
              <a:t>Là</a:t>
            </a:r>
            <a:r>
              <a:rPr lang="en-US" sz="2600" dirty="0"/>
              <a:t> </a:t>
            </a:r>
            <a:r>
              <a:rPr lang="en-US" sz="2600" dirty="0" err="1"/>
              <a:t>nhịp</a:t>
            </a:r>
            <a:r>
              <a:rPr lang="en-US" sz="2600" dirty="0"/>
              <a:t> </a:t>
            </a:r>
            <a:r>
              <a:rPr lang="en-US" sz="2600" dirty="0" err="1"/>
              <a:t>điệu</a:t>
            </a:r>
            <a:r>
              <a:rPr lang="en-US" sz="2600" dirty="0"/>
              <a:t> </a:t>
            </a:r>
            <a:r>
              <a:rPr lang="en-US" sz="2600" dirty="0" err="1"/>
              <a:t>của</a:t>
            </a:r>
            <a:r>
              <a:rPr lang="en-US" sz="2600" dirty="0"/>
              <a:t> </a:t>
            </a:r>
            <a:r>
              <a:rPr lang="en-US" sz="2600" dirty="0" err="1"/>
              <a:t>sự</a:t>
            </a:r>
            <a:r>
              <a:rPr lang="en-US" sz="2600" dirty="0"/>
              <a:t> </a:t>
            </a:r>
            <a:r>
              <a:rPr lang="en-US" sz="2600" dirty="0" err="1"/>
              <a:t>hai</a:t>
            </a:r>
            <a:r>
              <a:rPr lang="en-US" sz="2600" dirty="0"/>
              <a:t> </a:t>
            </a:r>
            <a:r>
              <a:rPr lang="en-US" sz="2600" dirty="0" err="1"/>
              <a:t>chiều</a:t>
            </a:r>
            <a:r>
              <a:rPr lang="en-US" sz="2600" dirty="0"/>
              <a:t>.</a:t>
            </a:r>
          </a:p>
          <a:p>
            <a:endParaRPr lang="en-US" sz="2600" dirty="0"/>
          </a:p>
          <a:p>
            <a:r>
              <a:rPr lang="en-US" sz="2600" dirty="0"/>
              <a:t>TC </a:t>
            </a:r>
            <a:r>
              <a:rPr lang="en-US" sz="2600" dirty="0" err="1"/>
              <a:t>thường</a:t>
            </a:r>
            <a:r>
              <a:rPr lang="en-US" sz="2600" dirty="0"/>
              <a:t> </a:t>
            </a:r>
            <a:r>
              <a:rPr lang="en-US" sz="2600" dirty="0" err="1"/>
              <a:t>đã</a:t>
            </a:r>
            <a:r>
              <a:rPr lang="en-US" sz="2600" dirty="0"/>
              <a:t> </a:t>
            </a:r>
            <a:r>
              <a:rPr lang="en-US" sz="2600" dirty="0" err="1"/>
              <a:t>nghe</a:t>
            </a:r>
            <a:r>
              <a:rPr lang="en-US" sz="2600" dirty="0"/>
              <a:t> </a:t>
            </a:r>
            <a:r>
              <a:rPr lang="en-US" sz="2600" dirty="0" err="1"/>
              <a:t>nhiều</a:t>
            </a:r>
            <a:r>
              <a:rPr lang="en-US" sz="2600" dirty="0"/>
              <a:t> </a:t>
            </a:r>
            <a:r>
              <a:rPr lang="en-US" sz="2600" dirty="0" err="1"/>
              <a:t>lời</a:t>
            </a:r>
            <a:r>
              <a:rPr lang="en-US" sz="2600" dirty="0"/>
              <a:t> </a:t>
            </a:r>
            <a:r>
              <a:rPr lang="en-US" sz="2600" dirty="0" err="1"/>
              <a:t>chỉ</a:t>
            </a:r>
            <a:r>
              <a:rPr lang="en-US" sz="2600" dirty="0"/>
              <a:t> </a:t>
            </a:r>
            <a:r>
              <a:rPr lang="en-US" sz="2600" dirty="0" err="1"/>
              <a:t>bảo</a:t>
            </a:r>
            <a:r>
              <a:rPr lang="en-US" sz="2600" dirty="0"/>
              <a:t>, </a:t>
            </a:r>
            <a:r>
              <a:rPr lang="en-US" sz="2600" dirty="0" err="1"/>
              <a:t>không</a:t>
            </a:r>
            <a:r>
              <a:rPr lang="en-US" sz="2600" dirty="0"/>
              <a:t> </a:t>
            </a:r>
            <a:r>
              <a:rPr lang="en-US" sz="2600" dirty="0" err="1"/>
              <a:t>chỉ</a:t>
            </a:r>
            <a:r>
              <a:rPr lang="en-US" sz="2600" dirty="0"/>
              <a:t> </a:t>
            </a:r>
            <a:r>
              <a:rPr lang="en-US" sz="2600" dirty="0" err="1"/>
              <a:t>từ</a:t>
            </a:r>
            <a:r>
              <a:rPr lang="en-US" sz="2600" dirty="0"/>
              <a:t> </a:t>
            </a:r>
            <a:r>
              <a:rPr lang="en-US" sz="2600" dirty="0" err="1"/>
              <a:t>những</a:t>
            </a:r>
            <a:r>
              <a:rPr lang="en-US" sz="2600" dirty="0"/>
              <a:t> </a:t>
            </a:r>
            <a:r>
              <a:rPr lang="en-US" sz="2600" dirty="0" err="1"/>
              <a:t>người</a:t>
            </a:r>
            <a:r>
              <a:rPr lang="en-US" sz="2600" dirty="0"/>
              <a:t> </a:t>
            </a:r>
            <a:r>
              <a:rPr lang="en-US" sz="2600" dirty="0" err="1"/>
              <a:t>khác</a:t>
            </a:r>
            <a:r>
              <a:rPr lang="en-US" sz="2600" dirty="0"/>
              <a:t> </a:t>
            </a:r>
            <a:r>
              <a:rPr lang="en-US" sz="2600" dirty="0" err="1"/>
              <a:t>mà</a:t>
            </a:r>
            <a:r>
              <a:rPr lang="en-US" sz="2600" dirty="0"/>
              <a:t> </a:t>
            </a:r>
            <a:r>
              <a:rPr lang="en-US" sz="2600" dirty="0" err="1"/>
              <a:t>còn</a:t>
            </a:r>
            <a:r>
              <a:rPr lang="en-US" sz="2600" dirty="0"/>
              <a:t> </a:t>
            </a:r>
            <a:r>
              <a:rPr lang="en-US" sz="2600" dirty="0" err="1"/>
              <a:t>từ</a:t>
            </a:r>
            <a:r>
              <a:rPr lang="en-US" sz="2600" dirty="0"/>
              <a:t> </a:t>
            </a:r>
            <a:r>
              <a:rPr lang="en-US" sz="2600" dirty="0" err="1"/>
              <a:t>chính</a:t>
            </a:r>
            <a:r>
              <a:rPr lang="en-US" sz="2600" dirty="0"/>
              <a:t> </a:t>
            </a:r>
            <a:r>
              <a:rPr lang="en-US" sz="2600" dirty="0" err="1"/>
              <a:t>mình</a:t>
            </a:r>
            <a:r>
              <a:rPr lang="en-US" sz="2600" dirty="0"/>
              <a:t> </a:t>
            </a:r>
            <a:r>
              <a:rPr lang="en-US" sz="2600" dirty="0" err="1"/>
              <a:t>từ</a:t>
            </a:r>
            <a:r>
              <a:rPr lang="en-US" sz="2600" dirty="0"/>
              <a:t> </a:t>
            </a:r>
            <a:r>
              <a:rPr lang="en-US" sz="2600" dirty="0" err="1"/>
              <a:t>bên</a:t>
            </a:r>
            <a:r>
              <a:rPr lang="en-US" sz="2600" dirty="0"/>
              <a:t> </a:t>
            </a:r>
            <a:r>
              <a:rPr lang="en-US" sz="2600" dirty="0" err="1"/>
              <a:t>trong</a:t>
            </a:r>
            <a:r>
              <a:rPr lang="en-US" sz="2600" dirty="0"/>
              <a:t>. </a:t>
            </a:r>
            <a:r>
              <a:rPr lang="en-US" sz="2600" dirty="0" err="1"/>
              <a:t>Khi</a:t>
            </a:r>
            <a:r>
              <a:rPr lang="en-US" sz="2600" dirty="0"/>
              <a:t> </a:t>
            </a:r>
            <a:r>
              <a:rPr lang="en-US" sz="2600" dirty="0" err="1"/>
              <a:t>đang</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mà</a:t>
            </a:r>
            <a:r>
              <a:rPr lang="en-US" sz="2600" dirty="0"/>
              <a:t> </a:t>
            </a:r>
            <a:r>
              <a:rPr lang="en-US" sz="2600" dirty="0" err="1"/>
              <a:t>nghe</a:t>
            </a:r>
            <a:r>
              <a:rPr lang="en-US" sz="2600" dirty="0"/>
              <a:t> </a:t>
            </a:r>
            <a:r>
              <a:rPr lang="en-US" sz="2600" dirty="0" err="1"/>
              <a:t>thấy</a:t>
            </a:r>
            <a:r>
              <a:rPr lang="en-US" sz="2600" dirty="0"/>
              <a:t> </a:t>
            </a:r>
            <a:r>
              <a:rPr lang="en-US" sz="2600" dirty="0" err="1"/>
              <a:t>lời</a:t>
            </a:r>
            <a:r>
              <a:rPr lang="en-US" sz="2600" dirty="0"/>
              <a:t> </a:t>
            </a:r>
            <a:r>
              <a:rPr lang="en-US" sz="2600" dirty="0" err="1"/>
              <a:t>biên</a:t>
            </a:r>
            <a:r>
              <a:rPr lang="en-US" sz="2600" dirty="0"/>
              <a:t> </a:t>
            </a:r>
            <a:r>
              <a:rPr lang="en-US" sz="2600" dirty="0" err="1"/>
              <a:t>phap</a:t>
            </a:r>
            <a:r>
              <a:rPr lang="en-US" sz="2600" dirty="0"/>
              <a:t> </a:t>
            </a:r>
            <a:r>
              <a:rPr lang="en-US" sz="2600" dirty="0" err="1"/>
              <a:t>cho</a:t>
            </a:r>
            <a:r>
              <a:rPr lang="en-US" sz="2600" dirty="0"/>
              <a:t> </a:t>
            </a:r>
            <a:r>
              <a:rPr lang="en-US" sz="2600" dirty="0" err="1"/>
              <a:t>một</a:t>
            </a:r>
            <a:r>
              <a:rPr lang="en-US" sz="2600" dirty="0"/>
              <a:t> </a:t>
            </a:r>
            <a:r>
              <a:rPr lang="en-US" sz="2600" dirty="0" err="1"/>
              <a:t>bên</a:t>
            </a:r>
            <a:r>
              <a:rPr lang="en-US" sz="2600" dirty="0"/>
              <a:t>, </a:t>
            </a:r>
            <a:r>
              <a:rPr lang="en-US" sz="2600" dirty="0" err="1"/>
              <a:t>thì</a:t>
            </a:r>
            <a:r>
              <a:rPr lang="en-US" sz="2600" dirty="0"/>
              <a:t> </a:t>
            </a:r>
            <a:r>
              <a:rPr lang="en-US" sz="2600" dirty="0" err="1"/>
              <a:t>phản</a:t>
            </a:r>
            <a:r>
              <a:rPr lang="en-US" sz="2600" dirty="0"/>
              <a:t> </a:t>
            </a:r>
            <a:r>
              <a:rPr lang="en-US" sz="2600" dirty="0" err="1"/>
              <a:t>ứng</a:t>
            </a:r>
            <a:r>
              <a:rPr lang="en-US" sz="2600" dirty="0"/>
              <a:t> </a:t>
            </a:r>
            <a:r>
              <a:rPr lang="en-US" sz="2600" dirty="0" err="1"/>
              <a:t>tự</a:t>
            </a:r>
            <a:r>
              <a:rPr lang="en-US" sz="2600" dirty="0"/>
              <a:t> </a:t>
            </a:r>
            <a:r>
              <a:rPr lang="en-US" sz="2600" dirty="0" err="1"/>
              <a:t>nhiên</a:t>
            </a:r>
            <a:r>
              <a:rPr lang="en-US" sz="2600" dirty="0"/>
              <a:t> </a:t>
            </a:r>
            <a:r>
              <a:rPr lang="en-US" sz="2600" dirty="0" err="1"/>
              <a:t>là</a:t>
            </a:r>
            <a:r>
              <a:rPr lang="en-US" sz="2600" dirty="0"/>
              <a:t> </a:t>
            </a:r>
            <a:r>
              <a:rPr lang="en-US" sz="2600" dirty="0" err="1"/>
              <a:t>níu</a:t>
            </a:r>
            <a:r>
              <a:rPr lang="en-US" sz="2600" dirty="0"/>
              <a:t> </a:t>
            </a:r>
            <a:r>
              <a:rPr lang="en-US" sz="2600" dirty="0" err="1"/>
              <a:t>lấy</a:t>
            </a:r>
            <a:r>
              <a:rPr lang="en-US" sz="2600" dirty="0"/>
              <a:t> </a:t>
            </a:r>
            <a:r>
              <a:rPr lang="en-US" sz="2600" dirty="0" err="1"/>
              <a:t>phấn</a:t>
            </a:r>
            <a:r>
              <a:rPr lang="en-US" sz="2600" dirty="0"/>
              <a:t> </a:t>
            </a:r>
            <a:r>
              <a:rPr lang="en-US" sz="2600" dirty="0" err="1"/>
              <a:t>bên</a:t>
            </a:r>
            <a:r>
              <a:rPr lang="en-US" sz="2600" dirty="0"/>
              <a:t> </a:t>
            </a:r>
            <a:r>
              <a:rPr lang="en-US" sz="2600" dirty="0" err="1"/>
              <a:t>kia</a:t>
            </a:r>
            <a:r>
              <a:rPr lang="en-US" sz="2600" dirty="0"/>
              <a:t>  "</a:t>
            </a:r>
            <a:r>
              <a:rPr lang="en-US" sz="2600" dirty="0" err="1"/>
              <a:t>Có</a:t>
            </a:r>
            <a:r>
              <a:rPr lang="en-US" sz="2600" dirty="0"/>
              <a:t>, </a:t>
            </a:r>
            <a:r>
              <a:rPr lang="en-US" sz="2600" dirty="0" err="1"/>
              <a:t>nhưng</a:t>
            </a:r>
            <a:r>
              <a:rPr lang="en-US" sz="2600" dirty="0"/>
              <a:t>. . . "</a:t>
            </a:r>
            <a:r>
              <a:rPr lang="en-US" sz="2600" dirty="0" err="1"/>
              <a:t>Hoặc</a:t>
            </a:r>
            <a:r>
              <a:rPr lang="en-US" sz="2600" dirty="0"/>
              <a:t> </a:t>
            </a:r>
            <a:r>
              <a:rPr lang="en-US" sz="2600" dirty="0" err="1"/>
              <a:t>có</a:t>
            </a:r>
            <a:r>
              <a:rPr lang="en-US" sz="2600" dirty="0"/>
              <a:t> </a:t>
            </a:r>
            <a:r>
              <a:rPr lang="en-US" sz="2600" dirty="0" err="1"/>
              <a:t>thể</a:t>
            </a:r>
            <a:r>
              <a:rPr lang="en-US" sz="2600" dirty="0"/>
              <a:t> </a:t>
            </a:r>
            <a:r>
              <a:rPr lang="en-US" sz="2600" dirty="0" err="1"/>
              <a:t>chỉ</a:t>
            </a:r>
            <a:r>
              <a:rPr lang="en-US" sz="2600" dirty="0"/>
              <a:t> </a:t>
            </a:r>
            <a:r>
              <a:rPr lang="en-US" sz="2600" dirty="0" err="1"/>
              <a:t>là</a:t>
            </a:r>
            <a:r>
              <a:rPr lang="en-US" sz="2600" dirty="0"/>
              <a:t>" </a:t>
            </a:r>
            <a:r>
              <a:rPr lang="en-US" sz="2600" dirty="0" err="1"/>
              <a:t>Nhưng</a:t>
            </a:r>
            <a:r>
              <a:rPr lang="en-US" sz="2600" dirty="0"/>
              <a:t>. . . "</a:t>
            </a:r>
            <a:r>
              <a:rPr lang="en-US" sz="2600" dirty="0" err="1"/>
              <a:t>Không</a:t>
            </a:r>
            <a:r>
              <a:rPr lang="en-US" sz="2600" dirty="0"/>
              <a:t> </a:t>
            </a:r>
            <a:r>
              <a:rPr lang="en-US" sz="2600" dirty="0" err="1"/>
              <a:t>có</a:t>
            </a:r>
            <a:r>
              <a:rPr lang="en-US" sz="2600" dirty="0"/>
              <a:t>" </a:t>
            </a:r>
          </a:p>
          <a:p>
            <a:r>
              <a:rPr lang="en-US" sz="2600" dirty="0"/>
              <a:t> </a:t>
            </a:r>
            <a:r>
              <a:rPr lang="en-US" sz="2600" dirty="0" err="1"/>
              <a:t>Điều</a:t>
            </a:r>
            <a:r>
              <a:rPr lang="en-US" sz="2600" dirty="0"/>
              <a:t> </a:t>
            </a:r>
            <a:r>
              <a:rPr lang="en-US" sz="2600" dirty="0" err="1"/>
              <a:t>này</a:t>
            </a:r>
            <a:r>
              <a:rPr lang="en-US" sz="2600" dirty="0"/>
              <a:t> </a:t>
            </a:r>
            <a:r>
              <a:rPr lang="en-US" sz="2600" dirty="0" err="1"/>
              <a:t>đôi</a:t>
            </a:r>
            <a:r>
              <a:rPr lang="en-US" sz="2600" dirty="0"/>
              <a:t> </a:t>
            </a:r>
            <a:r>
              <a:rPr lang="en-US" sz="2600" dirty="0" err="1"/>
              <a:t>khi</a:t>
            </a:r>
            <a:r>
              <a:rPr lang="en-US" sz="2600" dirty="0"/>
              <a:t> </a:t>
            </a:r>
            <a:r>
              <a:rPr lang="en-US" sz="2600" dirty="0" err="1"/>
              <a:t>được</a:t>
            </a:r>
            <a:r>
              <a:rPr lang="en-US" sz="2600" dirty="0"/>
              <a:t> </a:t>
            </a:r>
            <a:r>
              <a:rPr lang="en-US" sz="2600" dirty="0" err="1"/>
              <a:t>dán</a:t>
            </a:r>
            <a:r>
              <a:rPr lang="en-US" sz="2600" dirty="0"/>
              <a:t> </a:t>
            </a:r>
            <a:r>
              <a:rPr lang="en-US" sz="2600" dirty="0" err="1"/>
              <a:t>nhãn</a:t>
            </a:r>
            <a:r>
              <a:rPr lang="en-US" sz="2600" dirty="0"/>
              <a:t> </a:t>
            </a:r>
            <a:r>
              <a:rPr lang="en-US" sz="2600" dirty="0" err="1"/>
              <a:t>là</a:t>
            </a:r>
            <a:r>
              <a:rPr lang="en-US" sz="2600" dirty="0"/>
              <a:t> "</a:t>
            </a:r>
            <a:r>
              <a:rPr lang="en-US" sz="2600" dirty="0" err="1"/>
              <a:t>từ</a:t>
            </a:r>
            <a:r>
              <a:rPr lang="en-US" sz="2600" dirty="0"/>
              <a:t> </a:t>
            </a:r>
            <a:r>
              <a:rPr lang="en-US" sz="2600" dirty="0" err="1"/>
              <a:t>chối</a:t>
            </a:r>
            <a:r>
              <a:rPr lang="en-US" sz="2600" dirty="0"/>
              <a:t>" </a:t>
            </a:r>
            <a:r>
              <a:rPr lang="en-US" sz="2600" dirty="0" err="1"/>
              <a:t>hoặc</a:t>
            </a:r>
            <a:r>
              <a:rPr lang="en-US" sz="2600" dirty="0"/>
              <a:t> "</a:t>
            </a:r>
            <a:r>
              <a:rPr lang="en-US" sz="2600" dirty="0" err="1"/>
              <a:t>kháng</a:t>
            </a:r>
            <a:r>
              <a:rPr lang="en-US" sz="2600" dirty="0"/>
              <a:t> </a:t>
            </a:r>
            <a:r>
              <a:rPr lang="en-US" sz="2600" dirty="0" err="1"/>
              <a:t>cự</a:t>
            </a:r>
            <a:r>
              <a:rPr lang="en-US" sz="2600" dirty="0"/>
              <a:t>" </a:t>
            </a:r>
            <a:r>
              <a:rPr lang="en-US" sz="2600" dirty="0" err="1"/>
              <a:t>hoặc</a:t>
            </a:r>
            <a:r>
              <a:rPr lang="en-US" sz="2600" dirty="0"/>
              <a:t> "</a:t>
            </a:r>
            <a:r>
              <a:rPr lang="en-US" sz="2600" dirty="0" err="1"/>
              <a:t>là</a:t>
            </a:r>
            <a:r>
              <a:rPr lang="en-US" sz="2600" dirty="0"/>
              <a:t> </a:t>
            </a:r>
            <a:r>
              <a:rPr lang="en-US" sz="2600" dirty="0" err="1"/>
              <a:t>phản</a:t>
            </a:r>
            <a:r>
              <a:rPr lang="en-US" sz="2600" dirty="0"/>
              <a:t> </a:t>
            </a:r>
            <a:r>
              <a:rPr lang="en-US" sz="2600" dirty="0" err="1"/>
              <a:t>đối</a:t>
            </a:r>
            <a:r>
              <a:rPr lang="en-US" sz="2600" dirty="0"/>
              <a:t>", </a:t>
            </a:r>
            <a:r>
              <a:rPr lang="en-US" sz="2600" dirty="0" err="1"/>
              <a:t>một</a:t>
            </a:r>
            <a:r>
              <a:rPr lang="en-US" sz="2600" dirty="0"/>
              <a:t> </a:t>
            </a:r>
            <a:r>
              <a:rPr lang="en-US" sz="2600" dirty="0" err="1"/>
              <a:t>các</a:t>
            </a:r>
            <a:r>
              <a:rPr lang="en-US" sz="2600" dirty="0"/>
              <a:t> </a:t>
            </a:r>
            <a:r>
              <a:rPr lang="en-US" sz="2600" dirty="0" err="1"/>
              <a:t>đổ</a:t>
            </a:r>
            <a:r>
              <a:rPr lang="en-US" sz="2600" dirty="0"/>
              <a:t> </a:t>
            </a:r>
            <a:r>
              <a:rPr lang="en-US" sz="2600" dirty="0" err="1"/>
              <a:t>tội</a:t>
            </a:r>
            <a:r>
              <a:rPr lang="en-US" sz="2600" dirty="0"/>
              <a:t> </a:t>
            </a:r>
            <a:r>
              <a:rPr lang="en-US" sz="2600" dirty="0" err="1"/>
              <a:t>cho</a:t>
            </a:r>
            <a:r>
              <a:rPr lang="en-US" sz="2600" dirty="0"/>
              <a:t> TC. </a:t>
            </a:r>
            <a:r>
              <a:rPr lang="en-US" sz="2600" dirty="0" err="1"/>
              <a:t>nhưng</a:t>
            </a:r>
            <a:r>
              <a:rPr lang="en-US" sz="2600" dirty="0"/>
              <a:t> </a:t>
            </a:r>
            <a:r>
              <a:rPr lang="en-US" sz="2600" dirty="0" err="1"/>
              <a:t>không</a:t>
            </a:r>
            <a:r>
              <a:rPr lang="en-US" sz="2600" dirty="0"/>
              <a:t> </a:t>
            </a:r>
            <a:r>
              <a:rPr lang="en-US" sz="2600" dirty="0" err="1"/>
              <a:t>có</a:t>
            </a:r>
            <a:r>
              <a:rPr lang="en-US" sz="2600" dirty="0"/>
              <a:t> </a:t>
            </a:r>
            <a:r>
              <a:rPr lang="en-US" sz="2600" dirty="0" err="1"/>
              <a:t>gì</a:t>
            </a:r>
            <a:r>
              <a:rPr lang="en-US" sz="2600" dirty="0"/>
              <a:t> </a:t>
            </a:r>
            <a:r>
              <a:rPr lang="en-US" sz="2600" dirty="0" err="1"/>
              <a:t>là</a:t>
            </a:r>
            <a:r>
              <a:rPr lang="en-US" sz="2600" dirty="0"/>
              <a:t> </a:t>
            </a:r>
            <a:r>
              <a:rPr lang="en-US" sz="2600" dirty="0" err="1"/>
              <a:t>bệnh</a:t>
            </a:r>
            <a:r>
              <a:rPr lang="en-US" sz="2600" dirty="0"/>
              <a:t> </a:t>
            </a:r>
            <a:r>
              <a:rPr lang="en-US" sz="2600" dirty="0" err="1"/>
              <a:t>lý</a:t>
            </a:r>
            <a:r>
              <a:rPr lang="en-US" sz="2600" dirty="0"/>
              <a:t> </a:t>
            </a:r>
            <a:r>
              <a:rPr lang="en-US" sz="2600" dirty="0" err="1"/>
              <a:t>về</a:t>
            </a:r>
            <a:r>
              <a:rPr lang="en-US" sz="2600" dirty="0"/>
              <a:t> </a:t>
            </a:r>
            <a:r>
              <a:rPr lang="en-US" sz="2600" dirty="0" err="1"/>
              <a:t>các</a:t>
            </a:r>
            <a:r>
              <a:rPr lang="en-US" sz="2600" dirty="0"/>
              <a:t> </a:t>
            </a:r>
            <a:r>
              <a:rPr lang="en-US" sz="2600" dirty="0" err="1"/>
              <a:t>phản</a:t>
            </a:r>
            <a:r>
              <a:rPr lang="en-US" sz="2600" dirty="0"/>
              <a:t> </a:t>
            </a:r>
            <a:r>
              <a:rPr lang="en-US" sz="2600" dirty="0" err="1"/>
              <a:t>ứng</a:t>
            </a:r>
            <a:r>
              <a:rPr lang="en-US" sz="2600" dirty="0"/>
              <a:t> </a:t>
            </a:r>
            <a:r>
              <a:rPr lang="en-US" sz="2600" dirty="0" err="1"/>
              <a:t>như</a:t>
            </a:r>
            <a:r>
              <a:rPr lang="en-US" sz="2600" dirty="0"/>
              <a:t> </a:t>
            </a:r>
            <a:r>
              <a:rPr lang="en-US" sz="2600" dirty="0" err="1"/>
              <a:t>vậy</a:t>
            </a:r>
            <a:r>
              <a:rPr lang="en-US" sz="2600" dirty="0"/>
              <a:t>. </a:t>
            </a:r>
            <a:r>
              <a:rPr lang="en-US" sz="2600" dirty="0" err="1"/>
              <a:t>Đó</a:t>
            </a:r>
            <a:r>
              <a:rPr lang="en-US" sz="2600" dirty="0"/>
              <a:t> </a:t>
            </a:r>
            <a:r>
              <a:rPr lang="en-US" sz="2600" dirty="0" err="1"/>
              <a:t>là</a:t>
            </a:r>
            <a:r>
              <a:rPr lang="en-US" sz="2600" dirty="0"/>
              <a:t> </a:t>
            </a:r>
            <a:r>
              <a:rPr lang="en-US" sz="2600" dirty="0" err="1"/>
              <a:t>phản</a:t>
            </a:r>
            <a:r>
              <a:rPr lang="en-US" sz="2600" dirty="0"/>
              <a:t> </a:t>
            </a:r>
            <a:r>
              <a:rPr lang="en-US" sz="2600" dirty="0" err="1"/>
              <a:t>ừng</a:t>
            </a:r>
            <a:r>
              <a:rPr lang="en-US" sz="2600" dirty="0"/>
              <a:t> </a:t>
            </a:r>
            <a:r>
              <a:rPr lang="en-US" sz="2600" dirty="0" err="1"/>
              <a:t>bình</a:t>
            </a:r>
            <a:r>
              <a:rPr lang="en-US" sz="2600" dirty="0"/>
              <a:t> </a:t>
            </a:r>
            <a:r>
              <a:rPr lang="en-US" sz="2600" dirty="0" err="1"/>
              <a:t>thường</a:t>
            </a:r>
            <a:r>
              <a:rPr lang="en-US" sz="2600" dirty="0"/>
              <a:t> </a:t>
            </a:r>
            <a:r>
              <a:rPr lang="en-US" sz="2600" dirty="0" err="1"/>
              <a:t>khi</a:t>
            </a:r>
            <a:r>
              <a:rPr lang="en-US" sz="2600" dirty="0"/>
              <a:t> </a:t>
            </a:r>
            <a:r>
              <a:rPr lang="en-US" sz="2600" dirty="0" err="1"/>
              <a:t>có</a:t>
            </a:r>
            <a:r>
              <a:rPr lang="en-US" sz="2600" dirty="0"/>
              <a:t> </a:t>
            </a:r>
            <a:r>
              <a:rPr lang="en-US" sz="2600" dirty="0" err="1"/>
              <a:t>Mâu</a:t>
            </a:r>
            <a:r>
              <a:rPr lang="en-US" sz="2600" dirty="0"/>
              <a:t> </a:t>
            </a:r>
            <a:r>
              <a:rPr lang="en-US" sz="2600" dirty="0" err="1"/>
              <a:t>thuẫn</a:t>
            </a:r>
            <a:r>
              <a:rPr lang="en-US" sz="2600" dirty="0"/>
              <a:t> </a:t>
            </a:r>
            <a:r>
              <a:rPr lang="en-US" sz="2600" dirty="0" err="1"/>
              <a:t>và</a:t>
            </a:r>
            <a:r>
              <a:rPr lang="en-US" sz="2600" dirty="0"/>
              <a:t> </a:t>
            </a:r>
            <a:r>
              <a:rPr lang="en-US" sz="2600" dirty="0" err="1"/>
              <a:t>tranh</a:t>
            </a:r>
            <a:r>
              <a:rPr lang="en-US" sz="2600" dirty="0"/>
              <a:t> </a:t>
            </a:r>
            <a:r>
              <a:rPr lang="en-US" sz="2600" dirty="0" err="1"/>
              <a:t>luận</a:t>
            </a:r>
            <a:r>
              <a:rPr lang="en-US" sz="2600" dirty="0"/>
              <a:t>.</a:t>
            </a:r>
          </a:p>
          <a:p>
            <a:endParaRPr lang="en-US" sz="2600" dirty="0"/>
          </a:p>
          <a:p>
            <a:r>
              <a:rPr lang="en-US" sz="2600" dirty="0"/>
              <a:t>Con </a:t>
            </a:r>
            <a:r>
              <a:rPr lang="en-US" sz="2600" dirty="0" err="1"/>
              <a:t>người</a:t>
            </a:r>
            <a:r>
              <a:rPr lang="en-US" sz="2600" dirty="0"/>
              <a:t> </a:t>
            </a:r>
            <a:r>
              <a:rPr lang="en-US" sz="2600" dirty="0" err="1"/>
              <a:t>có</a:t>
            </a:r>
            <a:r>
              <a:rPr lang="en-US" sz="2600" dirty="0"/>
              <a:t> </a:t>
            </a:r>
            <a:r>
              <a:rPr lang="en-US" sz="2600" dirty="0" err="1"/>
              <a:t>xu</a:t>
            </a:r>
            <a:r>
              <a:rPr lang="en-US" sz="2600" dirty="0"/>
              <a:t> </a:t>
            </a:r>
            <a:r>
              <a:rPr lang="en-US" sz="2600" dirty="0" err="1"/>
              <a:t>hướng</a:t>
            </a:r>
            <a:r>
              <a:rPr lang="en-US" sz="2600" dirty="0"/>
              <a:t> </a:t>
            </a:r>
            <a:r>
              <a:rPr lang="en-US" sz="2600" dirty="0" err="1"/>
              <a:t>tự</a:t>
            </a:r>
            <a:r>
              <a:rPr lang="en-US" sz="2600" dirty="0"/>
              <a:t> tin </a:t>
            </a:r>
            <a:r>
              <a:rPr lang="en-US" sz="2600" dirty="0" err="1"/>
              <a:t>và</a:t>
            </a:r>
            <a:r>
              <a:rPr lang="en-US" sz="2600" dirty="0"/>
              <a:t> tin </a:t>
            </a:r>
            <a:r>
              <a:rPr lang="en-US" sz="2600" dirty="0" err="1"/>
              <a:t>tưởng</a:t>
            </a:r>
            <a:r>
              <a:rPr lang="en-US" sz="2600" dirty="0"/>
              <a:t> </a:t>
            </a:r>
            <a:r>
              <a:rPr lang="en-US" sz="2600" dirty="0" err="1"/>
              <a:t>vào</a:t>
            </a:r>
            <a:r>
              <a:rPr lang="en-US" sz="2600" dirty="0"/>
              <a:t> </a:t>
            </a:r>
            <a:r>
              <a:rPr lang="en-US" sz="2600" dirty="0" err="1"/>
              <a:t>quan</a:t>
            </a:r>
            <a:r>
              <a:rPr lang="en-US" sz="2600" dirty="0"/>
              <a:t> </a:t>
            </a:r>
            <a:r>
              <a:rPr lang="en-US" sz="2600" dirty="0" err="1"/>
              <a:t>điểm</a:t>
            </a:r>
            <a:r>
              <a:rPr lang="en-US" sz="2600" dirty="0"/>
              <a:t> </a:t>
            </a:r>
            <a:r>
              <a:rPr lang="en-US" sz="2600" dirty="0" err="1"/>
              <a:t>của</a:t>
            </a:r>
            <a:r>
              <a:rPr lang="en-US" sz="2600" dirty="0"/>
              <a:t> </a:t>
            </a:r>
            <a:r>
              <a:rPr lang="en-US" sz="2600" dirty="0" err="1"/>
              <a:t>chinh</a:t>
            </a:r>
            <a:r>
              <a:rPr lang="en-US" sz="2600" dirty="0"/>
              <a:t> </a:t>
            </a:r>
            <a:r>
              <a:rPr lang="en-US" sz="2600" dirty="0" err="1"/>
              <a:t>mình</a:t>
            </a:r>
            <a:r>
              <a:rPr lang="en-US" sz="2600" dirty="0"/>
              <a:t> </a:t>
            </a:r>
            <a:r>
              <a:rPr lang="en-US" sz="2600" dirty="0" err="1"/>
              <a:t>nhiều</a:t>
            </a:r>
            <a:r>
              <a:rPr lang="en-US" sz="2600" dirty="0"/>
              <a:t> </a:t>
            </a:r>
            <a:r>
              <a:rPr lang="en-US" sz="2600" dirty="0" err="1"/>
              <a:t>hơn</a:t>
            </a:r>
            <a:r>
              <a:rPr lang="en-US" sz="2600" dirty="0"/>
              <a:t> </a:t>
            </a:r>
            <a:r>
              <a:rPr lang="en-US" sz="2600" dirty="0" err="1"/>
              <a:t>của</a:t>
            </a:r>
            <a:r>
              <a:rPr lang="en-US" sz="2600" dirty="0"/>
              <a:t> </a:t>
            </a:r>
            <a:r>
              <a:rPr lang="en-US" sz="2600" dirty="0" err="1"/>
              <a:t>người</a:t>
            </a:r>
            <a:r>
              <a:rPr lang="en-US" sz="2600" dirty="0"/>
              <a:t> </a:t>
            </a:r>
            <a:r>
              <a:rPr lang="en-US" sz="2600" dirty="0" err="1"/>
              <a:t>khác</a:t>
            </a:r>
            <a:r>
              <a:rPr lang="en-US" sz="2600" dirty="0"/>
              <a:t>. </a:t>
            </a:r>
            <a:r>
              <a:rPr lang="en-US" sz="2600" dirty="0" err="1"/>
              <a:t>Gíup</a:t>
            </a:r>
            <a:r>
              <a:rPr lang="en-US" sz="2600" dirty="0"/>
              <a:t> TC </a:t>
            </a:r>
            <a:r>
              <a:rPr lang="en-US" sz="2600" dirty="0" err="1"/>
              <a:t>nói</a:t>
            </a:r>
            <a:r>
              <a:rPr lang="en-US" sz="2600" dirty="0"/>
              <a:t> </a:t>
            </a:r>
            <a:r>
              <a:rPr lang="en-US" sz="2600" dirty="0" err="1"/>
              <a:t>lên</a:t>
            </a:r>
            <a:r>
              <a:rPr lang="en-US" sz="2600" dirty="0"/>
              <a:t> </a:t>
            </a:r>
            <a:r>
              <a:rPr lang="en-US" sz="2600" dirty="0" err="1"/>
              <a:t>một</a:t>
            </a:r>
            <a:r>
              <a:rPr lang="en-US" sz="2600" dirty="0"/>
              <a:t> </a:t>
            </a:r>
            <a:r>
              <a:rPr lang="en-US" sz="2600" dirty="0" err="1"/>
              <a:t>mặt</a:t>
            </a:r>
            <a:r>
              <a:rPr lang="en-US" sz="2600" dirty="0"/>
              <a:t> </a:t>
            </a:r>
            <a:r>
              <a:rPr lang="en-US" sz="2600" dirty="0" err="1"/>
              <a:t>của</a:t>
            </a:r>
            <a:r>
              <a:rPr lang="en-US" sz="2600" dirty="0"/>
              <a:t> </a:t>
            </a:r>
            <a:r>
              <a:rPr lang="en-US" sz="2600" dirty="0" err="1"/>
              <a:t>một</a:t>
            </a:r>
            <a:r>
              <a:rPr lang="en-US" sz="2600" dirty="0"/>
              <a:t> </a:t>
            </a:r>
            <a:r>
              <a:rPr lang="en-US" sz="2600" dirty="0" err="1"/>
              <a:t>vấn</a:t>
            </a:r>
            <a:r>
              <a:rPr lang="en-US" sz="2600" dirty="0"/>
              <a:t> </a:t>
            </a:r>
            <a:r>
              <a:rPr lang="en-US" sz="2600" dirty="0" err="1"/>
              <a:t>đề</a:t>
            </a:r>
            <a:r>
              <a:rPr lang="en-US" sz="2600" dirty="0"/>
              <a:t> </a:t>
            </a:r>
            <a:r>
              <a:rPr lang="en-US" sz="2600" dirty="0" err="1"/>
              <a:t>có</a:t>
            </a:r>
            <a:r>
              <a:rPr lang="en-US" sz="2600" dirty="0"/>
              <a:t> </a:t>
            </a:r>
            <a:r>
              <a:rPr lang="en-US" sz="2600" dirty="0" err="1"/>
              <a:t>xu</a:t>
            </a:r>
            <a:r>
              <a:rPr lang="en-US" sz="2600" dirty="0"/>
              <a:t> </a:t>
            </a:r>
            <a:r>
              <a:rPr lang="en-US" sz="2600" dirty="0" err="1"/>
              <a:t>hướng</a:t>
            </a:r>
            <a:r>
              <a:rPr lang="en-US" sz="2600" dirty="0"/>
              <a:t> di </a:t>
            </a:r>
            <a:r>
              <a:rPr lang="en-US" sz="2600" dirty="0" err="1"/>
              <a:t>chuyển</a:t>
            </a:r>
            <a:r>
              <a:rPr lang="en-US" sz="2600" dirty="0"/>
              <a:t> </a:t>
            </a:r>
            <a:r>
              <a:rPr lang="en-US" sz="2600" dirty="0" err="1"/>
              <a:t>sự</a:t>
            </a:r>
            <a:r>
              <a:rPr lang="en-US" sz="2600" dirty="0"/>
              <a:t> </a:t>
            </a:r>
            <a:r>
              <a:rPr lang="en-US" sz="2600" dirty="0" err="1"/>
              <a:t>cân</a:t>
            </a:r>
            <a:r>
              <a:rPr lang="en-US" sz="2600" dirty="0"/>
              <a:t> </a:t>
            </a:r>
            <a:r>
              <a:rPr lang="en-US" sz="2600" dirty="0" err="1"/>
              <a:t>bằng</a:t>
            </a:r>
            <a:r>
              <a:rPr lang="en-US" sz="2600" dirty="0"/>
              <a:t> </a:t>
            </a:r>
            <a:r>
              <a:rPr lang="en-US" sz="2600" dirty="0" err="1"/>
              <a:t>của</a:t>
            </a:r>
            <a:r>
              <a:rPr lang="en-US" sz="2600" dirty="0"/>
              <a:t> TC </a:t>
            </a:r>
            <a:r>
              <a:rPr lang="en-US" sz="2600" dirty="0" err="1"/>
              <a:t>theo</a:t>
            </a:r>
            <a:r>
              <a:rPr lang="en-US" sz="2600" dirty="0"/>
              <a:t> </a:t>
            </a:r>
            <a:r>
              <a:rPr lang="en-US" sz="2600" dirty="0" err="1"/>
              <a:t>hướng</a:t>
            </a:r>
            <a:r>
              <a:rPr lang="en-US" sz="2600" dirty="0"/>
              <a:t> </a:t>
            </a:r>
            <a:r>
              <a:rPr lang="en-US" sz="2600" dirty="0" err="1"/>
              <a:t>đó</a:t>
            </a:r>
            <a:r>
              <a:rPr lang="en-US" sz="2600" dirty="0"/>
              <a:t>. </a:t>
            </a:r>
            <a:r>
              <a:rPr lang="en-US" sz="2600" dirty="0" err="1"/>
              <a:t>Nói</a:t>
            </a:r>
            <a:r>
              <a:rPr lang="en-US" sz="2600" dirty="0"/>
              <a:t> </a:t>
            </a:r>
            <a:r>
              <a:rPr lang="en-US" sz="2600" dirty="0" err="1"/>
              <a:t>cách</a:t>
            </a:r>
            <a:r>
              <a:rPr lang="en-US" sz="2600" dirty="0"/>
              <a:t> </a:t>
            </a:r>
            <a:r>
              <a:rPr lang="en-US" sz="2600" dirty="0" err="1"/>
              <a:t>khác</a:t>
            </a:r>
            <a:r>
              <a:rPr lang="en-US" sz="2600" dirty="0"/>
              <a:t>, </a:t>
            </a:r>
            <a:r>
              <a:rPr lang="en-US" sz="2600" dirty="0" err="1"/>
              <a:t>mọi</a:t>
            </a:r>
            <a:r>
              <a:rPr lang="en-US" sz="2600" dirty="0"/>
              <a:t> </a:t>
            </a:r>
            <a:r>
              <a:rPr lang="en-US" sz="2600" dirty="0" err="1"/>
              <a:t>người</a:t>
            </a:r>
            <a:r>
              <a:rPr lang="en-US" sz="2600" dirty="0"/>
              <a:t> </a:t>
            </a:r>
            <a:r>
              <a:rPr lang="en-US" sz="2600" dirty="0" err="1"/>
              <a:t>học</a:t>
            </a:r>
            <a:r>
              <a:rPr lang="en-US" sz="2600" dirty="0"/>
              <a:t> </a:t>
            </a:r>
            <a:r>
              <a:rPr lang="en-US" sz="2600" dirty="0" err="1"/>
              <a:t>về</a:t>
            </a:r>
            <a:r>
              <a:rPr lang="en-US" sz="2600" dirty="0"/>
              <a:t> </a:t>
            </a:r>
            <a:r>
              <a:rPr lang="en-US" sz="2600" dirty="0" err="1"/>
              <a:t>thái</a:t>
            </a:r>
            <a:r>
              <a:rPr lang="en-US" sz="2600" dirty="0"/>
              <a:t> </a:t>
            </a:r>
            <a:r>
              <a:rPr lang="en-US" sz="2600" dirty="0" err="1"/>
              <a:t>độ</a:t>
            </a:r>
            <a:r>
              <a:rPr lang="en-US" sz="2600" dirty="0"/>
              <a:t> </a:t>
            </a:r>
            <a:r>
              <a:rPr lang="en-US" sz="2600" dirty="0" err="1"/>
              <a:t>và</a:t>
            </a:r>
            <a:r>
              <a:rPr lang="en-US" sz="2600" dirty="0"/>
              <a:t> </a:t>
            </a:r>
            <a:r>
              <a:rPr lang="en-US" sz="2600" dirty="0" err="1"/>
              <a:t>niềm</a:t>
            </a:r>
            <a:r>
              <a:rPr lang="en-US" sz="2600" dirty="0"/>
              <a:t> tin </a:t>
            </a:r>
            <a:r>
              <a:rPr lang="en-US" sz="2600" dirty="0" err="1"/>
              <a:t>của</a:t>
            </a:r>
            <a:r>
              <a:rPr lang="en-US" sz="2600" dirty="0"/>
              <a:t> </a:t>
            </a:r>
            <a:r>
              <a:rPr lang="en-US" sz="2600" dirty="0" err="1"/>
              <a:t>họ</a:t>
            </a:r>
            <a:r>
              <a:rPr lang="en-US" sz="2600" dirty="0"/>
              <a:t> </a:t>
            </a:r>
            <a:r>
              <a:rPr lang="en-US" sz="2600" dirty="0" err="1"/>
              <a:t>bằng</a:t>
            </a:r>
            <a:r>
              <a:rPr lang="en-US" sz="2600" dirty="0"/>
              <a:t> </a:t>
            </a:r>
            <a:r>
              <a:rPr lang="en-US" sz="2600" dirty="0" err="1"/>
              <a:t>cách</a:t>
            </a:r>
            <a:r>
              <a:rPr lang="en-US" sz="2600" dirty="0"/>
              <a:t> </a:t>
            </a:r>
            <a:r>
              <a:rPr lang="en-US" sz="2600" dirty="0" err="1"/>
              <a:t>tự</a:t>
            </a:r>
            <a:r>
              <a:rPr lang="en-US" sz="2600" dirty="0"/>
              <a:t> </a:t>
            </a:r>
            <a:r>
              <a:rPr lang="en-US" sz="2600" dirty="0" err="1"/>
              <a:t>nói</a:t>
            </a:r>
            <a:r>
              <a:rPr lang="en-US" sz="2600" dirty="0"/>
              <a:t> </a:t>
            </a:r>
            <a:r>
              <a:rPr lang="en-US" sz="2600" dirty="0" err="1"/>
              <a:t>chuyện.Từ</a:t>
            </a:r>
            <a:r>
              <a:rPr lang="en-US" sz="2600" dirty="0"/>
              <a:t> </a:t>
            </a:r>
            <a:r>
              <a:rPr lang="en-US" sz="2600" dirty="0" err="1"/>
              <a:t>quan</a:t>
            </a:r>
            <a:r>
              <a:rPr lang="en-US" sz="2600" dirty="0"/>
              <a:t> </a:t>
            </a:r>
            <a:r>
              <a:rPr lang="en-US" sz="2600" dirty="0" err="1"/>
              <a:t>điểm</a:t>
            </a:r>
            <a:r>
              <a:rPr lang="en-US" sz="2600" dirty="0"/>
              <a:t> </a:t>
            </a:r>
            <a:r>
              <a:rPr lang="en-US" sz="2600" dirty="0" err="1"/>
              <a:t>này</a:t>
            </a:r>
            <a:r>
              <a:rPr lang="en-US" sz="2600" dirty="0"/>
              <a:t>, </a:t>
            </a:r>
            <a:r>
              <a:rPr lang="en-US" sz="2600" dirty="0" err="1"/>
              <a:t>nếu</a:t>
            </a:r>
            <a:r>
              <a:rPr lang="en-US" sz="2600" dirty="0"/>
              <a:t> TVV </a:t>
            </a:r>
            <a:r>
              <a:rPr lang="en-US" sz="2600" dirty="0" err="1"/>
              <a:t>tranh</a:t>
            </a:r>
            <a:r>
              <a:rPr lang="en-US" sz="2600" dirty="0"/>
              <a:t> </a:t>
            </a:r>
            <a:r>
              <a:rPr lang="en-US" sz="2600" dirty="0" err="1"/>
              <a:t>cãi</a:t>
            </a:r>
            <a:r>
              <a:rPr lang="en-US" sz="2600" dirty="0"/>
              <a:t> </a:t>
            </a:r>
            <a:r>
              <a:rPr lang="en-US" sz="2600" dirty="0" err="1"/>
              <a:t>cho</a:t>
            </a:r>
            <a:r>
              <a:rPr lang="en-US" sz="2600" dirty="0"/>
              <a:t> </a:t>
            </a:r>
            <a:r>
              <a:rPr lang="en-US" sz="2600" dirty="0" err="1"/>
              <a:t>sự</a:t>
            </a:r>
            <a:r>
              <a:rPr lang="en-US" sz="2600" dirty="0"/>
              <a:t> </a:t>
            </a:r>
            <a:r>
              <a:rPr lang="en-US" sz="2600" dirty="0" err="1"/>
              <a:t>thay</a:t>
            </a:r>
            <a:r>
              <a:rPr lang="en-US" sz="2600" dirty="0"/>
              <a:t> </a:t>
            </a:r>
            <a:r>
              <a:rPr lang="en-US" sz="2600" dirty="0" err="1"/>
              <a:t>đổi</a:t>
            </a:r>
            <a:r>
              <a:rPr lang="en-US" sz="2600" dirty="0"/>
              <a:t> </a:t>
            </a:r>
            <a:r>
              <a:rPr lang="en-US" sz="2600" dirty="0" err="1"/>
              <a:t>và</a:t>
            </a:r>
            <a:r>
              <a:rPr lang="en-US" sz="2600" dirty="0"/>
              <a:t> TC </a:t>
            </a:r>
            <a:r>
              <a:rPr lang="en-US" sz="2600" dirty="0" err="1"/>
              <a:t>tranh</a:t>
            </a:r>
            <a:r>
              <a:rPr lang="en-US" sz="2600" dirty="0"/>
              <a:t> </a:t>
            </a:r>
            <a:r>
              <a:rPr lang="en-US" sz="2600" dirty="0" err="1"/>
              <a:t>cãi</a:t>
            </a:r>
            <a:r>
              <a:rPr lang="en-US" sz="2600" dirty="0"/>
              <a:t> </a:t>
            </a:r>
            <a:r>
              <a:rPr lang="en-US" sz="2600" dirty="0" err="1"/>
              <a:t>cho</a:t>
            </a:r>
            <a:r>
              <a:rPr lang="en-US" sz="2600" dirty="0"/>
              <a:t> </a:t>
            </a:r>
            <a:r>
              <a:rPr lang="en-US" sz="2600" dirty="0" err="1"/>
              <a:t>duy</a:t>
            </a:r>
            <a:r>
              <a:rPr lang="en-US" sz="2600" dirty="0"/>
              <a:t> </a:t>
            </a:r>
            <a:r>
              <a:rPr lang="en-US" sz="2600" dirty="0" err="1"/>
              <a:t>trì</a:t>
            </a:r>
            <a:r>
              <a:rPr lang="en-US" sz="2600" dirty="0"/>
              <a:t>, </a:t>
            </a:r>
            <a:r>
              <a:rPr lang="en-US" sz="2600" dirty="0" err="1"/>
              <a:t>thì</a:t>
            </a:r>
            <a:r>
              <a:rPr lang="en-US" sz="2600" dirty="0"/>
              <a:t> </a:t>
            </a:r>
            <a:r>
              <a:rPr lang="en-US" sz="2600" dirty="0" err="1"/>
              <a:t>đó</a:t>
            </a:r>
            <a:r>
              <a:rPr lang="en-US" sz="2600" dirty="0"/>
              <a:t> la </a:t>
            </a:r>
            <a:r>
              <a:rPr lang="en-US" sz="2600" dirty="0" err="1"/>
              <a:t>sai</a:t>
            </a:r>
            <a:r>
              <a:rPr lang="en-US" sz="2600" dirty="0"/>
              <a:t>, </a:t>
            </a:r>
            <a:r>
              <a:rPr lang="en-US" sz="2600" dirty="0" err="1"/>
              <a:t>Lý</a:t>
            </a:r>
            <a:r>
              <a:rPr lang="en-US" sz="2600" dirty="0"/>
              <a:t> </a:t>
            </a:r>
            <a:r>
              <a:rPr lang="en-US" sz="2600" dirty="0" err="1"/>
              <a:t>tưởng</a:t>
            </a:r>
            <a:r>
              <a:rPr lang="en-US" sz="2600" dirty="0"/>
              <a:t> </a:t>
            </a:r>
            <a:r>
              <a:rPr lang="en-US" sz="2600" dirty="0" err="1"/>
              <a:t>là</a:t>
            </a:r>
            <a:r>
              <a:rPr lang="en-US" sz="2600" dirty="0"/>
              <a:t> </a:t>
            </a:r>
            <a:r>
              <a:rPr lang="en-US" sz="2600" dirty="0" err="1"/>
              <a:t>đẻ</a:t>
            </a:r>
            <a:r>
              <a:rPr lang="en-US" sz="2600" dirty="0"/>
              <a:t> TC </a:t>
            </a:r>
            <a:r>
              <a:rPr lang="en-US" sz="2600" dirty="0" err="1"/>
              <a:t>nên</a:t>
            </a:r>
            <a:r>
              <a:rPr lang="en-US" sz="2600" dirty="0"/>
              <a:t> </a:t>
            </a:r>
            <a:r>
              <a:rPr lang="en-US" sz="2600" dirty="0" err="1"/>
              <a:t>nói</a:t>
            </a:r>
            <a:r>
              <a:rPr lang="en-US" sz="2600" dirty="0"/>
              <a:t> </a:t>
            </a:r>
            <a:r>
              <a:rPr lang="en-US" sz="2600" dirty="0" err="1"/>
              <a:t>lên</a:t>
            </a:r>
            <a:r>
              <a:rPr lang="en-US" sz="2600" dirty="0"/>
              <a:t> </a:t>
            </a:r>
            <a:r>
              <a:rPr lang="en-US" sz="2600" dirty="0" err="1"/>
              <a:t>lý</a:t>
            </a:r>
            <a:r>
              <a:rPr lang="en-US" sz="2600" dirty="0"/>
              <a:t> do </a:t>
            </a:r>
            <a:r>
              <a:rPr lang="en-US" sz="2600" dirty="0" err="1"/>
              <a:t>thay</a:t>
            </a:r>
            <a:r>
              <a:rPr lang="en-US" sz="2600" dirty="0"/>
              <a:t> </a:t>
            </a:r>
            <a:r>
              <a:rPr lang="en-US" sz="2600" dirty="0" err="1"/>
              <a:t>đổi</a:t>
            </a:r>
            <a:r>
              <a:rPr lang="en-US" sz="2600" dirty="0"/>
              <a:t>.</a:t>
            </a:r>
            <a:endParaRPr lang="en-US" dirty="0"/>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endParaRPr lang="en-US" dirty="0"/>
          </a:p>
          <a:p>
            <a:r>
              <a:rPr lang="en-US" dirty="0"/>
              <a:t>1</a:t>
            </a:r>
          </a:p>
        </p:txBody>
      </p:sp>
      <p:sp>
        <p:nvSpPr>
          <p:cNvPr id="4" name="Slide Number Placeholder 3"/>
          <p:cNvSpPr>
            <a:spLocks noGrp="1"/>
          </p:cNvSpPr>
          <p:nvPr>
            <p:ph type="sldNum" sz="quarter" idx="10"/>
          </p:nvPr>
        </p:nvSpPr>
        <p:spPr/>
        <p:txBody>
          <a:bodyPr/>
          <a:lstStyle/>
          <a:p>
            <a:fld id="{857C92A1-E82D-D04C-8140-EFD5335B71C8}" type="slidenum">
              <a:rPr lang="en-US" smtClean="0"/>
              <a:t>4</a:t>
            </a:fld>
            <a:endParaRPr lang="en-US"/>
          </a:p>
        </p:txBody>
      </p:sp>
    </p:spTree>
    <p:extLst>
      <p:ext uri="{BB962C8B-B14F-4D97-AF65-F5344CB8AC3E}">
        <p14:creationId xmlns:p14="http://schemas.microsoft.com/office/powerpoint/2010/main" val="20353230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44</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54</a:t>
            </a:fld>
            <a:endParaRPr lang="en-US"/>
          </a:p>
        </p:txBody>
      </p:sp>
    </p:spTree>
    <p:extLst>
      <p:ext uri="{BB962C8B-B14F-4D97-AF65-F5344CB8AC3E}">
        <p14:creationId xmlns:p14="http://schemas.microsoft.com/office/powerpoint/2010/main" val="22834163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55</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56</a:t>
            </a:fld>
            <a:endParaRPr lang="en-US"/>
          </a:p>
        </p:txBody>
      </p:sp>
    </p:spTree>
    <p:extLst>
      <p:ext uri="{BB962C8B-B14F-4D97-AF65-F5344CB8AC3E}">
        <p14:creationId xmlns:p14="http://schemas.microsoft.com/office/powerpoint/2010/main" val="14499291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 </a:t>
            </a:r>
            <a:r>
              <a:rPr lang="en-US" dirty="0" err="1"/>
              <a:t>Bạn</a:t>
            </a:r>
            <a:r>
              <a:rPr lang="en-US" dirty="0"/>
              <a:t> </a:t>
            </a:r>
            <a:r>
              <a:rPr lang="en-US" dirty="0" err="1"/>
              <a:t>cho</a:t>
            </a:r>
            <a:r>
              <a:rPr lang="en-US" dirty="0"/>
              <a:t> </a:t>
            </a:r>
            <a:r>
              <a:rPr lang="en-US" dirty="0" err="1"/>
              <a:t>tôi</a:t>
            </a:r>
            <a:r>
              <a:rPr lang="en-US" dirty="0"/>
              <a:t> </a:t>
            </a:r>
            <a:r>
              <a:rPr lang="en-US" dirty="0" err="1"/>
              <a:t>biết</a:t>
            </a:r>
            <a:r>
              <a:rPr lang="en-US" dirty="0"/>
              <a:t> </a:t>
            </a:r>
            <a:r>
              <a:rPr lang="en-US" dirty="0" err="1"/>
              <a:t>vì</a:t>
            </a:r>
            <a:r>
              <a:rPr lang="en-US" dirty="0"/>
              <a:t> </a:t>
            </a:r>
            <a:r>
              <a:rPr lang="en-US" dirty="0" err="1"/>
              <a:t>sao</a:t>
            </a:r>
            <a:r>
              <a:rPr lang="en-US" dirty="0"/>
              <a:t> </a:t>
            </a:r>
            <a:r>
              <a:rPr lang="en-US" dirty="0" err="1"/>
              <a:t>bạn</a:t>
            </a:r>
            <a:r>
              <a:rPr lang="en-US" dirty="0"/>
              <a:t> </a:t>
            </a:r>
            <a:r>
              <a:rPr lang="en-US" dirty="0" err="1"/>
              <a:t>đến</a:t>
            </a:r>
            <a:r>
              <a:rPr lang="en-US" dirty="0"/>
              <a:t> </a:t>
            </a:r>
            <a:r>
              <a:rPr lang="en-US" dirty="0" err="1"/>
              <a:t>phòng</a:t>
            </a:r>
            <a:r>
              <a:rPr lang="en-US" dirty="0"/>
              <a:t> </a:t>
            </a:r>
            <a:r>
              <a:rPr lang="en-US" dirty="0" err="1"/>
              <a:t>khám</a:t>
            </a:r>
            <a:r>
              <a:rPr lang="en-US" dirty="0"/>
              <a:t>. + </a:t>
            </a:r>
            <a:r>
              <a:rPr lang="en-US" dirty="0" err="1"/>
              <a:t>Câu</a:t>
            </a:r>
            <a:r>
              <a:rPr lang="en-US" dirty="0"/>
              <a:t> </a:t>
            </a:r>
            <a:r>
              <a:rPr lang="en-US" dirty="0" err="1"/>
              <a:t>hỏi</a:t>
            </a:r>
            <a:r>
              <a:rPr lang="en-US" dirty="0"/>
              <a:t> </a:t>
            </a:r>
            <a:r>
              <a:rPr lang="en-US" dirty="0" err="1"/>
              <a:t>mở</a:t>
            </a:r>
            <a:r>
              <a:rPr lang="en-US" dirty="0"/>
              <a:t> (OQ</a:t>
            </a:r>
          </a:p>
          <a:p>
            <a:pPr marL="0" marR="0" indent="0" algn="l" defTabSz="457200" rtl="0" eaLnBrk="1" fontAlgn="auto" latinLnBrk="0" hangingPunct="1">
              <a:lnSpc>
                <a:spcPct val="100000"/>
              </a:lnSpc>
              <a:spcBef>
                <a:spcPts val="0"/>
              </a:spcBef>
              <a:spcAft>
                <a:spcPts val="0"/>
              </a:spcAft>
              <a:buClrTx/>
              <a:buSzTx/>
              <a:buFontTx/>
              <a:buNone/>
              <a:defRPr/>
            </a:pPr>
            <a:r>
              <a:rPr lang="en-US" dirty="0"/>
              <a:t>3 T </a:t>
            </a:r>
            <a:r>
              <a:rPr lang="en-US" dirty="0" err="1"/>
              <a:t>Bạn</a:t>
            </a:r>
            <a:r>
              <a:rPr lang="en-US" dirty="0"/>
              <a:t> </a:t>
            </a:r>
            <a:r>
              <a:rPr lang="en-US" dirty="0" err="1"/>
              <a:t>đau</a:t>
            </a:r>
            <a:r>
              <a:rPr lang="en-US" dirty="0"/>
              <a:t> </a:t>
            </a:r>
            <a:r>
              <a:rPr lang="en-US" dirty="0" err="1"/>
              <a:t>quá</a:t>
            </a:r>
            <a:r>
              <a:rPr lang="en-US" dirty="0"/>
              <a:t> </a:t>
            </a:r>
            <a:r>
              <a:rPr lang="en-US" dirty="0" err="1"/>
              <a:t>hả</a:t>
            </a:r>
            <a:r>
              <a:rPr lang="en-US" dirty="0"/>
              <a:t>. + </a:t>
            </a:r>
            <a:r>
              <a:rPr lang="en-US" dirty="0" err="1"/>
              <a:t>Phản</a:t>
            </a:r>
            <a:r>
              <a:rPr lang="en-US" dirty="0"/>
              <a:t> </a:t>
            </a:r>
            <a:r>
              <a:rPr lang="en-US" dirty="0" err="1"/>
              <a:t>ánh</a:t>
            </a:r>
            <a:r>
              <a:rPr lang="en-US" dirty="0"/>
              <a:t> </a:t>
            </a:r>
            <a:r>
              <a:rPr lang="en-US" dirty="0" err="1"/>
              <a:t>suy</a:t>
            </a:r>
            <a:r>
              <a:rPr lang="en-US" dirty="0"/>
              <a:t> </a:t>
            </a:r>
            <a:r>
              <a:rPr lang="en-US" dirty="0" err="1"/>
              <a:t>nghĩ</a:t>
            </a:r>
            <a:r>
              <a:rPr lang="en-US" dirty="0"/>
              <a:t> </a:t>
            </a:r>
            <a:r>
              <a:rPr lang="en-US" dirty="0" err="1"/>
              <a:t>thay</a:t>
            </a:r>
            <a:r>
              <a:rPr lang="en-US" dirty="0"/>
              <a:t> </a:t>
            </a:r>
            <a:r>
              <a:rPr lang="en-US" dirty="0" err="1"/>
              <a:t>đổi</a:t>
            </a:r>
            <a:r>
              <a:rPr lang="en-US" dirty="0"/>
              <a:t>. </a:t>
            </a:r>
            <a:r>
              <a:rPr lang="en-US" dirty="0" err="1"/>
              <a:t>Tiếp</a:t>
            </a:r>
            <a:r>
              <a:rPr lang="en-US" dirty="0"/>
              <a:t> </a:t>
            </a:r>
            <a:r>
              <a:rPr lang="en-US" dirty="0" err="1"/>
              <a:t>cận</a:t>
            </a:r>
            <a:r>
              <a:rPr lang="en-US" dirty="0"/>
              <a:t> </a:t>
            </a:r>
            <a:r>
              <a:rPr lang="en-US" dirty="0" err="1"/>
              <a:t>với</a:t>
            </a:r>
            <a:r>
              <a:rPr lang="en-US" dirty="0"/>
              <a:t> </a:t>
            </a:r>
            <a:r>
              <a:rPr lang="en-US" dirty="0" err="1"/>
              <a:t>câu</a:t>
            </a:r>
            <a:r>
              <a:rPr lang="en-US" dirty="0"/>
              <a:t> </a:t>
            </a:r>
            <a:r>
              <a:rPr lang="en-US" dirty="0" err="1"/>
              <a:t>hỏi</a:t>
            </a:r>
            <a:r>
              <a:rPr lang="en-US" dirty="0"/>
              <a:t> </a:t>
            </a:r>
            <a:r>
              <a:rPr lang="en-US" dirty="0" err="1"/>
              <a:t>mở</a:t>
            </a:r>
            <a:r>
              <a:rPr lang="en-US" dirty="0"/>
              <a:t> </a:t>
            </a:r>
            <a:r>
              <a:rPr lang="en-US" dirty="0" err="1"/>
              <a:t>và</a:t>
            </a:r>
            <a:r>
              <a:rPr lang="en-US" dirty="0"/>
              <a:t> </a:t>
            </a:r>
            <a:r>
              <a:rPr lang="en-US" dirty="0" err="1"/>
              <a:t>lắng</a:t>
            </a:r>
            <a:r>
              <a:rPr lang="en-US" dirty="0"/>
              <a:t> </a:t>
            </a:r>
            <a:r>
              <a:rPr lang="en-US" dirty="0" err="1"/>
              <a:t>nghe</a:t>
            </a:r>
            <a:r>
              <a:rPr lang="en-US" dirty="0"/>
              <a:t> </a:t>
            </a:r>
            <a:r>
              <a:rPr lang="en-US" dirty="0" err="1"/>
              <a:t>tốt</a:t>
            </a:r>
            <a:r>
              <a:rPr lang="en-US" dirty="0"/>
              <a:t>.</a:t>
            </a:r>
          </a:p>
          <a:p>
            <a:pPr marL="0" marR="0" indent="0" algn="l" defTabSz="457200" rtl="0" eaLnBrk="1" fontAlgn="auto" latinLnBrk="0" hangingPunct="1">
              <a:lnSpc>
                <a:spcPct val="100000"/>
              </a:lnSpc>
              <a:spcBef>
                <a:spcPts val="0"/>
              </a:spcBef>
              <a:spcAft>
                <a:spcPts val="0"/>
              </a:spcAft>
              <a:buClrTx/>
              <a:buSzTx/>
              <a:buFontTx/>
              <a:buNone/>
              <a:defRPr/>
            </a:pPr>
            <a:r>
              <a:rPr lang="en-US" dirty="0"/>
              <a:t>5 T </a:t>
            </a:r>
            <a:r>
              <a:rPr lang="en-US" dirty="0" err="1"/>
              <a:t>Đau</a:t>
            </a:r>
            <a:r>
              <a:rPr lang="en-US" dirty="0"/>
              <a:t> </a:t>
            </a:r>
            <a:r>
              <a:rPr lang="en-US" dirty="0" err="1"/>
              <a:t>vậy</a:t>
            </a:r>
            <a:r>
              <a:rPr lang="en-US" dirty="0"/>
              <a:t> </a:t>
            </a:r>
            <a:r>
              <a:rPr lang="en-US" dirty="0" err="1"/>
              <a:t>mà</a:t>
            </a:r>
            <a:r>
              <a:rPr lang="en-US" dirty="0"/>
              <a:t> </a:t>
            </a:r>
            <a:r>
              <a:rPr lang="en-US" dirty="0" err="1"/>
              <a:t>bạn</a:t>
            </a:r>
            <a:r>
              <a:rPr lang="en-US" dirty="0"/>
              <a:t> </a:t>
            </a:r>
            <a:r>
              <a:rPr lang="en-US" dirty="0" err="1"/>
              <a:t>vẫn</a:t>
            </a:r>
            <a:r>
              <a:rPr lang="en-US" dirty="0"/>
              <a:t> lo </a:t>
            </a:r>
            <a:r>
              <a:rPr lang="en-US" dirty="0" err="1"/>
              <a:t>việc</a:t>
            </a:r>
            <a:r>
              <a:rPr lang="en-US" dirty="0"/>
              <a:t> </a:t>
            </a:r>
            <a:r>
              <a:rPr lang="en-US" dirty="0" err="1"/>
              <a:t>trong</a:t>
            </a:r>
            <a:r>
              <a:rPr lang="en-US" dirty="0"/>
              <a:t> </a:t>
            </a:r>
            <a:r>
              <a:rPr lang="en-US" dirty="0" err="1"/>
              <a:t>ngày</a:t>
            </a:r>
            <a:r>
              <a:rPr lang="en-US" dirty="0"/>
              <a:t>. + </a:t>
            </a:r>
            <a:r>
              <a:rPr lang="en-US" dirty="0" err="1"/>
              <a:t>Phản</a:t>
            </a:r>
            <a:r>
              <a:rPr lang="en-US" dirty="0"/>
              <a:t> </a:t>
            </a:r>
            <a:r>
              <a:rPr lang="en-US" dirty="0" err="1"/>
              <a:t>chiếu</a:t>
            </a:r>
            <a:r>
              <a:rPr lang="en-US" dirty="0"/>
              <a:t> </a:t>
            </a:r>
            <a:r>
              <a:rPr lang="en-US" dirty="0" err="1"/>
              <a:t>phức</a:t>
            </a:r>
            <a:r>
              <a:rPr lang="en-US" dirty="0"/>
              <a:t> </a:t>
            </a:r>
            <a:r>
              <a:rPr lang="en-US" dirty="0" err="1"/>
              <a:t>tạp</a:t>
            </a:r>
            <a:r>
              <a:rPr lang="en-US" dirty="0"/>
              <a:t> (CR).</a:t>
            </a:r>
          </a:p>
          <a:p>
            <a:pPr marL="0" marR="0" indent="0" algn="l" defTabSz="457200" rtl="0" eaLnBrk="1" fontAlgn="auto" latinLnBrk="0" hangingPunct="1">
              <a:lnSpc>
                <a:spcPct val="100000"/>
              </a:lnSpc>
              <a:spcBef>
                <a:spcPts val="0"/>
              </a:spcBef>
              <a:spcAft>
                <a:spcPts val="0"/>
              </a:spcAft>
              <a:buClrTx/>
              <a:buSzTx/>
              <a:buFontTx/>
              <a:buNone/>
              <a:defRPr/>
            </a:pPr>
            <a:endParaRPr lang="en-US"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61</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7 T </a:t>
            </a:r>
            <a:r>
              <a:rPr lang="en-US" b="1" i="1" dirty="0" err="1"/>
              <a:t>Chắc</a:t>
            </a:r>
            <a:r>
              <a:rPr lang="en-US" b="1" i="1" dirty="0"/>
              <a:t> </a:t>
            </a:r>
            <a:r>
              <a:rPr lang="en-US" b="1" i="1" dirty="0" err="1"/>
              <a:t>đôi</a:t>
            </a:r>
            <a:r>
              <a:rPr lang="en-US" b="1" i="1" dirty="0"/>
              <a:t> </a:t>
            </a:r>
            <a:r>
              <a:rPr lang="en-US" b="1" i="1" dirty="0" err="1"/>
              <a:t>khi</a:t>
            </a:r>
            <a:r>
              <a:rPr lang="en-US" b="1" i="1" dirty="0"/>
              <a:t> </a:t>
            </a:r>
            <a:r>
              <a:rPr lang="en-US" b="1" i="1" dirty="0" err="1"/>
              <a:t>bạn</a:t>
            </a:r>
            <a:r>
              <a:rPr lang="en-US" b="1" i="1" dirty="0"/>
              <a:t> </a:t>
            </a:r>
            <a:r>
              <a:rPr lang="en-US" b="1" i="1" dirty="0" err="1"/>
              <a:t>tự</a:t>
            </a:r>
            <a:r>
              <a:rPr lang="en-US" b="1" i="1" dirty="0"/>
              <a:t> </a:t>
            </a:r>
            <a:r>
              <a:rPr lang="en-US" b="1" i="1" dirty="0" err="1"/>
              <a:t>hỏi</a:t>
            </a:r>
            <a:r>
              <a:rPr lang="en-US" b="1" i="1" dirty="0"/>
              <a:t> </a:t>
            </a:r>
            <a:r>
              <a:rPr lang="en-US" b="1" i="1" dirty="0" err="1"/>
              <a:t>khi</a:t>
            </a:r>
            <a:r>
              <a:rPr lang="en-US" b="1" i="1" dirty="0"/>
              <a:t> </a:t>
            </a:r>
            <a:r>
              <a:rPr lang="en-US" b="1" i="1" dirty="0" err="1"/>
              <a:t>nào</a:t>
            </a:r>
            <a:r>
              <a:rPr lang="en-US" b="1" i="1" dirty="0"/>
              <a:t> </a:t>
            </a:r>
            <a:r>
              <a:rPr lang="en-US" b="1" i="1" dirty="0" err="1"/>
              <a:t>bạn</a:t>
            </a:r>
            <a:r>
              <a:rPr lang="en-US" b="1" i="1" dirty="0"/>
              <a:t> </a:t>
            </a:r>
            <a:r>
              <a:rPr lang="en-US" b="1" i="1" dirty="0" err="1"/>
              <a:t>mới</a:t>
            </a:r>
            <a:r>
              <a:rPr lang="en-US" b="1" i="1" dirty="0"/>
              <a:t> </a:t>
            </a:r>
            <a:r>
              <a:rPr lang="en-US" b="1" i="1" dirty="0" err="1"/>
              <a:t>đỡ</a:t>
            </a:r>
            <a:r>
              <a:rPr lang="en-US" b="1" i="1" dirty="0"/>
              <a:t> </a:t>
            </a:r>
            <a:r>
              <a:rPr lang="en-US" b="1" i="1" dirty="0" err="1"/>
              <a:t>đau</a:t>
            </a:r>
            <a:r>
              <a:rPr lang="en-US" b="1" i="1" dirty="0"/>
              <a:t>. </a:t>
            </a:r>
            <a:r>
              <a:rPr lang="en-US" dirty="0"/>
              <a:t>+ CR.</a:t>
            </a:r>
          </a:p>
          <a:p>
            <a:r>
              <a:rPr lang="en-US" b="1" i="1" dirty="0"/>
              <a:t>9 T </a:t>
            </a:r>
            <a:r>
              <a:rPr lang="en-US" b="1" i="1" dirty="0" err="1"/>
              <a:t>Đau</a:t>
            </a:r>
            <a:r>
              <a:rPr lang="en-US" b="1" i="1" dirty="0"/>
              <a:t> </a:t>
            </a:r>
            <a:r>
              <a:rPr lang="en-US" b="1" i="1" dirty="0" err="1"/>
              <a:t>quá</a:t>
            </a:r>
            <a:r>
              <a:rPr lang="en-US" b="1" i="1" dirty="0"/>
              <a:t> </a:t>
            </a:r>
            <a:r>
              <a:rPr lang="en-US" b="1" i="1" dirty="0" err="1"/>
              <a:t>vậy</a:t>
            </a:r>
            <a:r>
              <a:rPr lang="en-US" b="1" i="1" dirty="0"/>
              <a:t>. + CR.</a:t>
            </a:r>
            <a:endParaRPr lang="en-US" dirty="0"/>
          </a:p>
          <a:p>
            <a:r>
              <a:rPr lang="en-US" b="1" i="1" dirty="0"/>
              <a:t>11 T </a:t>
            </a:r>
            <a:r>
              <a:rPr lang="en-US" b="1" i="1" dirty="0" err="1"/>
              <a:t>Dừơng</a:t>
            </a:r>
            <a:r>
              <a:rPr lang="en-US" b="1" i="1" dirty="0"/>
              <a:t> </a:t>
            </a:r>
            <a:r>
              <a:rPr lang="en-US" b="1" i="1" dirty="0" err="1"/>
              <a:t>như</a:t>
            </a:r>
            <a:r>
              <a:rPr lang="en-US" b="1" i="1" dirty="0"/>
              <a:t> </a:t>
            </a:r>
            <a:r>
              <a:rPr lang="en-US" b="1" i="1" dirty="0" err="1"/>
              <a:t>viêc</a:t>
            </a:r>
            <a:r>
              <a:rPr lang="en-US" b="1" i="1" dirty="0"/>
              <a:t> </a:t>
            </a:r>
            <a:r>
              <a:rPr lang="en-US" b="1" i="1" dirty="0" err="1"/>
              <a:t>này</a:t>
            </a:r>
            <a:r>
              <a:rPr lang="en-US" b="1" i="1" dirty="0"/>
              <a:t> </a:t>
            </a:r>
            <a:r>
              <a:rPr lang="en-US" b="1" i="1" dirty="0" err="1"/>
              <a:t>chiếm</a:t>
            </a:r>
            <a:r>
              <a:rPr lang="en-US" b="1" i="1" dirty="0"/>
              <a:t> </a:t>
            </a:r>
            <a:r>
              <a:rPr lang="en-US" b="1" i="1" dirty="0" err="1"/>
              <a:t>cả</a:t>
            </a:r>
            <a:r>
              <a:rPr lang="en-US" b="1" i="1" dirty="0"/>
              <a:t> </a:t>
            </a:r>
            <a:r>
              <a:rPr lang="en-US" b="1" i="1" dirty="0" err="1"/>
              <a:t>đời</a:t>
            </a:r>
            <a:r>
              <a:rPr lang="en-US" b="1" i="1" dirty="0"/>
              <a:t> </a:t>
            </a:r>
            <a:r>
              <a:rPr lang="en-US" b="1" i="1" dirty="0" err="1"/>
              <a:t>bạn</a:t>
            </a:r>
            <a:r>
              <a:rPr lang="en-US" b="1" i="1" dirty="0"/>
              <a:t> . + CR.</a:t>
            </a:r>
          </a:p>
          <a:p>
            <a:r>
              <a:rPr lang="en-US" dirty="0"/>
              <a:t>12 B </a:t>
            </a:r>
            <a:r>
              <a:rPr lang="en-US" dirty="0" err="1"/>
              <a:t>đúng</a:t>
            </a:r>
            <a:r>
              <a:rPr lang="en-US" dirty="0"/>
              <a:t> </a:t>
            </a:r>
            <a:r>
              <a:rPr lang="en-US" dirty="0" err="1"/>
              <a:t>thế</a:t>
            </a:r>
            <a:r>
              <a:rPr lang="en-US" dirty="0"/>
              <a:t>, </a:t>
            </a:r>
            <a:r>
              <a:rPr lang="en-US" dirty="0" err="1"/>
              <a:t>và</a:t>
            </a:r>
            <a:r>
              <a:rPr lang="en-US" dirty="0"/>
              <a:t> </a:t>
            </a:r>
            <a:r>
              <a:rPr lang="en-US" dirty="0" err="1"/>
              <a:t>tôi</a:t>
            </a:r>
            <a:r>
              <a:rPr lang="en-US" dirty="0"/>
              <a:t> </a:t>
            </a:r>
            <a:r>
              <a:rPr lang="en-US" dirty="0" err="1"/>
              <a:t>không</a:t>
            </a:r>
            <a:r>
              <a:rPr lang="en-US" dirty="0"/>
              <a:t> </a:t>
            </a:r>
            <a:r>
              <a:rPr lang="en-US" dirty="0" err="1"/>
              <a:t>thể</a:t>
            </a:r>
            <a:r>
              <a:rPr lang="en-US" dirty="0"/>
              <a:t> </a:t>
            </a:r>
            <a:r>
              <a:rPr lang="en-US" dirty="0" err="1"/>
              <a:t>tiếp</a:t>
            </a:r>
            <a:r>
              <a:rPr lang="en-US" dirty="0"/>
              <a:t> </a:t>
            </a:r>
            <a:r>
              <a:rPr lang="en-US" dirty="0" err="1"/>
              <a:t>tục</a:t>
            </a:r>
            <a:r>
              <a:rPr lang="en-US" dirty="0"/>
              <a:t> </a:t>
            </a:r>
            <a:r>
              <a:rPr lang="en-US" dirty="0" err="1"/>
              <a:t>sống</a:t>
            </a:r>
            <a:r>
              <a:rPr lang="en-US" dirty="0"/>
              <a:t> </a:t>
            </a:r>
            <a:r>
              <a:rPr lang="en-US" dirty="0" err="1"/>
              <a:t>như</a:t>
            </a:r>
            <a:r>
              <a:rPr lang="en-US" dirty="0"/>
              <a:t> </a:t>
            </a:r>
            <a:r>
              <a:rPr lang="en-US" dirty="0" err="1"/>
              <a:t>thế</a:t>
            </a:r>
            <a:r>
              <a:rPr lang="en-US" dirty="0"/>
              <a:t> </a:t>
            </a:r>
            <a:r>
              <a:rPr lang="en-US" dirty="0" err="1"/>
              <a:t>này</a:t>
            </a:r>
            <a:r>
              <a:rPr lang="en-US" dirty="0"/>
              <a:t> </a:t>
            </a:r>
            <a:r>
              <a:rPr lang="en-US" dirty="0" err="1"/>
              <a:t>được</a:t>
            </a:r>
            <a:r>
              <a:rPr lang="en-US" dirty="0"/>
              <a:t>. </a:t>
            </a:r>
            <a:r>
              <a:rPr lang="en-US" dirty="0" err="1"/>
              <a:t>Tôi</a:t>
            </a:r>
            <a:r>
              <a:rPr lang="en-US" dirty="0"/>
              <a:t> </a:t>
            </a:r>
            <a:r>
              <a:rPr lang="en-US" dirty="0" err="1"/>
              <a:t>không</a:t>
            </a:r>
            <a:r>
              <a:rPr lang="en-US" dirty="0"/>
              <a:t> </a:t>
            </a:r>
            <a:r>
              <a:rPr lang="en-US" dirty="0" err="1"/>
              <a:t>đến</a:t>
            </a:r>
            <a:r>
              <a:rPr lang="en-US" dirty="0"/>
              <a:t> </a:t>
            </a:r>
            <a:r>
              <a:rPr lang="en-US" dirty="0" err="1"/>
              <a:t>nỗi</a:t>
            </a:r>
            <a:r>
              <a:rPr lang="en-US" dirty="0"/>
              <a:t> </a:t>
            </a:r>
            <a:r>
              <a:rPr lang="en-US" dirty="0" err="1"/>
              <a:t>già</a:t>
            </a:r>
            <a:r>
              <a:rPr lang="en-US" dirty="0"/>
              <a:t> </a:t>
            </a:r>
            <a:r>
              <a:rPr lang="en-US" dirty="0" err="1"/>
              <a:t>quá</a:t>
            </a:r>
            <a:r>
              <a:rPr lang="en-US" dirty="0"/>
              <a:t>. </a:t>
            </a:r>
            <a:r>
              <a:rPr lang="en-US" b="1" dirty="0" err="1"/>
              <a:t>Tiếp</a:t>
            </a:r>
            <a:r>
              <a:rPr lang="en-US" b="1" dirty="0"/>
              <a:t> </a:t>
            </a:r>
            <a:r>
              <a:rPr lang="en-US" b="1" dirty="0" err="1"/>
              <a:t>cận</a:t>
            </a:r>
            <a:r>
              <a:rPr lang="en-US" b="1" dirty="0"/>
              <a:t> </a:t>
            </a:r>
            <a:r>
              <a:rPr lang="en-US" b="1" dirty="0" err="1"/>
              <a:t>tốt</a:t>
            </a:r>
            <a:r>
              <a:rPr lang="en-US" b="1" dirty="0"/>
              <a:t>, </a:t>
            </a:r>
            <a:r>
              <a:rPr lang="en-US" b="1" dirty="0" err="1"/>
              <a:t>bắt</a:t>
            </a:r>
            <a:r>
              <a:rPr lang="en-US" b="1" dirty="0"/>
              <a:t> </a:t>
            </a:r>
            <a:r>
              <a:rPr lang="en-US" b="1" dirty="0" err="1"/>
              <a:t>đầu</a:t>
            </a:r>
            <a:r>
              <a:rPr lang="en-US" b="1" dirty="0"/>
              <a:t> </a:t>
            </a:r>
            <a:r>
              <a:rPr lang="en-US" b="1" dirty="0" err="1"/>
              <a:t>nói</a:t>
            </a:r>
            <a:r>
              <a:rPr lang="en-US" b="1" dirty="0"/>
              <a:t> </a:t>
            </a:r>
            <a:r>
              <a:rPr lang="en-US" b="1" dirty="0" err="1"/>
              <a:t>về</a:t>
            </a:r>
            <a:r>
              <a:rPr lang="en-US" b="1" dirty="0"/>
              <a:t> </a:t>
            </a:r>
            <a:r>
              <a:rPr lang="en-US" b="1" dirty="0" err="1"/>
              <a:t>thay</a:t>
            </a:r>
            <a:r>
              <a:rPr lang="en-US" b="1" dirty="0"/>
              <a:t> </a:t>
            </a:r>
            <a:r>
              <a:rPr lang="en-US" b="1" dirty="0" err="1"/>
              <a:t>đổi</a:t>
            </a:r>
            <a:r>
              <a:rPr lang="en-US" b="1" dirty="0"/>
              <a:t>, </a:t>
            </a:r>
            <a:r>
              <a:rPr lang="en-US" b="1" dirty="0" err="1"/>
              <a:t>có</a:t>
            </a:r>
            <a:r>
              <a:rPr lang="en-US" b="1" dirty="0"/>
              <a:t> </a:t>
            </a:r>
            <a:r>
              <a:rPr lang="en-US" b="1" dirty="0" err="1"/>
              <a:t>nên</a:t>
            </a:r>
            <a:r>
              <a:rPr lang="en-US" b="1" dirty="0"/>
              <a:t> </a:t>
            </a:r>
            <a:r>
              <a:rPr lang="en-US" b="1" dirty="0" err="1"/>
              <a:t>tập</a:t>
            </a:r>
            <a:r>
              <a:rPr lang="en-US" b="1" dirty="0"/>
              <a:t> </a:t>
            </a:r>
            <a:r>
              <a:rPr lang="en-US" b="1" dirty="0" err="1"/>
              <a:t>trung</a:t>
            </a:r>
            <a:r>
              <a:rPr lang="en-US" b="1" dirty="0"/>
              <a:t> </a:t>
            </a:r>
            <a:r>
              <a:rPr lang="en-US" b="1" dirty="0" err="1"/>
              <a:t>về</a:t>
            </a:r>
            <a:r>
              <a:rPr lang="en-US" b="1" dirty="0"/>
              <a:t> </a:t>
            </a:r>
            <a:r>
              <a:rPr lang="en-US" b="1" dirty="0" err="1"/>
              <a:t>thể</a:t>
            </a:r>
            <a:r>
              <a:rPr lang="en-US" b="1" dirty="0"/>
              <a:t> </a:t>
            </a:r>
            <a:r>
              <a:rPr lang="en-US" b="1" dirty="0" err="1"/>
              <a:t>thao</a:t>
            </a:r>
            <a:r>
              <a:rPr lang="en-US" b="1" dirty="0"/>
              <a:t> </a:t>
            </a:r>
            <a:r>
              <a:rPr lang="en-US" b="1" dirty="0" err="1"/>
              <a:t>không</a:t>
            </a:r>
            <a:r>
              <a:rPr lang="en-US" b="1" dirty="0"/>
              <a:t>?</a:t>
            </a:r>
          </a:p>
          <a:p>
            <a:endParaRPr lang="en-US" dirty="0"/>
          </a:p>
          <a:p>
            <a:r>
              <a:rPr lang="en-US" b="1" i="1" dirty="0"/>
              <a:t>13 T </a:t>
            </a:r>
            <a:r>
              <a:rPr lang="en-US" b="1" i="1" dirty="0" err="1"/>
              <a:t>Phải</a:t>
            </a:r>
            <a:r>
              <a:rPr lang="en-US" b="1" i="1" dirty="0"/>
              <a:t> </a:t>
            </a:r>
            <a:r>
              <a:rPr lang="en-US" b="1" i="1" dirty="0" err="1"/>
              <a:t>có</a:t>
            </a:r>
            <a:r>
              <a:rPr lang="en-US" b="1" i="1" dirty="0"/>
              <a:t> </a:t>
            </a:r>
            <a:r>
              <a:rPr lang="en-US" b="1" i="1" dirty="0" err="1"/>
              <a:t>chuyện</a:t>
            </a:r>
            <a:r>
              <a:rPr lang="en-US" b="1" i="1" dirty="0"/>
              <a:t> </a:t>
            </a:r>
            <a:r>
              <a:rPr lang="en-US" b="1" i="1" dirty="0" err="1"/>
              <a:t>gì</a:t>
            </a:r>
            <a:r>
              <a:rPr lang="en-US" b="1" i="1" dirty="0"/>
              <a:t> </a:t>
            </a:r>
            <a:r>
              <a:rPr lang="en-US" b="1" i="1" dirty="0" err="1"/>
              <a:t>thay</a:t>
            </a:r>
            <a:r>
              <a:rPr lang="en-US" b="1" i="1" dirty="0"/>
              <a:t> </a:t>
            </a:r>
            <a:r>
              <a:rPr lang="en-US" b="1" i="1" dirty="0" err="1"/>
              <a:t>đổi</a:t>
            </a:r>
            <a:r>
              <a:rPr lang="en-US" b="1" i="1" dirty="0"/>
              <a:t> </a:t>
            </a:r>
            <a:r>
              <a:rPr lang="en-US" b="1" i="1" dirty="0" err="1"/>
              <a:t>trong</a:t>
            </a:r>
            <a:r>
              <a:rPr lang="en-US" b="1" i="1" dirty="0"/>
              <a:t> </a:t>
            </a:r>
            <a:r>
              <a:rPr lang="en-US" b="1" i="1" dirty="0" err="1"/>
              <a:t>đời</a:t>
            </a:r>
            <a:r>
              <a:rPr lang="en-US" b="1" i="1" dirty="0"/>
              <a:t> </a:t>
            </a:r>
            <a:r>
              <a:rPr lang="en-US" b="1" i="1" dirty="0" err="1"/>
              <a:t>bạn</a:t>
            </a:r>
            <a:r>
              <a:rPr lang="en-US" dirty="0"/>
              <a:t>. + CR </a:t>
            </a:r>
            <a:r>
              <a:rPr lang="en-US" dirty="0" err="1"/>
              <a:t>nói</a:t>
            </a:r>
            <a:r>
              <a:rPr lang="en-US" dirty="0"/>
              <a:t> </a:t>
            </a:r>
            <a:r>
              <a:rPr lang="en-US" dirty="0" err="1"/>
              <a:t>chuyện</a:t>
            </a:r>
            <a:r>
              <a:rPr lang="en-US" dirty="0"/>
              <a:t> </a:t>
            </a:r>
            <a:r>
              <a:rPr lang="en-US" dirty="0" err="1"/>
              <a:t>thay</a:t>
            </a:r>
            <a:r>
              <a:rPr lang="en-US" dirty="0"/>
              <a:t> </a:t>
            </a:r>
            <a:r>
              <a:rPr lang="en-US" dirty="0" err="1"/>
              <a:t>đổi</a:t>
            </a:r>
            <a:r>
              <a:rPr lang="en-US" dirty="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62</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C </a:t>
            </a:r>
            <a:r>
              <a:rPr lang="en-US" dirty="0" err="1"/>
              <a:t>Tập</a:t>
            </a:r>
            <a:r>
              <a:rPr lang="en-US" dirty="0"/>
              <a:t> </a:t>
            </a:r>
            <a:r>
              <a:rPr lang="en-US" dirty="0" err="1"/>
              <a:t>trung</a:t>
            </a:r>
            <a:r>
              <a:rPr lang="en-US" dirty="0"/>
              <a:t> </a:t>
            </a:r>
            <a:r>
              <a:rPr lang="en-US" dirty="0" err="1"/>
              <a:t>vào</a:t>
            </a:r>
            <a:r>
              <a:rPr lang="en-US" dirty="0"/>
              <a:t> </a:t>
            </a:r>
            <a:r>
              <a:rPr lang="en-US" dirty="0" err="1"/>
              <a:t>tập</a:t>
            </a:r>
            <a:r>
              <a:rPr lang="en-US" dirty="0"/>
              <a:t> </a:t>
            </a:r>
            <a:r>
              <a:rPr lang="en-US" dirty="0" err="1"/>
              <a:t>thể</a:t>
            </a:r>
            <a:r>
              <a:rPr lang="en-US" dirty="0"/>
              <a:t> </a:t>
            </a:r>
            <a:r>
              <a:rPr lang="en-US" dirty="0" err="1"/>
              <a:t>thao</a:t>
            </a:r>
            <a:r>
              <a:rPr lang="en-US" dirty="0"/>
              <a:t> </a:t>
            </a:r>
            <a:r>
              <a:rPr lang="en-US" dirty="0" err="1"/>
              <a:t>được</a:t>
            </a:r>
            <a:r>
              <a:rPr lang="en-US" dirty="0"/>
              <a:t> </a:t>
            </a:r>
            <a:r>
              <a:rPr lang="en-US" dirty="0" err="1"/>
              <a:t>xác</a:t>
            </a:r>
            <a:r>
              <a:rPr lang="en-US" dirty="0"/>
              <a:t> </a:t>
            </a:r>
            <a:r>
              <a:rPr lang="en-US" dirty="0" err="1"/>
              <a:t>nhận</a:t>
            </a:r>
            <a:r>
              <a:rPr lang="en-US" dirty="0"/>
              <a:t>, </a:t>
            </a:r>
            <a:r>
              <a:rPr lang="en-US" dirty="0" err="1"/>
              <a:t>và</a:t>
            </a:r>
            <a:r>
              <a:rPr lang="en-US" dirty="0"/>
              <a:t> BN </a:t>
            </a:r>
            <a:r>
              <a:rPr lang="en-US" dirty="0" err="1"/>
              <a:t>bắt</a:t>
            </a:r>
            <a:r>
              <a:rPr lang="en-US" dirty="0"/>
              <a:t> </a:t>
            </a:r>
            <a:r>
              <a:rPr lang="en-US" dirty="0" err="1"/>
              <a:t>đầu</a:t>
            </a:r>
            <a:r>
              <a:rPr lang="en-US" dirty="0"/>
              <a:t> </a:t>
            </a:r>
            <a:r>
              <a:rPr lang="en-US" dirty="0" err="1"/>
              <a:t>nói</a:t>
            </a:r>
            <a:r>
              <a:rPr lang="en-US" dirty="0"/>
              <a:t> </a:t>
            </a:r>
            <a:r>
              <a:rPr lang="en-US" dirty="0" err="1"/>
              <a:t>chuyện</a:t>
            </a:r>
            <a:r>
              <a:rPr lang="en-US" dirty="0"/>
              <a:t> </a:t>
            </a:r>
            <a:r>
              <a:rPr lang="en-US" dirty="0" err="1"/>
              <a:t>không</a:t>
            </a:r>
            <a:r>
              <a:rPr lang="en-US" dirty="0"/>
              <a:t> </a:t>
            </a:r>
            <a:r>
              <a:rPr lang="en-US" dirty="0" err="1"/>
              <a:t>đổi</a:t>
            </a:r>
            <a:r>
              <a:rPr lang="en-US" dirty="0"/>
              <a:t>.</a:t>
            </a:r>
          </a:p>
          <a:p>
            <a:endParaRPr lang="en-US" dirty="0"/>
          </a:p>
          <a:p>
            <a:r>
              <a:rPr lang="en-US" b="1" i="1" dirty="0"/>
              <a:t>15 T </a:t>
            </a:r>
            <a:r>
              <a:rPr lang="en-US" b="1" i="1" dirty="0" err="1"/>
              <a:t>Bạn</a:t>
            </a:r>
            <a:r>
              <a:rPr lang="en-US" b="1" i="1" dirty="0"/>
              <a:t> </a:t>
            </a:r>
            <a:r>
              <a:rPr lang="en-US" b="1" i="1" dirty="0" err="1"/>
              <a:t>nghĩ</a:t>
            </a:r>
            <a:r>
              <a:rPr lang="en-US" b="1" i="1" dirty="0"/>
              <a:t> </a:t>
            </a:r>
            <a:r>
              <a:rPr lang="en-US" b="1" i="1" dirty="0" err="1"/>
              <a:t>tập</a:t>
            </a:r>
            <a:r>
              <a:rPr lang="en-US" b="1" i="1" dirty="0"/>
              <a:t> </a:t>
            </a:r>
            <a:r>
              <a:rPr lang="en-US" b="1" i="1" dirty="0" err="1"/>
              <a:t>thể</a:t>
            </a:r>
            <a:r>
              <a:rPr lang="en-US" b="1" i="1" dirty="0"/>
              <a:t> </a:t>
            </a:r>
            <a:r>
              <a:rPr lang="en-US" b="1" i="1" dirty="0" err="1"/>
              <a:t>thao</a:t>
            </a:r>
            <a:r>
              <a:rPr lang="en-US" b="1" i="1" dirty="0"/>
              <a:t> </a:t>
            </a:r>
            <a:r>
              <a:rPr lang="en-US" b="1" i="1" dirty="0" err="1"/>
              <a:t>là</a:t>
            </a:r>
            <a:r>
              <a:rPr lang="en-US" b="1" i="1" dirty="0"/>
              <a:t> </a:t>
            </a:r>
            <a:r>
              <a:rPr lang="en-US" b="1" i="1" dirty="0" err="1"/>
              <a:t>một</a:t>
            </a:r>
            <a:r>
              <a:rPr lang="en-US" b="1" i="1" dirty="0"/>
              <a:t> </a:t>
            </a:r>
            <a:r>
              <a:rPr lang="en-US" b="1" i="1" dirty="0" err="1"/>
              <a:t>sự</a:t>
            </a:r>
            <a:r>
              <a:rPr lang="en-US" b="1" i="1" dirty="0"/>
              <a:t> </a:t>
            </a:r>
            <a:r>
              <a:rPr lang="en-US" b="1" i="1" dirty="0" err="1"/>
              <a:t>lãng</a:t>
            </a:r>
            <a:r>
              <a:rPr lang="en-US" b="1" i="1" dirty="0"/>
              <a:t> </a:t>
            </a:r>
            <a:r>
              <a:rPr lang="en-US" b="1" i="1" dirty="0" err="1"/>
              <a:t>phí</a:t>
            </a:r>
            <a:r>
              <a:rPr lang="en-US" b="1" i="1" dirty="0"/>
              <a:t> </a:t>
            </a:r>
            <a:r>
              <a:rPr lang="en-US" b="1" i="1" dirty="0" err="1"/>
              <a:t>thời</a:t>
            </a:r>
            <a:r>
              <a:rPr lang="en-US" b="1" i="1" dirty="0"/>
              <a:t> </a:t>
            </a:r>
            <a:r>
              <a:rPr lang="en-US" b="1" i="1" dirty="0" err="1"/>
              <a:t>gian</a:t>
            </a:r>
            <a:r>
              <a:rPr lang="en-US" b="1" i="1" dirty="0"/>
              <a:t> + CR.</a:t>
            </a:r>
          </a:p>
          <a:p>
            <a:r>
              <a:rPr lang="en-US" dirty="0"/>
              <a:t>16 </a:t>
            </a:r>
            <a:r>
              <a:rPr lang="en-US" dirty="0" err="1"/>
              <a:t>Thay</a:t>
            </a:r>
            <a:r>
              <a:rPr lang="en-US" dirty="0"/>
              <a:t> </a:t>
            </a:r>
            <a:r>
              <a:rPr lang="en-US" dirty="0" err="1"/>
              <a:t>đổi</a:t>
            </a:r>
            <a:r>
              <a:rPr lang="en-US" dirty="0"/>
              <a:t> </a:t>
            </a:r>
            <a:r>
              <a:rPr lang="en-US" dirty="0" err="1"/>
              <a:t>và</a:t>
            </a:r>
            <a:r>
              <a:rPr lang="en-US" dirty="0"/>
              <a:t> </a:t>
            </a:r>
            <a:r>
              <a:rPr lang="en-US" dirty="0" err="1"/>
              <a:t>không</a:t>
            </a:r>
            <a:r>
              <a:rPr lang="en-US" dirty="0"/>
              <a:t> </a:t>
            </a:r>
            <a:r>
              <a:rPr lang="en-US" dirty="0" err="1"/>
              <a:t>thay</a:t>
            </a:r>
            <a:r>
              <a:rPr lang="en-US" dirty="0"/>
              <a:t> </a:t>
            </a:r>
            <a:r>
              <a:rPr lang="en-US" dirty="0" err="1"/>
              <a:t>đổi</a:t>
            </a:r>
            <a:endParaRPr lang="en-US" dirty="0"/>
          </a:p>
          <a:p>
            <a:pPr marL="114300" indent="0">
              <a:buNone/>
            </a:pPr>
            <a:r>
              <a:rPr lang="en-US" b="1" i="1" dirty="0"/>
              <a:t>17 T </a:t>
            </a:r>
            <a:r>
              <a:rPr lang="en-US" b="1" i="1" dirty="0" err="1"/>
              <a:t>Đầu</a:t>
            </a:r>
            <a:r>
              <a:rPr lang="en-US" b="1" i="1" dirty="0"/>
              <a:t> </a:t>
            </a:r>
            <a:r>
              <a:rPr lang="en-US" b="1" i="1" dirty="0" err="1"/>
              <a:t>tư</a:t>
            </a:r>
            <a:r>
              <a:rPr lang="en-US" b="1" i="1" dirty="0"/>
              <a:t> </a:t>
            </a:r>
            <a:r>
              <a:rPr lang="en-US" b="1" i="1" dirty="0" err="1"/>
              <a:t>vào</a:t>
            </a:r>
            <a:r>
              <a:rPr lang="en-US" b="1" i="1" dirty="0"/>
              <a:t> </a:t>
            </a:r>
            <a:r>
              <a:rPr lang="en-US" b="1" i="1" dirty="0" err="1"/>
              <a:t>sức</a:t>
            </a:r>
            <a:r>
              <a:rPr lang="en-US" b="1" i="1" dirty="0"/>
              <a:t> </a:t>
            </a:r>
            <a:r>
              <a:rPr lang="en-US" b="1" i="1" dirty="0" err="1"/>
              <a:t>khoẻ</a:t>
            </a:r>
            <a:r>
              <a:rPr lang="en-US" b="1" i="1" dirty="0"/>
              <a:t> </a:t>
            </a:r>
            <a:r>
              <a:rPr lang="en-US" b="1" i="1" dirty="0" err="1"/>
              <a:t>của</a:t>
            </a:r>
            <a:r>
              <a:rPr lang="en-US" b="1" i="1" dirty="0"/>
              <a:t> </a:t>
            </a:r>
            <a:r>
              <a:rPr lang="en-US" b="1" i="1" dirty="0" err="1"/>
              <a:t>bạn</a:t>
            </a:r>
            <a:r>
              <a:rPr lang="en-US" b="1" i="1" dirty="0"/>
              <a:t>-hay </a:t>
            </a:r>
            <a:r>
              <a:rPr lang="en-US" b="1" i="1" dirty="0" err="1"/>
              <a:t>quá</a:t>
            </a:r>
            <a:r>
              <a:rPr lang="en-US" b="1" i="1" dirty="0"/>
              <a:t>! </a:t>
            </a:r>
            <a:r>
              <a:rPr lang="en-US" b="1" i="1" dirty="0" err="1"/>
              <a:t>Đó</a:t>
            </a:r>
            <a:r>
              <a:rPr lang="en-US" b="1" i="1" dirty="0"/>
              <a:t> </a:t>
            </a:r>
            <a:r>
              <a:rPr lang="en-US" b="1" i="1" dirty="0" err="1"/>
              <a:t>là</a:t>
            </a:r>
            <a:r>
              <a:rPr lang="en-US" b="1" i="1" dirty="0"/>
              <a:t> </a:t>
            </a:r>
            <a:r>
              <a:rPr lang="en-US" b="1" i="1" dirty="0" err="1"/>
              <a:t>một</a:t>
            </a:r>
            <a:r>
              <a:rPr lang="en-US" b="1" i="1" dirty="0"/>
              <a:t> </a:t>
            </a:r>
            <a:r>
              <a:rPr lang="en-US" b="1" i="1" dirty="0" err="1"/>
              <a:t>cách</a:t>
            </a:r>
            <a:r>
              <a:rPr lang="en-US" b="1" i="1" dirty="0"/>
              <a:t> </a:t>
            </a:r>
            <a:r>
              <a:rPr lang="en-US" b="1" i="1" dirty="0" err="1"/>
              <a:t>nhìn</a:t>
            </a:r>
            <a:r>
              <a:rPr lang="en-US" b="1" i="1" dirty="0"/>
              <a:t> </a:t>
            </a:r>
            <a:r>
              <a:rPr lang="en-US" b="1" i="1" dirty="0" err="1"/>
              <a:t>rất</a:t>
            </a:r>
            <a:r>
              <a:rPr lang="en-US" b="1" i="1" dirty="0"/>
              <a:t> hay. </a:t>
            </a:r>
            <a:r>
              <a:rPr lang="en-US" b="1" i="1" dirty="0" err="1"/>
              <a:t>Bạn</a:t>
            </a:r>
            <a:r>
              <a:rPr lang="en-US" b="1" i="1" dirty="0"/>
              <a:t> </a:t>
            </a:r>
            <a:r>
              <a:rPr lang="en-US" b="1" i="1" dirty="0" err="1"/>
              <a:t>đã</a:t>
            </a:r>
            <a:r>
              <a:rPr lang="en-US" b="1" i="1" dirty="0"/>
              <a:t> </a:t>
            </a:r>
            <a:r>
              <a:rPr lang="en-US" b="1" i="1" dirty="0" err="1"/>
              <a:t>thử</a:t>
            </a:r>
            <a:r>
              <a:rPr lang="en-US" b="1" i="1" dirty="0"/>
              <a:t> </a:t>
            </a:r>
            <a:r>
              <a:rPr lang="en-US" b="1" i="1" dirty="0" err="1"/>
              <a:t>những</a:t>
            </a:r>
            <a:r>
              <a:rPr lang="en-US" b="1" i="1" dirty="0"/>
              <a:t> </a:t>
            </a:r>
            <a:r>
              <a:rPr lang="en-US" b="1" i="1" dirty="0" err="1"/>
              <a:t>loại</a:t>
            </a:r>
            <a:r>
              <a:rPr lang="en-US" b="1" i="1" dirty="0"/>
              <a:t> </a:t>
            </a:r>
            <a:r>
              <a:rPr lang="en-US" b="1" i="1" dirty="0" err="1"/>
              <a:t>tập</a:t>
            </a:r>
            <a:r>
              <a:rPr lang="en-US" b="1" i="1" dirty="0"/>
              <a:t> </a:t>
            </a:r>
            <a:r>
              <a:rPr lang="en-US" b="1" i="1" dirty="0" err="1"/>
              <a:t>thể</a:t>
            </a:r>
            <a:r>
              <a:rPr lang="en-US" b="1" i="1" dirty="0"/>
              <a:t> </a:t>
            </a:r>
            <a:r>
              <a:rPr lang="en-US" b="1" i="1" dirty="0" err="1"/>
              <a:t>dục</a:t>
            </a:r>
            <a:r>
              <a:rPr lang="en-US" b="1" i="1" dirty="0"/>
              <a:t> </a:t>
            </a:r>
            <a:r>
              <a:rPr lang="en-US" b="1" i="1" dirty="0" err="1"/>
              <a:t>nào</a:t>
            </a:r>
            <a:r>
              <a:rPr lang="en-US" b="1" i="1" dirty="0"/>
              <a:t>?+ </a:t>
            </a:r>
            <a:r>
              <a:rPr lang="en-US" b="1" i="1" dirty="0" err="1"/>
              <a:t>Phản</a:t>
            </a:r>
            <a:r>
              <a:rPr lang="en-US" b="1" i="1" dirty="0"/>
              <a:t> </a:t>
            </a:r>
            <a:r>
              <a:rPr lang="en-US" b="1" i="1" dirty="0" err="1"/>
              <a:t>ánh</a:t>
            </a:r>
            <a:r>
              <a:rPr lang="en-US" b="1" i="1" dirty="0"/>
              <a:t> </a:t>
            </a:r>
            <a:r>
              <a:rPr lang="en-US" b="1" i="1" dirty="0" err="1"/>
              <a:t>sự</a:t>
            </a:r>
            <a:r>
              <a:rPr lang="en-US" b="1" i="1" dirty="0"/>
              <a:t> </a:t>
            </a:r>
            <a:r>
              <a:rPr lang="en-US" b="1" i="1" dirty="0" err="1"/>
              <a:t>thay</a:t>
            </a:r>
            <a:r>
              <a:rPr lang="en-US" b="1" i="1" dirty="0"/>
              <a:t> </a:t>
            </a:r>
            <a:r>
              <a:rPr lang="en-US" b="1" i="1" dirty="0" err="1"/>
              <a:t>đổi</a:t>
            </a:r>
            <a:r>
              <a:rPr lang="en-US" b="1" i="1" dirty="0"/>
              <a:t> </a:t>
            </a:r>
            <a:r>
              <a:rPr lang="en-US" b="1" i="1" dirty="0" err="1"/>
              <a:t>nói</a:t>
            </a:r>
            <a:r>
              <a:rPr lang="en-US" b="1" i="1" dirty="0"/>
              <a:t> </a:t>
            </a:r>
            <a:r>
              <a:rPr lang="en-US" b="1" i="1" dirty="0" err="1"/>
              <a:t>chuyện;Khẳng</a:t>
            </a:r>
            <a:r>
              <a:rPr lang="en-US" b="1" i="1" dirty="0"/>
              <a:t> </a:t>
            </a:r>
            <a:r>
              <a:rPr lang="en-US" b="1" i="1" dirty="0" err="1"/>
              <a:t>định.Yêu</a:t>
            </a:r>
            <a:r>
              <a:rPr lang="en-US" b="1" i="1" dirty="0"/>
              <a:t> </a:t>
            </a:r>
            <a:r>
              <a:rPr lang="en-US" b="1" i="1" dirty="0" err="1"/>
              <a:t>cầu</a:t>
            </a:r>
            <a:r>
              <a:rPr lang="en-US" b="1" i="1" dirty="0"/>
              <a:t> </a:t>
            </a:r>
            <a:r>
              <a:rPr lang="en-US" b="1" i="1" dirty="0" err="1"/>
              <a:t>nói</a:t>
            </a:r>
            <a:r>
              <a:rPr lang="en-US" b="1" i="1" dirty="0"/>
              <a:t> </a:t>
            </a:r>
            <a:r>
              <a:rPr lang="en-US" b="1" i="1" dirty="0" err="1"/>
              <a:t>thêm</a:t>
            </a:r>
            <a:r>
              <a:rPr lang="en-US" b="1" i="1" dirty="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63</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69</a:t>
            </a:fld>
            <a:endParaRPr lang="en-US"/>
          </a:p>
        </p:txBody>
      </p:sp>
    </p:spTree>
    <p:extLst>
      <p:ext uri="{BB962C8B-B14F-4D97-AF65-F5344CB8AC3E}">
        <p14:creationId xmlns:p14="http://schemas.microsoft.com/office/powerpoint/2010/main" val="23128788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dirty="0" err="1"/>
              <a:t>Khi</a:t>
            </a:r>
            <a:r>
              <a:rPr lang="en-US" dirty="0"/>
              <a:t> </a:t>
            </a:r>
            <a:r>
              <a:rPr lang="en-US" dirty="0" err="1"/>
              <a:t>bạn</a:t>
            </a:r>
            <a:r>
              <a:rPr lang="en-US" dirty="0"/>
              <a:t> </a:t>
            </a:r>
            <a:r>
              <a:rPr lang="en-US" dirty="0" err="1"/>
              <a:t>cung</a:t>
            </a:r>
            <a:r>
              <a:rPr lang="en-US" dirty="0"/>
              <a:t> </a:t>
            </a:r>
            <a:r>
              <a:rPr lang="en-US" dirty="0" err="1"/>
              <a:t>cấp</a:t>
            </a:r>
            <a:r>
              <a:rPr lang="en-US" dirty="0"/>
              <a:t> </a:t>
            </a:r>
            <a:r>
              <a:rPr lang="en-US" dirty="0" err="1"/>
              <a:t>thông</a:t>
            </a:r>
            <a:r>
              <a:rPr lang="en-US" dirty="0"/>
              <a:t> tin </a:t>
            </a:r>
            <a:r>
              <a:rPr lang="en-US" dirty="0" err="1"/>
              <a:t>hoặc</a:t>
            </a:r>
            <a:r>
              <a:rPr lang="en-US" dirty="0"/>
              <a:t> </a:t>
            </a:r>
            <a:r>
              <a:rPr lang="en-US" dirty="0" err="1"/>
              <a:t>lời</a:t>
            </a:r>
            <a:r>
              <a:rPr lang="en-US" dirty="0"/>
              <a:t> </a:t>
            </a:r>
            <a:r>
              <a:rPr lang="en-US" dirty="0" err="1"/>
              <a:t>khuyên</a:t>
            </a:r>
            <a:r>
              <a:rPr lang="en-US" dirty="0"/>
              <a:t>, </a:t>
            </a:r>
            <a:r>
              <a:rPr lang="en-US" dirty="0" err="1"/>
              <a:t>bạn</a:t>
            </a:r>
            <a:r>
              <a:rPr lang="en-US" dirty="0"/>
              <a:t> </a:t>
            </a:r>
            <a:r>
              <a:rPr lang="en-US" dirty="0" err="1"/>
              <a:t>có</a:t>
            </a:r>
            <a:r>
              <a:rPr lang="en-US" dirty="0"/>
              <a:t> </a:t>
            </a:r>
            <a:r>
              <a:rPr lang="en-US" dirty="0" err="1"/>
              <a:t>thường</a:t>
            </a:r>
            <a:r>
              <a:rPr lang="en-US" dirty="0"/>
              <a:t> </a:t>
            </a:r>
            <a:r>
              <a:rPr lang="en-US" dirty="0" err="1"/>
              <a:t>xuyên</a:t>
            </a:r>
            <a:r>
              <a:rPr lang="en-US" dirty="0"/>
              <a:t> </a:t>
            </a:r>
            <a:r>
              <a:rPr lang="en-US" dirty="0" err="1"/>
              <a:t>với</a:t>
            </a:r>
            <a:r>
              <a:rPr lang="en-US" dirty="0"/>
              <a:t> </a:t>
            </a:r>
            <a:r>
              <a:rPr lang="en-US" dirty="0" err="1"/>
              <a:t>sự</a:t>
            </a:r>
            <a:r>
              <a:rPr lang="en-US" dirty="0"/>
              <a:t> </a:t>
            </a:r>
            <a:r>
              <a:rPr lang="en-US" dirty="0" err="1"/>
              <a:t>cho</a:t>
            </a:r>
            <a:r>
              <a:rPr lang="en-US" dirty="0"/>
              <a:t> </a:t>
            </a:r>
            <a:r>
              <a:rPr lang="en-US" dirty="0" err="1"/>
              <a:t>phép</a:t>
            </a:r>
            <a:r>
              <a:rPr lang="en-US" dirty="0"/>
              <a:t> </a:t>
            </a:r>
            <a:r>
              <a:rPr lang="en-US" dirty="0" err="1"/>
              <a:t>của</a:t>
            </a:r>
            <a:r>
              <a:rPr lang="en-US" dirty="0"/>
              <a:t> TC </a:t>
            </a:r>
            <a:r>
              <a:rPr lang="en-US" dirty="0" err="1"/>
              <a:t>không</a:t>
            </a:r>
            <a:r>
              <a:rPr lang="en-US" dirty="0"/>
              <a:t>?</a:t>
            </a:r>
          </a:p>
          <a:p>
            <a:r>
              <a:rPr lang="en-US" dirty="0"/>
              <a:t> </a:t>
            </a:r>
          </a:p>
        </p:txBody>
      </p:sp>
      <p:sp>
        <p:nvSpPr>
          <p:cNvPr id="4" name="Slide Number Placeholder 3"/>
          <p:cNvSpPr>
            <a:spLocks noGrp="1"/>
          </p:cNvSpPr>
          <p:nvPr>
            <p:ph type="sldNum" sz="quarter" idx="10"/>
          </p:nvPr>
        </p:nvSpPr>
        <p:spPr/>
        <p:txBody>
          <a:bodyPr/>
          <a:lstStyle/>
          <a:p>
            <a:fld id="{857C92A1-E82D-D04C-8140-EFD5335B71C8}" type="slidenum">
              <a:rPr lang="en-US" smtClean="0"/>
              <a:t>72</a:t>
            </a:fld>
            <a:endParaRPr lang="en-US"/>
          </a:p>
        </p:txBody>
      </p:sp>
    </p:spTree>
    <p:extLst>
      <p:ext uri="{BB962C8B-B14F-4D97-AF65-F5344CB8AC3E}">
        <p14:creationId xmlns:p14="http://schemas.microsoft.com/office/powerpoint/2010/main" val="8666258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Lưu</a:t>
            </a:r>
            <a:r>
              <a:rPr lang="en-US" dirty="0" smtClean="0"/>
              <a:t> </a:t>
            </a:r>
            <a:r>
              <a:rPr lang="en-US" dirty="0" err="1" smtClean="0"/>
              <a:t>ý</a:t>
            </a:r>
            <a:r>
              <a:rPr lang="en-US" dirty="0" smtClean="0"/>
              <a:t> </a:t>
            </a:r>
            <a:r>
              <a:rPr lang="en-US" dirty="0" err="1" smtClean="0"/>
              <a:t>một</a:t>
            </a:r>
            <a:r>
              <a:rPr lang="en-US" dirty="0" smtClean="0"/>
              <a:t> </a:t>
            </a:r>
            <a:r>
              <a:rPr lang="en-US" dirty="0" err="1" smtClean="0"/>
              <a:t>số</a:t>
            </a:r>
            <a:r>
              <a:rPr lang="en-US" dirty="0" smtClean="0"/>
              <a:t> </a:t>
            </a:r>
            <a:r>
              <a:rPr lang="en-US" dirty="0" err="1" smtClean="0"/>
              <a:t>điều</a:t>
            </a:r>
            <a:r>
              <a:rPr lang="en-US" dirty="0" smtClean="0"/>
              <a:t> </a:t>
            </a:r>
            <a:r>
              <a:rPr lang="en-US" dirty="0" err="1" smtClean="0"/>
              <a:t>về</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trong</a:t>
            </a:r>
            <a:r>
              <a:rPr lang="en-US" dirty="0" smtClean="0"/>
              <a:t> </a:t>
            </a:r>
            <a:r>
              <a:rPr lang="en-US" dirty="0" err="1" smtClean="0"/>
              <a:t>thí</a:t>
            </a:r>
            <a:r>
              <a:rPr lang="en-US" dirty="0" smtClean="0"/>
              <a:t> </a:t>
            </a:r>
            <a:r>
              <a:rPr lang="en-US" dirty="0" err="1" smtClean="0"/>
              <a:t>dụ</a:t>
            </a:r>
            <a:r>
              <a:rPr lang="en-US" dirty="0" smtClean="0"/>
              <a:t> </a:t>
            </a:r>
            <a:r>
              <a:rPr lang="en-US" dirty="0" err="1" smtClean="0"/>
              <a:t>này</a:t>
            </a:r>
            <a:r>
              <a:rPr lang="en-US" dirty="0" smtClean="0"/>
              <a:t>. </a:t>
            </a:r>
          </a:p>
          <a:p>
            <a:r>
              <a:rPr lang="en-US" dirty="0" err="1" smtClean="0"/>
              <a:t>Thứ</a:t>
            </a:r>
            <a:r>
              <a:rPr lang="en-US" dirty="0" smtClean="0"/>
              <a:t> </a:t>
            </a:r>
            <a:r>
              <a:rPr lang="en-US" dirty="0" err="1" smtClean="0"/>
              <a:t>nhất</a:t>
            </a:r>
            <a:r>
              <a:rPr lang="en-US" dirty="0" smtClean="0"/>
              <a:t>, </a:t>
            </a:r>
            <a:r>
              <a:rPr lang="en-US" dirty="0" err="1" smtClean="0"/>
              <a:t>đây</a:t>
            </a:r>
            <a:r>
              <a:rPr lang="en-US" dirty="0" smtClean="0"/>
              <a:t> </a:t>
            </a:r>
            <a:r>
              <a:rPr lang="en-US" dirty="0" err="1" smtClean="0"/>
              <a:t>là</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chứ</a:t>
            </a:r>
            <a:r>
              <a:rPr lang="en-US" dirty="0" smtClean="0"/>
              <a:t> </a:t>
            </a:r>
            <a:r>
              <a:rPr lang="en-US" dirty="0" err="1" smtClean="0"/>
              <a:t>không</a:t>
            </a:r>
            <a:r>
              <a:rPr lang="en-US" dirty="0" smtClean="0"/>
              <a:t> </a:t>
            </a:r>
            <a:r>
              <a:rPr lang="en-US" dirty="0" err="1" smtClean="0"/>
              <a:t>phải</a:t>
            </a:r>
            <a:r>
              <a:rPr lang="en-US" dirty="0" smtClean="0"/>
              <a:t> </a:t>
            </a:r>
            <a:r>
              <a:rPr lang="en-US" dirty="0" err="1" smtClean="0"/>
              <a:t>câu</a:t>
            </a:r>
            <a:r>
              <a:rPr lang="en-US" dirty="0" smtClean="0"/>
              <a:t> </a:t>
            </a:r>
            <a:r>
              <a:rPr lang="en-US" dirty="0" err="1" smtClean="0"/>
              <a:t>hỏi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không</a:t>
            </a:r>
            <a:r>
              <a:rPr lang="en-US" dirty="0" smtClean="0"/>
              <a:t> </a:t>
            </a:r>
            <a:r>
              <a:rPr lang="en-US" dirty="0" err="1" smtClean="0"/>
              <a:t>hỏi</a:t>
            </a:r>
            <a:r>
              <a:rPr lang="en-US" dirty="0" smtClean="0"/>
              <a:t>, "</a:t>
            </a:r>
            <a:r>
              <a:rPr lang="en-US" dirty="0" err="1" smtClean="0"/>
              <a:t>Ý</a:t>
            </a:r>
            <a:r>
              <a:rPr lang="en-US" dirty="0" smtClean="0"/>
              <a:t> </a:t>
            </a:r>
            <a:r>
              <a:rPr lang="en-US" dirty="0" err="1" smtClean="0"/>
              <a:t>anh</a:t>
            </a:r>
            <a:r>
              <a:rPr lang="en-US" dirty="0" smtClean="0"/>
              <a:t> </a:t>
            </a:r>
            <a:r>
              <a:rPr lang="en-US" dirty="0" err="1" smtClean="0"/>
              <a:t>là</a:t>
            </a:r>
            <a:r>
              <a:rPr lang="en-US" dirty="0" smtClean="0"/>
              <a:t> </a:t>
            </a:r>
            <a:r>
              <a:rPr lang="en-US" dirty="0" err="1" smtClean="0"/>
              <a:t>sao</a:t>
            </a:r>
            <a:r>
              <a:rPr lang="en-US" dirty="0" smtClean="0"/>
              <a:t>?" </a:t>
            </a:r>
            <a:r>
              <a:rPr lang="en-US" dirty="0" err="1" smtClean="0"/>
              <a:t>Giọng</a:t>
            </a:r>
            <a:r>
              <a:rPr lang="en-US" dirty="0" smtClean="0"/>
              <a:t> </a:t>
            </a:r>
            <a:r>
              <a:rPr lang="en-US" dirty="0" err="1" smtClean="0"/>
              <a:t>nói</a:t>
            </a:r>
            <a:r>
              <a:rPr lang="en-US" dirty="0" smtClean="0"/>
              <a:t> </a:t>
            </a:r>
            <a:r>
              <a:rPr lang="en-US" dirty="0" err="1" smtClean="0"/>
              <a:t>đi</a:t>
            </a:r>
            <a:r>
              <a:rPr lang="en-US" dirty="0" smtClean="0"/>
              <a:t> </a:t>
            </a:r>
            <a:r>
              <a:rPr lang="en-US" dirty="0" err="1" smtClean="0"/>
              <a:t>xuống</a:t>
            </a:r>
            <a:r>
              <a:rPr lang="en-US" dirty="0" smtClean="0"/>
              <a:t> </a:t>
            </a:r>
            <a:r>
              <a:rPr lang="en-US" dirty="0" err="1" smtClean="0"/>
              <a:t>khi</a:t>
            </a:r>
            <a:r>
              <a:rPr lang="en-US" dirty="0" smtClean="0"/>
              <a:t> </a:t>
            </a:r>
            <a:r>
              <a:rPr lang="en-US" dirty="0" err="1" smtClean="0"/>
              <a:t>kết</a:t>
            </a:r>
            <a:r>
              <a:rPr lang="en-US" dirty="0" smtClean="0"/>
              <a:t> </a:t>
            </a:r>
            <a:r>
              <a:rPr lang="en-US" dirty="0" err="1" smtClean="0"/>
              <a:t>thúc</a:t>
            </a:r>
            <a:r>
              <a:rPr lang="en-US" dirty="0" smtClean="0"/>
              <a:t> </a:t>
            </a:r>
            <a:r>
              <a:rPr lang="en-US" dirty="0" err="1" smtClean="0"/>
              <a:t>câu</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không</a:t>
            </a:r>
            <a:r>
              <a:rPr lang="en-US" dirty="0" smtClean="0"/>
              <a:t> </a:t>
            </a:r>
            <a:r>
              <a:rPr lang="en-US" dirty="0" err="1" smtClean="0"/>
              <a:t>đi</a:t>
            </a:r>
            <a:r>
              <a:rPr lang="en-US" dirty="0" smtClean="0"/>
              <a:t> </a:t>
            </a:r>
            <a:r>
              <a:rPr lang="en-US" dirty="0" err="1" smtClean="0"/>
              <a:t>lên</a:t>
            </a:r>
            <a:r>
              <a:rPr lang="en-US" dirty="0" smtClean="0"/>
              <a:t> </a:t>
            </a:r>
            <a:r>
              <a:rPr lang="en-US" dirty="0" err="1" smtClean="0"/>
              <a:t>như</a:t>
            </a:r>
            <a:r>
              <a:rPr lang="en-US" dirty="0" smtClean="0"/>
              <a:t> </a:t>
            </a:r>
            <a:r>
              <a:rPr lang="en-US" dirty="0" err="1" smtClean="0"/>
              <a:t>khi</a:t>
            </a:r>
            <a:r>
              <a:rPr lang="en-US" dirty="0" smtClean="0"/>
              <a:t> </a:t>
            </a:r>
            <a:r>
              <a:rPr lang="en-US" dirty="0" err="1" smtClean="0"/>
              <a:t>đặt</a:t>
            </a:r>
            <a:r>
              <a:rPr lang="en-US" dirty="0" smtClean="0"/>
              <a:t> </a:t>
            </a:r>
            <a:r>
              <a:rPr lang="en-US" dirty="0" err="1" smtClean="0"/>
              <a:t>câu</a:t>
            </a:r>
            <a:r>
              <a:rPr lang="en-US" dirty="0" smtClean="0"/>
              <a:t> </a:t>
            </a:r>
            <a:r>
              <a:rPr lang="en-US" dirty="0" err="1" smtClean="0"/>
              <a:t>hỏi</a:t>
            </a:r>
            <a:r>
              <a:rPr lang="en-US" dirty="0" smtClean="0"/>
              <a:t> . </a:t>
            </a:r>
            <a:r>
              <a:rPr lang="en-US" dirty="0" err="1" smtClean="0"/>
              <a:t>Điều</a:t>
            </a:r>
            <a:r>
              <a:rPr lang="en-US" dirty="0" smtClean="0"/>
              <a:t> </a:t>
            </a:r>
            <a:r>
              <a:rPr lang="en-US" dirty="0" err="1" smtClean="0"/>
              <a:t>này</a:t>
            </a:r>
            <a:r>
              <a:rPr lang="en-US" dirty="0" smtClean="0"/>
              <a:t> </a:t>
            </a:r>
            <a:r>
              <a:rPr lang="en-US" dirty="0" err="1" smtClean="0"/>
              <a:t>có</a:t>
            </a:r>
            <a:r>
              <a:rPr lang="en-US" dirty="0" smtClean="0"/>
              <a:t> </a:t>
            </a:r>
            <a:r>
              <a:rPr lang="en-US" dirty="0" err="1" smtClean="0"/>
              <a:t>thể</a:t>
            </a:r>
            <a:r>
              <a:rPr lang="en-US" dirty="0" smtClean="0"/>
              <a:t> </a:t>
            </a:r>
            <a:r>
              <a:rPr lang="en-US" dirty="0" err="1" smtClean="0"/>
              <a:t>cảm</a:t>
            </a:r>
            <a:r>
              <a:rPr lang="en-US" dirty="0" smtClean="0"/>
              <a:t> </a:t>
            </a:r>
            <a:r>
              <a:rPr lang="en-US" dirty="0" err="1" smtClean="0"/>
              <a:t>thấy</a:t>
            </a:r>
            <a:r>
              <a:rPr lang="en-US" dirty="0" smtClean="0"/>
              <a:t> </a:t>
            </a:r>
            <a:r>
              <a:rPr lang="en-US" dirty="0" err="1" smtClean="0"/>
              <a:t>kỳ</a:t>
            </a:r>
            <a:r>
              <a:rPr lang="en-US" dirty="0" smtClean="0"/>
              <a:t> </a:t>
            </a:r>
            <a:r>
              <a:rPr lang="en-US" dirty="0" err="1" smtClean="0"/>
              <a:t>quặc</a:t>
            </a:r>
            <a:r>
              <a:rPr lang="en-US" dirty="0" smtClean="0"/>
              <a:t> </a:t>
            </a:r>
            <a:r>
              <a:rPr lang="en-US" dirty="0" err="1" smtClean="0"/>
              <a:t>lúc</a:t>
            </a:r>
            <a:r>
              <a:rPr lang="en-US" dirty="0" smtClean="0"/>
              <a:t> </a:t>
            </a:r>
            <a:r>
              <a:rPr lang="en-US" dirty="0" err="1" smtClean="0"/>
              <a:t>đầu</a:t>
            </a:r>
            <a:r>
              <a:rPr lang="en-US" dirty="0" smtClean="0"/>
              <a:t>, </a:t>
            </a:r>
            <a:r>
              <a:rPr lang="en-US" dirty="0" err="1" smtClean="0"/>
              <a:t>nhưng</a:t>
            </a:r>
            <a:r>
              <a:rPr lang="en-US" dirty="0" smtClean="0"/>
              <a:t> </a:t>
            </a:r>
            <a:r>
              <a:rPr lang="en-US" dirty="0" err="1" smtClean="0"/>
              <a:t>chỉ</a:t>
            </a:r>
            <a:r>
              <a:rPr lang="en-US" dirty="0" smtClean="0"/>
              <a:t> </a:t>
            </a:r>
            <a:r>
              <a:rPr lang="en-US" dirty="0" err="1" smtClean="0"/>
              <a:t>kỳ</a:t>
            </a:r>
            <a:r>
              <a:rPr lang="en-US" dirty="0" smtClean="0"/>
              <a:t> </a:t>
            </a:r>
            <a:r>
              <a:rPr lang="en-US" dirty="0" err="1" smtClean="0"/>
              <a:t>với</a:t>
            </a:r>
            <a:r>
              <a:rPr lang="en-US" dirty="0" smtClean="0"/>
              <a:t> </a:t>
            </a:r>
            <a:r>
              <a:rPr lang="en-US" dirty="0" err="1" smtClean="0"/>
              <a:t>bạn</a:t>
            </a:r>
            <a:r>
              <a:rPr lang="en-US" dirty="0" smtClean="0"/>
              <a:t> </a:t>
            </a:r>
            <a:r>
              <a:rPr lang="en-US" dirty="0" err="1" smtClean="0"/>
              <a:t>chứ</a:t>
            </a:r>
            <a:r>
              <a:rPr lang="en-US" dirty="0" smtClean="0"/>
              <a:t> </a:t>
            </a:r>
            <a:r>
              <a:rPr lang="en-US" dirty="0" err="1" smtClean="0"/>
              <a:t>không</a:t>
            </a:r>
            <a:r>
              <a:rPr lang="en-US" dirty="0" smtClean="0"/>
              <a:t> </a:t>
            </a:r>
            <a:r>
              <a:rPr lang="en-US" dirty="0" err="1" smtClean="0"/>
              <a:t>kỳ</a:t>
            </a:r>
            <a:r>
              <a:rPr lang="en-US" dirty="0" smtClean="0"/>
              <a:t> </a:t>
            </a:r>
            <a:r>
              <a:rPr lang="en-US" dirty="0" err="1" smtClean="0"/>
              <a:t>với</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Cung</a:t>
            </a:r>
            <a:r>
              <a:rPr lang="en-US" dirty="0" smtClean="0"/>
              <a:t> </a:t>
            </a:r>
            <a:r>
              <a:rPr lang="en-US" dirty="0" err="1" smtClean="0"/>
              <a:t>cấp</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làm</a:t>
            </a:r>
            <a:r>
              <a:rPr lang="en-US" dirty="0" smtClean="0"/>
              <a:t> </a:t>
            </a:r>
            <a:r>
              <a:rPr lang="en-US" dirty="0" err="1" smtClean="0"/>
              <a:t>cho</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thoải</a:t>
            </a:r>
            <a:r>
              <a:rPr lang="en-US" dirty="0" smtClean="0"/>
              <a:t> </a:t>
            </a:r>
            <a:r>
              <a:rPr lang="en-US" dirty="0" err="1" smtClean="0"/>
              <a:t>mái</a:t>
            </a:r>
            <a:r>
              <a:rPr lang="en-US" dirty="0" smtClean="0"/>
              <a:t> </a:t>
            </a:r>
            <a:r>
              <a:rPr lang="en-US" dirty="0" err="1" smtClean="0"/>
              <a:t>hơn</a:t>
            </a:r>
            <a:r>
              <a:rPr lang="en-US" dirty="0" smtClean="0"/>
              <a:t>, </a:t>
            </a:r>
            <a:r>
              <a:rPr lang="en-US" dirty="0" err="1" smtClean="0"/>
              <a:t>và</a:t>
            </a:r>
            <a:r>
              <a:rPr lang="en-US" dirty="0" smtClean="0"/>
              <a:t> </a:t>
            </a:r>
            <a:r>
              <a:rPr lang="en-US" dirty="0" err="1" smtClean="0"/>
              <a:t>họ</a:t>
            </a:r>
            <a:r>
              <a:rPr lang="en-US" dirty="0" smtClean="0"/>
              <a:t> </a:t>
            </a:r>
            <a:r>
              <a:rPr lang="en-US" dirty="0" err="1" smtClean="0"/>
              <a:t>tiếp</a:t>
            </a:r>
            <a:r>
              <a:rPr lang="en-US" dirty="0" smtClean="0"/>
              <a:t> </a:t>
            </a:r>
            <a:r>
              <a:rPr lang="en-US" dirty="0" err="1" smtClean="0"/>
              <a:t>tục</a:t>
            </a:r>
            <a:r>
              <a:rPr lang="en-US" dirty="0" smtClean="0"/>
              <a:t> </a:t>
            </a:r>
            <a:r>
              <a:rPr lang="en-US" dirty="0" err="1" smtClean="0"/>
              <a:t>nói</a:t>
            </a:r>
            <a:r>
              <a:rPr lang="en-US" dirty="0" smtClean="0"/>
              <a:t> </a:t>
            </a:r>
            <a:r>
              <a:rPr lang="en-US" dirty="0" err="1" smtClean="0"/>
              <a:t>chuyện</a:t>
            </a:r>
            <a:r>
              <a:rPr lang="en-US" dirty="0" smtClean="0"/>
              <a:t>. </a:t>
            </a:r>
          </a:p>
          <a:p>
            <a:r>
              <a:rPr lang="en-US" dirty="0" err="1" smtClean="0"/>
              <a:t>Cũng</a:t>
            </a:r>
            <a:r>
              <a:rPr lang="en-US" dirty="0" smtClean="0"/>
              <a:t> </a:t>
            </a:r>
            <a:r>
              <a:rPr lang="en-US" dirty="0" err="1" smtClean="0"/>
              <a:t>lưu</a:t>
            </a:r>
            <a:r>
              <a:rPr lang="en-US" dirty="0" smtClean="0"/>
              <a:t> </a:t>
            </a:r>
            <a:r>
              <a:rPr lang="en-US" dirty="0" err="1" smtClean="0"/>
              <a:t>ý</a:t>
            </a:r>
            <a:r>
              <a:rPr lang="en-US" dirty="0" smtClean="0"/>
              <a:t> </a:t>
            </a:r>
            <a:r>
              <a:rPr lang="en-US" dirty="0" err="1" smtClean="0"/>
              <a:t>rằng</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khéo</a:t>
            </a:r>
            <a:r>
              <a:rPr lang="en-US" dirty="0" smtClean="0"/>
              <a:t> </a:t>
            </a:r>
            <a:r>
              <a:rPr lang="en-US" dirty="0" err="1" smtClean="0"/>
              <a:t>léo</a:t>
            </a:r>
            <a:r>
              <a:rPr lang="en-US" dirty="0" smtClean="0"/>
              <a:t> </a:t>
            </a:r>
            <a:r>
              <a:rPr lang="en-US" dirty="0" err="1" smtClean="0"/>
              <a:t>của</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trong</a:t>
            </a:r>
            <a:r>
              <a:rPr lang="en-US" dirty="0" smtClean="0"/>
              <a:t> </a:t>
            </a:r>
            <a:r>
              <a:rPr lang="en-US" dirty="0" err="1" smtClean="0"/>
              <a:t>thí</a:t>
            </a:r>
            <a:r>
              <a:rPr lang="en-US" dirty="0" smtClean="0"/>
              <a:t> </a:t>
            </a:r>
            <a:r>
              <a:rPr lang="en-US" dirty="0" err="1" smtClean="0"/>
              <a:t>dụ</a:t>
            </a:r>
            <a:r>
              <a:rPr lang="en-US" dirty="0" smtClean="0"/>
              <a:t> </a:t>
            </a:r>
            <a:r>
              <a:rPr lang="en-US" dirty="0" err="1" smtClean="0"/>
              <a:t>trên</a:t>
            </a:r>
            <a:r>
              <a:rPr lang="en-US" dirty="0" smtClean="0"/>
              <a:t> </a:t>
            </a:r>
            <a:r>
              <a:rPr lang="en-US" dirty="0" err="1" smtClean="0"/>
              <a:t>đôi</a:t>
            </a:r>
            <a:r>
              <a:rPr lang="en-US" dirty="0" smtClean="0"/>
              <a:t> </a:t>
            </a:r>
            <a:r>
              <a:rPr lang="en-US" dirty="0" err="1" smtClean="0"/>
              <a:t>khi</a:t>
            </a:r>
            <a:r>
              <a:rPr lang="en-US" dirty="0" smtClean="0"/>
              <a:t> </a:t>
            </a:r>
            <a:r>
              <a:rPr lang="en-US" dirty="0" err="1" smtClean="0"/>
              <a:t>phản</a:t>
            </a:r>
            <a:r>
              <a:rPr lang="en-US" dirty="0" smtClean="0"/>
              <a:t> </a:t>
            </a:r>
            <a:r>
              <a:rPr lang="en-US" dirty="0" err="1" smtClean="0"/>
              <a:t>ảnh</a:t>
            </a:r>
            <a:r>
              <a:rPr lang="en-US" dirty="0" smtClean="0"/>
              <a:t> </a:t>
            </a:r>
            <a:r>
              <a:rPr lang="en-US" dirty="0" err="1" smtClean="0"/>
              <a:t>nội</a:t>
            </a:r>
            <a:r>
              <a:rPr lang="en-US" dirty="0" smtClean="0"/>
              <a:t> dung </a:t>
            </a:r>
            <a:r>
              <a:rPr lang="en-US" dirty="0" err="1" smtClean="0"/>
              <a:t>mà</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đã</a:t>
            </a:r>
            <a:r>
              <a:rPr lang="en-US" dirty="0" smtClean="0"/>
              <a:t> </a:t>
            </a:r>
            <a:r>
              <a:rPr lang="en-US" dirty="0" err="1" smtClean="0"/>
              <a:t>không</a:t>
            </a:r>
            <a:r>
              <a:rPr lang="en-US" dirty="0" smtClean="0"/>
              <a:t> </a:t>
            </a:r>
            <a:r>
              <a:rPr lang="en-US" dirty="0" err="1" smtClean="0"/>
              <a:t>thực</a:t>
            </a:r>
            <a:r>
              <a:rPr lang="en-US" dirty="0" smtClean="0"/>
              <a:t> </a:t>
            </a:r>
            <a:r>
              <a:rPr lang="en-US" dirty="0" err="1" smtClean="0"/>
              <a:t>sự</a:t>
            </a:r>
            <a:r>
              <a:rPr lang="en-US" dirty="0" smtClean="0"/>
              <a:t> </a:t>
            </a:r>
            <a:r>
              <a:rPr lang="en-US" dirty="0" err="1" smtClean="0"/>
              <a:t>nói</a:t>
            </a:r>
            <a:r>
              <a:rPr lang="en-US" dirty="0" smtClean="0"/>
              <a:t> </a:t>
            </a:r>
            <a:r>
              <a:rPr lang="en-US" dirty="0" err="1" smtClean="0"/>
              <a:t>ra</a:t>
            </a:r>
            <a:r>
              <a:rPr lang="en-US" dirty="0" smtClean="0"/>
              <a:t> </a:t>
            </a:r>
            <a:r>
              <a:rPr lang="en-US" dirty="0" err="1" smtClean="0"/>
              <a:t>nhưng</a:t>
            </a:r>
            <a:r>
              <a:rPr lang="en-US" dirty="0" smtClean="0"/>
              <a:t> </a:t>
            </a:r>
            <a:r>
              <a:rPr lang="en-US" dirty="0" err="1" smtClean="0"/>
              <a:t>có</a:t>
            </a:r>
            <a:r>
              <a:rPr lang="en-US" dirty="0" smtClean="0"/>
              <a:t> </a:t>
            </a:r>
            <a:r>
              <a:rPr lang="en-US" dirty="0" err="1" smtClean="0"/>
              <a:t>thể</a:t>
            </a:r>
            <a:r>
              <a:rPr lang="en-US" dirty="0" smtClean="0"/>
              <a:t> </a:t>
            </a:r>
            <a:r>
              <a:rPr lang="en-US" dirty="0" err="1" smtClean="0"/>
              <a:t>là</a:t>
            </a:r>
            <a:r>
              <a:rPr lang="en-US" dirty="0" smtClean="0"/>
              <a:t> </a:t>
            </a:r>
            <a:r>
              <a:rPr lang="en-US" dirty="0" err="1" smtClean="0"/>
              <a:t>những</a:t>
            </a:r>
            <a:r>
              <a:rPr lang="en-US" dirty="0" smtClean="0"/>
              <a:t> </a:t>
            </a:r>
            <a:r>
              <a:rPr lang="en-US" dirty="0" err="1" smtClean="0"/>
              <a:t>gì</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đang</a:t>
            </a:r>
            <a:r>
              <a:rPr lang="en-US" dirty="0" smtClean="0"/>
              <a:t> </a:t>
            </a:r>
            <a:r>
              <a:rPr lang="en-US" dirty="0" err="1" smtClean="0"/>
              <a:t>nghĩ</a:t>
            </a:r>
            <a:r>
              <a:rPr lang="en-US" dirty="0" smtClean="0"/>
              <a:t> </a:t>
            </a:r>
            <a:r>
              <a:rPr lang="en-US" dirty="0" err="1" smtClean="0"/>
              <a:t>hoặc</a:t>
            </a:r>
            <a:r>
              <a:rPr lang="en-US" dirty="0" smtClean="0"/>
              <a:t> </a:t>
            </a:r>
            <a:r>
              <a:rPr lang="en-US" dirty="0" err="1" smtClean="0"/>
              <a:t>đã</a:t>
            </a:r>
            <a:r>
              <a:rPr lang="en-US" dirty="0" smtClean="0"/>
              <a:t> </a:t>
            </a:r>
            <a:r>
              <a:rPr lang="en-US" dirty="0" err="1" smtClean="0"/>
              <a:t>suy</a:t>
            </a:r>
            <a:r>
              <a:rPr lang="en-US" dirty="0" smtClean="0"/>
              <a:t> </a:t>
            </a:r>
            <a:r>
              <a:rPr lang="en-US" dirty="0" err="1" smtClean="0"/>
              <a:t>nghĩ</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không</a:t>
            </a:r>
            <a:r>
              <a:rPr lang="en-US" dirty="0" smtClean="0"/>
              <a:t> </a:t>
            </a:r>
            <a:r>
              <a:rPr lang="en-US" dirty="0" err="1" smtClean="0"/>
              <a:t>nhất</a:t>
            </a:r>
            <a:r>
              <a:rPr lang="en-US" dirty="0" smtClean="0"/>
              <a:t> </a:t>
            </a:r>
            <a:r>
              <a:rPr lang="en-US" dirty="0" err="1" smtClean="0"/>
              <a:t>thiết</a:t>
            </a:r>
            <a:r>
              <a:rPr lang="en-US" dirty="0" smtClean="0"/>
              <a:t> </a:t>
            </a:r>
            <a:r>
              <a:rPr lang="en-US" dirty="0" err="1" smtClean="0"/>
              <a:t>phải</a:t>
            </a:r>
            <a:r>
              <a:rPr lang="en-US" dirty="0" smtClean="0"/>
              <a:t> </a:t>
            </a:r>
            <a:r>
              <a:rPr lang="en-US" dirty="0" err="1" smtClean="0"/>
              <a:t>là</a:t>
            </a:r>
            <a:r>
              <a:rPr lang="en-US" dirty="0" smtClean="0"/>
              <a:t> </a:t>
            </a:r>
            <a:r>
              <a:rPr lang="en-US" dirty="0" err="1" smtClean="0"/>
              <a:t>những</a:t>
            </a:r>
            <a:r>
              <a:rPr lang="en-US" dirty="0" smtClean="0"/>
              <a:t> </a:t>
            </a:r>
            <a:r>
              <a:rPr lang="en-US" dirty="0" err="1" smtClean="0"/>
              <a:t>gì</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đã</a:t>
            </a:r>
            <a:r>
              <a:rPr lang="en-US" dirty="0" smtClean="0"/>
              <a:t> </a:t>
            </a:r>
            <a:r>
              <a:rPr lang="en-US" dirty="0" err="1" smtClean="0"/>
              <a:t>nói</a:t>
            </a:r>
            <a:r>
              <a:rPr lang="en-US" dirty="0" smtClean="0"/>
              <a:t> </a:t>
            </a:r>
            <a:r>
              <a:rPr lang="en-US" dirty="0" err="1" smtClean="0"/>
              <a:t>trực</a:t>
            </a:r>
            <a:r>
              <a:rPr lang="en-US" dirty="0" smtClean="0"/>
              <a:t> </a:t>
            </a:r>
            <a:r>
              <a:rPr lang="en-US" dirty="0" err="1" smtClean="0"/>
              <a:t>tiếp</a:t>
            </a:r>
            <a:r>
              <a:rPr lang="en-US" dirty="0" smtClean="0"/>
              <a:t>. </a:t>
            </a:r>
            <a:r>
              <a:rPr lang="en-US" dirty="0" err="1" smtClean="0"/>
              <a:t>Đôi</a:t>
            </a:r>
            <a:r>
              <a:rPr lang="en-US" dirty="0" smtClean="0"/>
              <a:t> </a:t>
            </a:r>
            <a:r>
              <a:rPr lang="en-US" dirty="0" err="1" smtClean="0"/>
              <a:t>khi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tiếp</a:t>
            </a:r>
            <a:r>
              <a:rPr lang="en-US" dirty="0" smtClean="0"/>
              <a:t> </a:t>
            </a:r>
            <a:r>
              <a:rPr lang="en-US" dirty="0" err="1" smtClean="0"/>
              <a:t>tục</a:t>
            </a:r>
            <a:r>
              <a:rPr lang="en-US" dirty="0" smtClean="0"/>
              <a:t> </a:t>
            </a:r>
            <a:r>
              <a:rPr lang="en-US" dirty="0" err="1" smtClean="0"/>
              <a:t>câu</a:t>
            </a:r>
            <a:r>
              <a:rPr lang="en-US" dirty="0" smtClean="0"/>
              <a:t> </a:t>
            </a:r>
            <a:r>
              <a:rPr lang="en-US" dirty="0" err="1" smtClean="0"/>
              <a:t>nói</a:t>
            </a:r>
            <a:r>
              <a:rPr lang="en-US" dirty="0" smtClean="0"/>
              <a:t> </a:t>
            </a:r>
            <a:r>
              <a:rPr lang="en-US" dirty="0" err="1" smtClean="0"/>
              <a:t>của</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bằng</a:t>
            </a:r>
            <a:r>
              <a:rPr lang="en-US" dirty="0" smtClean="0"/>
              <a:t> </a:t>
            </a:r>
            <a:r>
              <a:rPr lang="en-US" dirty="0" err="1" smtClean="0"/>
              <a:t>cách</a:t>
            </a:r>
            <a:r>
              <a:rPr lang="en-US" dirty="0" smtClean="0"/>
              <a:t> </a:t>
            </a:r>
            <a:r>
              <a:rPr lang="en-US" dirty="0" err="1" smtClean="0"/>
              <a:t>đưa</a:t>
            </a:r>
            <a:r>
              <a:rPr lang="en-US" dirty="0" smtClean="0"/>
              <a:t> </a:t>
            </a:r>
            <a:r>
              <a:rPr lang="en-US" dirty="0" err="1" smtClean="0"/>
              <a:t>ra</a:t>
            </a:r>
            <a:r>
              <a:rPr lang="en-US" dirty="0" smtClean="0"/>
              <a:t> </a:t>
            </a:r>
            <a:r>
              <a:rPr lang="en-US" dirty="0" err="1" smtClean="0"/>
              <a:t>câu</a:t>
            </a:r>
            <a:r>
              <a:rPr lang="en-US" dirty="0" smtClean="0"/>
              <a:t> </a:t>
            </a:r>
            <a:r>
              <a:rPr lang="en-US" dirty="0" err="1" smtClean="0"/>
              <a:t>tiếp</a:t>
            </a:r>
            <a:r>
              <a:rPr lang="en-US" dirty="0" smtClean="0"/>
              <a:t> </a:t>
            </a:r>
            <a:r>
              <a:rPr lang="en-US" dirty="0" err="1" smtClean="0"/>
              <a:t>theo</a:t>
            </a:r>
            <a:r>
              <a:rPr lang="en-US" dirty="0" smtClean="0"/>
              <a:t> </a:t>
            </a:r>
            <a:r>
              <a:rPr lang="en-US" dirty="0" err="1" smtClean="0"/>
              <a:t>mà</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chưa</a:t>
            </a:r>
            <a:r>
              <a:rPr lang="en-US" dirty="0" smtClean="0"/>
              <a:t> </a:t>
            </a:r>
            <a:r>
              <a:rPr lang="en-US" dirty="0" err="1" smtClean="0"/>
              <a:t>nói</a:t>
            </a:r>
            <a:r>
              <a:rPr lang="en-US" dirty="0" smtClean="0"/>
              <a:t> </a:t>
            </a:r>
            <a:r>
              <a:rPr lang="en-US" dirty="0" err="1" smtClean="0"/>
              <a:t>ra</a:t>
            </a:r>
            <a:r>
              <a:rPr lang="en-US" dirty="0" smtClean="0"/>
              <a:t> </a:t>
            </a:r>
            <a:r>
              <a:rPr lang="en-US" dirty="0" err="1" smtClean="0"/>
              <a:t>được</a:t>
            </a:r>
            <a:r>
              <a:rPr lang="en-US" dirty="0" smtClean="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76</a:t>
            </a:fld>
            <a:endParaRPr lang="en-US"/>
          </a:p>
        </p:txBody>
      </p:sp>
    </p:spTree>
    <p:extLst>
      <p:ext uri="{BB962C8B-B14F-4D97-AF65-F5344CB8AC3E}">
        <p14:creationId xmlns:p14="http://schemas.microsoft.com/office/powerpoint/2010/main" val="1354930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dirty="0" err="1">
                <a:effectLst/>
              </a:rPr>
              <a:t>Chúng</a:t>
            </a:r>
            <a:r>
              <a:rPr lang="en-US" dirty="0">
                <a:effectLst/>
              </a:rPr>
              <a:t> </a:t>
            </a:r>
            <a:r>
              <a:rPr lang="en-US" dirty="0" err="1">
                <a:effectLst/>
              </a:rPr>
              <a:t>tôi</a:t>
            </a:r>
            <a:r>
              <a:rPr lang="en-US" dirty="0">
                <a:effectLst/>
              </a:rPr>
              <a:t> </a:t>
            </a:r>
            <a:r>
              <a:rPr lang="en-US" dirty="0" err="1">
                <a:effectLst/>
              </a:rPr>
              <a:t>đã</a:t>
            </a:r>
            <a:r>
              <a:rPr lang="en-US" dirty="0">
                <a:effectLst/>
              </a:rPr>
              <a:t> </a:t>
            </a:r>
            <a:r>
              <a:rPr lang="en-US" dirty="0" err="1">
                <a:effectLst/>
              </a:rPr>
              <a:t>sử</a:t>
            </a:r>
            <a:r>
              <a:rPr lang="en-US" dirty="0">
                <a:effectLst/>
              </a:rPr>
              <a:t> </a:t>
            </a:r>
            <a:r>
              <a:rPr lang="en-US" dirty="0" err="1">
                <a:effectLst/>
              </a:rPr>
              <a:t>dụng</a:t>
            </a:r>
            <a:r>
              <a:rPr lang="en-US" dirty="0">
                <a:effectLst/>
              </a:rPr>
              <a:t> </a:t>
            </a:r>
            <a:r>
              <a:rPr lang="en-US" dirty="0" err="1">
                <a:effectLst/>
              </a:rPr>
              <a:t>bài</a:t>
            </a:r>
            <a:r>
              <a:rPr lang="en-US" dirty="0">
                <a:effectLst/>
              </a:rPr>
              <a:t> </a:t>
            </a:r>
            <a:r>
              <a:rPr lang="en-US" dirty="0" err="1">
                <a:effectLst/>
              </a:rPr>
              <a:t>tập</a:t>
            </a:r>
            <a:r>
              <a:rPr lang="en-US" dirty="0">
                <a:effectLst/>
              </a:rPr>
              <a:t> </a:t>
            </a:r>
            <a:r>
              <a:rPr lang="en-US" dirty="0" err="1">
                <a:effectLst/>
              </a:rPr>
              <a:t>này</a:t>
            </a:r>
            <a:r>
              <a:rPr lang="en-US" dirty="0">
                <a:effectLst/>
              </a:rPr>
              <a:t> </a:t>
            </a:r>
            <a:r>
              <a:rPr lang="en-US" dirty="0" err="1">
                <a:effectLst/>
              </a:rPr>
              <a:t>trên</a:t>
            </a:r>
            <a:r>
              <a:rPr lang="en-US" dirty="0">
                <a:effectLst/>
              </a:rPr>
              <a:t> </a:t>
            </a:r>
            <a:r>
              <a:rPr lang="en-US" dirty="0" err="1">
                <a:effectLst/>
              </a:rPr>
              <a:t>toàn</a:t>
            </a:r>
            <a:r>
              <a:rPr lang="en-US" dirty="0">
                <a:effectLst/>
              </a:rPr>
              <a:t> </a:t>
            </a:r>
            <a:r>
              <a:rPr lang="en-US" dirty="0" err="1">
                <a:effectLst/>
              </a:rPr>
              <a:t>thế</a:t>
            </a:r>
            <a:r>
              <a:rPr lang="en-US" dirty="0">
                <a:effectLst/>
              </a:rPr>
              <a:t> </a:t>
            </a:r>
            <a:r>
              <a:rPr lang="en-US" dirty="0" err="1">
                <a:effectLst/>
              </a:rPr>
              <a:t>giới</a:t>
            </a:r>
            <a:r>
              <a:rPr lang="en-US" dirty="0">
                <a:effectLst/>
              </a:rPr>
              <a:t>, </a:t>
            </a:r>
            <a:r>
              <a:rPr lang="en-US" dirty="0" err="1">
                <a:effectLst/>
              </a:rPr>
              <a:t>và</a:t>
            </a:r>
            <a:r>
              <a:rPr lang="en-US" dirty="0">
                <a:effectLst/>
              </a:rPr>
              <a:t> </a:t>
            </a:r>
            <a:r>
              <a:rPr lang="en-US" dirty="0" err="1">
                <a:effectLst/>
              </a:rPr>
              <a:t>phản</a:t>
            </a:r>
            <a:r>
              <a:rPr lang="en-US" dirty="0">
                <a:effectLst/>
              </a:rPr>
              <a:t> </a:t>
            </a:r>
            <a:r>
              <a:rPr lang="en-US" dirty="0" err="1">
                <a:effectLst/>
              </a:rPr>
              <a:t>ứng</a:t>
            </a:r>
            <a:r>
              <a:rPr lang="en-US" dirty="0">
                <a:effectLst/>
              </a:rPr>
              <a:t> </a:t>
            </a:r>
            <a:r>
              <a:rPr lang="en-US" dirty="0" err="1">
                <a:effectLst/>
              </a:rPr>
              <a:t>là</a:t>
            </a:r>
            <a:r>
              <a:rPr lang="en-US" dirty="0">
                <a:effectLst/>
              </a:rPr>
              <a:t> </a:t>
            </a:r>
            <a:r>
              <a:rPr lang="en-US" dirty="0" err="1">
                <a:effectLst/>
              </a:rPr>
              <a:t>nhất</a:t>
            </a:r>
            <a:r>
              <a:rPr lang="en-US" dirty="0">
                <a:effectLst/>
              </a:rPr>
              <a:t> </a:t>
            </a:r>
            <a:r>
              <a:rPr lang="en-US" dirty="0" err="1">
                <a:effectLst/>
              </a:rPr>
              <a:t>quán</a:t>
            </a:r>
            <a:r>
              <a:rPr lang="en-US" dirty="0">
                <a:effectLst/>
              </a:rPr>
              <a:t>. </a:t>
            </a:r>
            <a:r>
              <a:rPr lang="en-US" dirty="0" err="1">
                <a:effectLst/>
              </a:rPr>
              <a:t>Một</a:t>
            </a:r>
            <a:r>
              <a:rPr lang="en-US" dirty="0">
                <a:effectLst/>
              </a:rPr>
              <a:t> </a:t>
            </a:r>
            <a:r>
              <a:rPr lang="en-US" dirty="0" err="1">
                <a:effectLst/>
              </a:rPr>
              <a:t>trong</a:t>
            </a:r>
            <a:r>
              <a:rPr lang="en-US" dirty="0">
                <a:effectLst/>
              </a:rPr>
              <a:t> 20 </a:t>
            </a:r>
            <a:r>
              <a:rPr lang="en-US" dirty="0" err="1">
                <a:effectLst/>
              </a:rPr>
              <a:t>người</a:t>
            </a:r>
            <a:r>
              <a:rPr lang="en-US" dirty="0">
                <a:effectLst/>
              </a:rPr>
              <a:t> </a:t>
            </a:r>
            <a:r>
              <a:rPr lang="en-US" dirty="0" err="1">
                <a:effectLst/>
              </a:rPr>
              <a:t>thấy</a:t>
            </a:r>
            <a:r>
              <a:rPr lang="en-US" dirty="0">
                <a:effectLst/>
              </a:rPr>
              <a:t> </a:t>
            </a:r>
            <a:r>
              <a:rPr lang="en-US" dirty="0" err="1">
                <a:effectLst/>
              </a:rPr>
              <a:t>hữu</a:t>
            </a:r>
            <a:r>
              <a:rPr lang="en-US" dirty="0">
                <a:effectLst/>
              </a:rPr>
              <a:t> </a:t>
            </a:r>
            <a:r>
              <a:rPr lang="en-US" dirty="0" err="1">
                <a:effectLst/>
              </a:rPr>
              <a:t>ích</a:t>
            </a:r>
            <a:r>
              <a:rPr lang="en-US" dirty="0">
                <a:effectLst/>
              </a:rPr>
              <a:t>,</a:t>
            </a:r>
            <a:r>
              <a:rPr lang="en-US" baseline="0" dirty="0">
                <a:effectLst/>
              </a:rPr>
              <a:t> </a:t>
            </a:r>
            <a:r>
              <a:rPr lang="en-US" dirty="0" err="1">
                <a:effectLst/>
              </a:rPr>
              <a:t>nhưng</a:t>
            </a:r>
            <a:r>
              <a:rPr lang="en-US" dirty="0">
                <a:effectLst/>
              </a:rPr>
              <a:t> </a:t>
            </a:r>
            <a:r>
              <a:rPr lang="en-US" dirty="0" err="1">
                <a:effectLst/>
              </a:rPr>
              <a:t>thường</a:t>
            </a:r>
            <a:r>
              <a:rPr lang="en-US" dirty="0">
                <a:effectLst/>
              </a:rPr>
              <a:t> </a:t>
            </a:r>
            <a:r>
              <a:rPr lang="en-US" dirty="0" err="1">
                <a:effectLst/>
              </a:rPr>
              <a:t>thì</a:t>
            </a:r>
            <a:r>
              <a:rPr lang="en-US" dirty="0">
                <a:effectLst/>
              </a:rPr>
              <a:t> TC </a:t>
            </a:r>
            <a:r>
              <a:rPr lang="en-US" dirty="0" err="1">
                <a:effectLst/>
              </a:rPr>
              <a:t>cảm</a:t>
            </a:r>
            <a:r>
              <a:rPr lang="en-US" dirty="0">
                <a:effectLst/>
              </a:rPr>
              <a:t> </a:t>
            </a:r>
            <a:r>
              <a:rPr lang="en-US" dirty="0" err="1">
                <a:effectLst/>
              </a:rPr>
              <a:t>thấy</a:t>
            </a:r>
            <a:r>
              <a:rPr lang="en-US" dirty="0">
                <a:effectLst/>
              </a:rPr>
              <a:t>:</a:t>
            </a:r>
          </a:p>
          <a:p>
            <a:pPr marL="0" marR="0" indent="0" algn="l" defTabSz="457200" rtl="0" eaLnBrk="1" fontAlgn="auto" latinLnBrk="0" hangingPunct="1">
              <a:lnSpc>
                <a:spcPct val="100000"/>
              </a:lnSpc>
              <a:spcBef>
                <a:spcPts val="0"/>
              </a:spcBef>
              <a:spcAft>
                <a:spcPts val="0"/>
              </a:spcAft>
              <a:buClrTx/>
              <a:buSzTx/>
              <a:buFontTx/>
              <a:buNone/>
              <a:defRPr/>
            </a:pPr>
            <a:r>
              <a:rPr lang="en-US" dirty="0">
                <a:effectLst/>
              </a:rPr>
              <a:t>-</a:t>
            </a:r>
            <a:r>
              <a:rPr lang="en-US" dirty="0" err="1">
                <a:effectLst/>
              </a:rPr>
              <a:t>Tức</a:t>
            </a:r>
            <a:r>
              <a:rPr lang="en-US" dirty="0">
                <a:effectLst/>
              </a:rPr>
              <a:t> </a:t>
            </a:r>
            <a:r>
              <a:rPr lang="en-US" dirty="0" err="1">
                <a:effectLst/>
              </a:rPr>
              <a:t>giận</a:t>
            </a:r>
            <a:r>
              <a:rPr lang="en-US" dirty="0">
                <a:effectLst/>
              </a:rPr>
              <a:t> (</a:t>
            </a:r>
            <a:r>
              <a:rPr lang="en-US" dirty="0" err="1">
                <a:effectLst/>
              </a:rPr>
              <a:t>kích</a:t>
            </a:r>
            <a:r>
              <a:rPr lang="en-US" dirty="0">
                <a:effectLst/>
              </a:rPr>
              <a:t> </a:t>
            </a:r>
            <a:r>
              <a:rPr lang="en-US" dirty="0" err="1">
                <a:effectLst/>
              </a:rPr>
              <a:t>động</a:t>
            </a:r>
            <a:r>
              <a:rPr lang="en-US" dirty="0">
                <a:effectLst/>
              </a:rPr>
              <a:t>, </a:t>
            </a:r>
            <a:r>
              <a:rPr lang="en-US" dirty="0" err="1">
                <a:effectLst/>
              </a:rPr>
              <a:t>bực</a:t>
            </a:r>
            <a:r>
              <a:rPr lang="en-US" dirty="0">
                <a:effectLst/>
              </a:rPr>
              <a:t> </a:t>
            </a:r>
            <a:r>
              <a:rPr lang="en-US" dirty="0" err="1">
                <a:effectLst/>
              </a:rPr>
              <a:t>bội</a:t>
            </a:r>
            <a:r>
              <a:rPr lang="en-US" dirty="0">
                <a:effectLst/>
              </a:rPr>
              <a:t>, </a:t>
            </a:r>
            <a:r>
              <a:rPr lang="en-US" dirty="0" err="1">
                <a:effectLst/>
              </a:rPr>
              <a:t>tức</a:t>
            </a:r>
            <a:r>
              <a:rPr lang="en-US" dirty="0">
                <a:effectLst/>
              </a:rPr>
              <a:t> </a:t>
            </a:r>
            <a:r>
              <a:rPr lang="en-US" dirty="0" err="1">
                <a:effectLst/>
              </a:rPr>
              <a:t>giận</a:t>
            </a:r>
            <a:r>
              <a:rPr lang="en-US" dirty="0">
                <a:effectLst/>
              </a:rPr>
              <a:t>, </a:t>
            </a:r>
            <a:r>
              <a:rPr lang="en-US" dirty="0" err="1">
                <a:effectLst/>
              </a:rPr>
              <a:t>Không</a:t>
            </a:r>
            <a:r>
              <a:rPr lang="en-US" dirty="0">
                <a:effectLst/>
              </a:rPr>
              <a:t> </a:t>
            </a:r>
            <a:r>
              <a:rPr lang="en-US" dirty="0" err="1">
                <a:effectLst/>
              </a:rPr>
              <a:t>nghe</a:t>
            </a:r>
            <a:r>
              <a:rPr lang="en-US" dirty="0">
                <a:effectLst/>
              </a:rPr>
              <a:t>, </a:t>
            </a:r>
            <a:r>
              <a:rPr lang="en-US" dirty="0" err="1">
                <a:effectLst/>
              </a:rPr>
              <a:t>không</a:t>
            </a:r>
            <a:r>
              <a:rPr lang="en-US" dirty="0">
                <a:effectLst/>
              </a:rPr>
              <a:t> </a:t>
            </a:r>
            <a:r>
              <a:rPr lang="en-US" dirty="0" err="1">
                <a:effectLst/>
              </a:rPr>
              <a:t>hiểu</a:t>
            </a:r>
            <a:r>
              <a:rPr lang="en-US" dirty="0">
                <a:effectLst/>
              </a:rPr>
              <a:t>) </a:t>
            </a:r>
          </a:p>
          <a:p>
            <a:pPr marL="0" marR="0" indent="0" algn="l" defTabSz="457200" rtl="0" eaLnBrk="1" fontAlgn="auto" latinLnBrk="0" hangingPunct="1">
              <a:lnSpc>
                <a:spcPct val="100000"/>
              </a:lnSpc>
              <a:spcBef>
                <a:spcPts val="0"/>
              </a:spcBef>
              <a:spcAft>
                <a:spcPts val="0"/>
              </a:spcAft>
              <a:buClrTx/>
              <a:buSzTx/>
              <a:buFontTx/>
              <a:buNone/>
              <a:defRPr/>
            </a:pPr>
            <a:r>
              <a:rPr lang="en-US" dirty="0">
                <a:effectLst/>
              </a:rPr>
              <a:t>-</a:t>
            </a:r>
            <a:r>
              <a:rPr lang="en-US" dirty="0" err="1">
                <a:effectLst/>
              </a:rPr>
              <a:t>Phòng</a:t>
            </a:r>
            <a:r>
              <a:rPr lang="en-US" dirty="0">
                <a:effectLst/>
              </a:rPr>
              <a:t> </a:t>
            </a:r>
            <a:r>
              <a:rPr lang="en-US" dirty="0" err="1">
                <a:effectLst/>
              </a:rPr>
              <a:t>thủ</a:t>
            </a:r>
            <a:r>
              <a:rPr lang="en-US" dirty="0">
                <a:effectLst/>
              </a:rPr>
              <a:t> (</a:t>
            </a:r>
            <a:r>
              <a:rPr lang="en-US" dirty="0" err="1">
                <a:effectLst/>
              </a:rPr>
              <a:t>giảm</a:t>
            </a:r>
            <a:r>
              <a:rPr lang="en-US" dirty="0">
                <a:effectLst/>
              </a:rPr>
              <a:t> </a:t>
            </a:r>
            <a:r>
              <a:rPr lang="en-US" dirty="0" err="1">
                <a:effectLst/>
              </a:rPr>
              <a:t>giá</a:t>
            </a:r>
            <a:r>
              <a:rPr lang="en-US" dirty="0">
                <a:effectLst/>
              </a:rPr>
              <a:t>, </a:t>
            </a:r>
            <a:r>
              <a:rPr lang="en-US" dirty="0" err="1">
                <a:effectLst/>
              </a:rPr>
              <a:t>đánh</a:t>
            </a:r>
            <a:r>
              <a:rPr lang="en-US" dirty="0">
                <a:effectLst/>
              </a:rPr>
              <a:t> </a:t>
            </a:r>
            <a:r>
              <a:rPr lang="en-US" dirty="0" err="1">
                <a:effectLst/>
              </a:rPr>
              <a:t>giá,Biện</a:t>
            </a:r>
            <a:r>
              <a:rPr lang="en-US" dirty="0">
                <a:effectLst/>
              </a:rPr>
              <a:t> minh, </a:t>
            </a:r>
            <a:r>
              <a:rPr lang="en-US" dirty="0" err="1">
                <a:effectLst/>
              </a:rPr>
              <a:t>phản</a:t>
            </a:r>
            <a:r>
              <a:rPr lang="en-US" dirty="0">
                <a:effectLst/>
              </a:rPr>
              <a:t> </a:t>
            </a:r>
            <a:r>
              <a:rPr lang="en-US" dirty="0" err="1">
                <a:effectLst/>
              </a:rPr>
              <a:t>đối</a:t>
            </a:r>
            <a:r>
              <a:rPr lang="en-US" dirty="0">
                <a:effectLst/>
              </a:rPr>
              <a:t>, </a:t>
            </a:r>
            <a:r>
              <a:rPr lang="en-US" dirty="0" err="1">
                <a:effectLst/>
              </a:rPr>
              <a:t>Không</a:t>
            </a:r>
            <a:r>
              <a:rPr lang="en-US" dirty="0">
                <a:effectLst/>
              </a:rPr>
              <a:t> </a:t>
            </a:r>
            <a:r>
              <a:rPr lang="en-US" dirty="0" err="1">
                <a:effectLst/>
              </a:rPr>
              <a:t>muốn</a:t>
            </a:r>
            <a:r>
              <a:rPr lang="en-US" dirty="0">
                <a:effectLst/>
              </a:rPr>
              <a:t> </a:t>
            </a:r>
            <a:r>
              <a:rPr lang="en-US" dirty="0" err="1">
                <a:effectLst/>
              </a:rPr>
              <a:t>thay</a:t>
            </a:r>
            <a:r>
              <a:rPr lang="en-US" dirty="0">
                <a:effectLst/>
              </a:rPr>
              <a:t> </a:t>
            </a:r>
            <a:r>
              <a:rPr lang="en-US" dirty="0" err="1">
                <a:effectLst/>
              </a:rPr>
              <a:t>đổi</a:t>
            </a:r>
            <a:r>
              <a:rPr lang="en-US" dirty="0">
                <a:effectLst/>
              </a:rPr>
              <a:t>) </a:t>
            </a:r>
          </a:p>
          <a:p>
            <a:pPr marL="0" marR="0" indent="0" algn="l" defTabSz="457200" rtl="0" eaLnBrk="1" fontAlgn="auto" latinLnBrk="0" hangingPunct="1">
              <a:lnSpc>
                <a:spcPct val="100000"/>
              </a:lnSpc>
              <a:spcBef>
                <a:spcPts val="0"/>
              </a:spcBef>
              <a:spcAft>
                <a:spcPts val="0"/>
              </a:spcAft>
              <a:buClrTx/>
              <a:buSzTx/>
              <a:buFontTx/>
              <a:buNone/>
              <a:defRPr/>
            </a:pPr>
            <a:r>
              <a:rPr lang="en-US" dirty="0">
                <a:effectLst/>
              </a:rPr>
              <a:t>-</a:t>
            </a:r>
            <a:r>
              <a:rPr lang="en-US" dirty="0" err="1">
                <a:effectLst/>
              </a:rPr>
              <a:t>Không</a:t>
            </a:r>
            <a:r>
              <a:rPr lang="en-US" dirty="0">
                <a:effectLst/>
              </a:rPr>
              <a:t> </a:t>
            </a:r>
            <a:r>
              <a:rPr lang="en-US" dirty="0" err="1">
                <a:effectLst/>
              </a:rPr>
              <a:t>thoải</a:t>
            </a:r>
            <a:r>
              <a:rPr lang="en-US" dirty="0">
                <a:effectLst/>
              </a:rPr>
              <a:t> </a:t>
            </a:r>
            <a:r>
              <a:rPr lang="en-US" dirty="0" err="1">
                <a:effectLst/>
              </a:rPr>
              <a:t>mái</a:t>
            </a:r>
            <a:r>
              <a:rPr lang="en-US" dirty="0">
                <a:effectLst/>
              </a:rPr>
              <a:t> (</a:t>
            </a:r>
            <a:r>
              <a:rPr lang="en-US" dirty="0" err="1">
                <a:effectLst/>
              </a:rPr>
              <a:t>xấu</a:t>
            </a:r>
            <a:r>
              <a:rPr lang="en-US" dirty="0">
                <a:effectLst/>
              </a:rPr>
              <a:t> </a:t>
            </a:r>
            <a:r>
              <a:rPr lang="en-US" dirty="0" err="1">
                <a:effectLst/>
              </a:rPr>
              <a:t>hổ,Quá</a:t>
            </a:r>
            <a:r>
              <a:rPr lang="en-US" dirty="0">
                <a:effectLst/>
              </a:rPr>
              <a:t> </a:t>
            </a:r>
            <a:r>
              <a:rPr lang="en-US" dirty="0" err="1">
                <a:effectLst/>
              </a:rPr>
              <a:t>khích</a:t>
            </a:r>
            <a:r>
              <a:rPr lang="en-US" dirty="0">
                <a:effectLst/>
              </a:rPr>
              <a:t>, </a:t>
            </a:r>
            <a:r>
              <a:rPr lang="en-US" dirty="0" err="1">
                <a:effectLst/>
              </a:rPr>
              <a:t>muốn</a:t>
            </a:r>
            <a:r>
              <a:rPr lang="en-US" dirty="0">
                <a:effectLst/>
              </a:rPr>
              <a:t> </a:t>
            </a:r>
            <a:r>
              <a:rPr lang="en-US" dirty="0" err="1">
                <a:effectLst/>
              </a:rPr>
              <a:t>bỏ</a:t>
            </a:r>
            <a:r>
              <a:rPr lang="en-US" dirty="0">
                <a:effectLst/>
              </a:rPr>
              <a:t> </a:t>
            </a:r>
            <a:r>
              <a:rPr lang="en-US" dirty="0" err="1">
                <a:effectLst/>
              </a:rPr>
              <a:t>đi</a:t>
            </a:r>
            <a:r>
              <a:rPr lang="en-US" dirty="0">
                <a:effectLst/>
              </a:rPr>
              <a:t>) </a:t>
            </a:r>
          </a:p>
          <a:p>
            <a:pPr marL="0" marR="0" indent="0" algn="l" defTabSz="457200" rtl="0" eaLnBrk="1" fontAlgn="auto" latinLnBrk="0" hangingPunct="1">
              <a:lnSpc>
                <a:spcPct val="100000"/>
              </a:lnSpc>
              <a:spcBef>
                <a:spcPts val="0"/>
              </a:spcBef>
              <a:spcAft>
                <a:spcPts val="0"/>
              </a:spcAft>
              <a:buClrTx/>
              <a:buSzTx/>
              <a:buFontTx/>
              <a:buNone/>
              <a:defRPr/>
            </a:pPr>
            <a:r>
              <a:rPr lang="en-US" dirty="0">
                <a:effectLst/>
              </a:rPr>
              <a:t>- Powerless (</a:t>
            </a:r>
            <a:r>
              <a:rPr lang="en-US" dirty="0" err="1">
                <a:effectLst/>
              </a:rPr>
              <a:t>thụ</a:t>
            </a:r>
            <a:r>
              <a:rPr lang="en-US" dirty="0">
                <a:effectLst/>
              </a:rPr>
              <a:t> </a:t>
            </a:r>
            <a:r>
              <a:rPr lang="en-US" dirty="0" err="1">
                <a:effectLst/>
              </a:rPr>
              <a:t>động</a:t>
            </a:r>
            <a:r>
              <a:rPr lang="en-US" dirty="0">
                <a:effectLst/>
              </a:rPr>
              <a:t>, </a:t>
            </a:r>
            <a:r>
              <a:rPr lang="en-US" dirty="0" err="1">
                <a:effectLst/>
              </a:rPr>
              <a:t>thâp</a:t>
            </a:r>
            <a:r>
              <a:rPr lang="en-US" dirty="0">
                <a:effectLst/>
              </a:rPr>
              <a:t> </a:t>
            </a:r>
            <a:r>
              <a:rPr lang="en-US" dirty="0" err="1">
                <a:effectLst/>
              </a:rPr>
              <a:t>hơn</a:t>
            </a:r>
            <a:r>
              <a:rPr lang="en-US" dirty="0">
                <a:effectLst/>
              </a:rPr>
              <a:t>, </a:t>
            </a:r>
            <a:r>
              <a:rPr lang="en-US" dirty="0" err="1">
                <a:effectLst/>
              </a:rPr>
              <a:t>Chán</a:t>
            </a:r>
            <a:r>
              <a:rPr lang="en-US" dirty="0">
                <a:effectLst/>
              </a:rPr>
              <a:t> </a:t>
            </a:r>
            <a:r>
              <a:rPr lang="en-US" dirty="0" err="1">
                <a:effectLst/>
              </a:rPr>
              <a:t>nản</a:t>
            </a:r>
            <a:r>
              <a:rPr lang="en-US" dirty="0">
                <a:effectLst/>
              </a:rPr>
              <a:t>, </a:t>
            </a:r>
            <a:r>
              <a:rPr lang="en-US" dirty="0" err="1">
                <a:effectLst/>
              </a:rPr>
              <a:t>ngán</a:t>
            </a:r>
            <a:r>
              <a:rPr lang="en-US" dirty="0">
                <a:effectLst/>
              </a:rPr>
              <a:t> </a:t>
            </a:r>
            <a:r>
              <a:rPr lang="en-US" dirty="0" err="1">
                <a:effectLst/>
              </a:rPr>
              <a:t>ngẩm</a:t>
            </a:r>
            <a:r>
              <a:rPr lang="en-US" dirty="0">
                <a:effectLst/>
              </a:rPr>
              <a:t>)</a:t>
            </a:r>
          </a:p>
          <a:p>
            <a:pPr marL="0" marR="0" indent="0" algn="l" defTabSz="457200" rtl="0" eaLnBrk="1" fontAlgn="auto" latinLnBrk="0" hangingPunct="1">
              <a:lnSpc>
                <a:spcPct val="100000"/>
              </a:lnSpc>
              <a:spcBef>
                <a:spcPts val="0"/>
              </a:spcBef>
              <a:spcAft>
                <a:spcPts val="0"/>
              </a:spcAft>
              <a:buClrTx/>
              <a:buSzTx/>
              <a:buFontTx/>
              <a:buNone/>
              <a:defRPr/>
            </a:pPr>
            <a:r>
              <a:rPr lang="en-US" dirty="0" err="1">
                <a:effectLst/>
              </a:rPr>
              <a:t>Trong</a:t>
            </a:r>
            <a:r>
              <a:rPr lang="en-US" dirty="0">
                <a:effectLst/>
              </a:rPr>
              <a:t> </a:t>
            </a:r>
            <a:r>
              <a:rPr lang="en-US" dirty="0" err="1">
                <a:effectLst/>
              </a:rPr>
              <a:t>thực</a:t>
            </a:r>
            <a:r>
              <a:rPr lang="en-US" dirty="0">
                <a:effectLst/>
              </a:rPr>
              <a:t> </a:t>
            </a:r>
            <a:r>
              <a:rPr lang="en-US" dirty="0" err="1">
                <a:effectLst/>
              </a:rPr>
              <a:t>tế</a:t>
            </a:r>
            <a:r>
              <a:rPr lang="en-US" dirty="0">
                <a:effectLst/>
              </a:rPr>
              <a:t>, </a:t>
            </a:r>
            <a:r>
              <a:rPr lang="en-US" dirty="0" err="1">
                <a:effectLst/>
              </a:rPr>
              <a:t>đôi</a:t>
            </a:r>
            <a:r>
              <a:rPr lang="en-US" dirty="0">
                <a:effectLst/>
              </a:rPr>
              <a:t> </a:t>
            </a:r>
            <a:r>
              <a:rPr lang="en-US" dirty="0" err="1">
                <a:effectLst/>
              </a:rPr>
              <a:t>khi</a:t>
            </a:r>
            <a:r>
              <a:rPr lang="en-US" dirty="0">
                <a:effectLst/>
              </a:rPr>
              <a:t> </a:t>
            </a:r>
            <a:r>
              <a:rPr lang="en-US" dirty="0" err="1">
                <a:effectLst/>
              </a:rPr>
              <a:t>trong</a:t>
            </a:r>
            <a:r>
              <a:rPr lang="en-US" dirty="0">
                <a:effectLst/>
              </a:rPr>
              <a:t> </a:t>
            </a:r>
            <a:r>
              <a:rPr lang="en-US" dirty="0" err="1">
                <a:effectLst/>
              </a:rPr>
              <a:t>sự</a:t>
            </a:r>
            <a:r>
              <a:rPr lang="en-US" dirty="0">
                <a:effectLst/>
              </a:rPr>
              <a:t> </a:t>
            </a:r>
            <a:r>
              <a:rPr lang="en-US" dirty="0" err="1">
                <a:effectLst/>
              </a:rPr>
              <a:t>tương</a:t>
            </a:r>
            <a:r>
              <a:rPr lang="en-US" dirty="0">
                <a:effectLst/>
              </a:rPr>
              <a:t> </a:t>
            </a:r>
            <a:r>
              <a:rPr lang="en-US" dirty="0" err="1">
                <a:effectLst/>
              </a:rPr>
              <a:t>tác</a:t>
            </a:r>
            <a:r>
              <a:rPr lang="en-US" dirty="0">
                <a:effectLst/>
              </a:rPr>
              <a:t> </a:t>
            </a:r>
            <a:r>
              <a:rPr lang="en-US" dirty="0" err="1">
                <a:effectLst/>
              </a:rPr>
              <a:t>này</a:t>
            </a:r>
            <a:r>
              <a:rPr lang="en-US" dirty="0">
                <a:effectLst/>
              </a:rPr>
              <a:t> TC </a:t>
            </a:r>
            <a:r>
              <a:rPr lang="en-US" dirty="0" err="1">
                <a:effectLst/>
              </a:rPr>
              <a:t>kết</a:t>
            </a:r>
            <a:r>
              <a:rPr lang="en-US" dirty="0">
                <a:effectLst/>
              </a:rPr>
              <a:t> </a:t>
            </a:r>
            <a:r>
              <a:rPr lang="en-US" dirty="0" err="1">
                <a:effectLst/>
              </a:rPr>
              <a:t>luận</a:t>
            </a:r>
            <a:r>
              <a:rPr lang="en-US" dirty="0">
                <a:effectLst/>
              </a:rPr>
              <a:t> </a:t>
            </a:r>
            <a:r>
              <a:rPr lang="en-US" dirty="0" err="1">
                <a:effectLst/>
              </a:rPr>
              <a:t>họ</a:t>
            </a:r>
            <a:r>
              <a:rPr lang="en-US" dirty="0">
                <a:effectLst/>
              </a:rPr>
              <a:t> </a:t>
            </a:r>
            <a:r>
              <a:rPr lang="en-US" dirty="0" err="1">
                <a:effectLst/>
              </a:rPr>
              <a:t>thực</a:t>
            </a:r>
            <a:r>
              <a:rPr lang="en-US" dirty="0">
                <a:effectLst/>
              </a:rPr>
              <a:t> </a:t>
            </a:r>
            <a:r>
              <a:rPr lang="en-US" dirty="0" err="1">
                <a:effectLst/>
              </a:rPr>
              <a:t>sự</a:t>
            </a:r>
            <a:r>
              <a:rPr lang="en-US" dirty="0">
                <a:effectLst/>
              </a:rPr>
              <a:t> </a:t>
            </a:r>
            <a:r>
              <a:rPr lang="en-US" dirty="0" err="1">
                <a:effectLst/>
              </a:rPr>
              <a:t>không</a:t>
            </a:r>
            <a:r>
              <a:rPr lang="en-US" dirty="0">
                <a:effectLst/>
              </a:rPr>
              <a:t> </a:t>
            </a:r>
            <a:r>
              <a:rPr lang="en-US" dirty="0" err="1">
                <a:effectLst/>
              </a:rPr>
              <a:t>muốn</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nữa</a:t>
            </a:r>
            <a:r>
              <a:rPr lang="en-US" dirty="0">
                <a:effectLst/>
              </a:rPr>
              <a:t>!</a:t>
            </a:r>
          </a:p>
          <a:p>
            <a:endParaRPr lang="en-US" dirty="0"/>
          </a:p>
          <a:p>
            <a:r>
              <a:rPr lang="en-US" dirty="0"/>
              <a:t>1</a:t>
            </a:r>
          </a:p>
        </p:txBody>
      </p:sp>
      <p:sp>
        <p:nvSpPr>
          <p:cNvPr id="4" name="Slide Number Placeholder 3"/>
          <p:cNvSpPr>
            <a:spLocks noGrp="1"/>
          </p:cNvSpPr>
          <p:nvPr>
            <p:ph type="sldNum" sz="quarter" idx="10"/>
          </p:nvPr>
        </p:nvSpPr>
        <p:spPr/>
        <p:txBody>
          <a:bodyPr/>
          <a:lstStyle/>
          <a:p>
            <a:fld id="{857C92A1-E82D-D04C-8140-EFD5335B71C8}" type="slidenum">
              <a:rPr lang="en-US" smtClean="0"/>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Lưu</a:t>
            </a:r>
            <a:r>
              <a:rPr lang="en-US" dirty="0" smtClean="0"/>
              <a:t> </a:t>
            </a:r>
            <a:r>
              <a:rPr lang="en-US" dirty="0" err="1" smtClean="0"/>
              <a:t>ý</a:t>
            </a:r>
            <a:r>
              <a:rPr lang="en-US" dirty="0" smtClean="0"/>
              <a:t> </a:t>
            </a:r>
            <a:r>
              <a:rPr lang="en-US" dirty="0" err="1" smtClean="0"/>
              <a:t>một</a:t>
            </a:r>
            <a:r>
              <a:rPr lang="en-US" dirty="0" smtClean="0"/>
              <a:t> </a:t>
            </a:r>
            <a:r>
              <a:rPr lang="en-US" dirty="0" err="1" smtClean="0"/>
              <a:t>số</a:t>
            </a:r>
            <a:r>
              <a:rPr lang="en-US" dirty="0" smtClean="0"/>
              <a:t> </a:t>
            </a:r>
            <a:r>
              <a:rPr lang="en-US" dirty="0" err="1" smtClean="0"/>
              <a:t>điều</a:t>
            </a:r>
            <a:r>
              <a:rPr lang="en-US" dirty="0" smtClean="0"/>
              <a:t> </a:t>
            </a:r>
            <a:r>
              <a:rPr lang="en-US" dirty="0" err="1" smtClean="0"/>
              <a:t>về</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trong</a:t>
            </a:r>
            <a:r>
              <a:rPr lang="en-US" dirty="0" smtClean="0"/>
              <a:t> </a:t>
            </a:r>
            <a:r>
              <a:rPr lang="en-US" dirty="0" err="1" smtClean="0"/>
              <a:t>thí</a:t>
            </a:r>
            <a:r>
              <a:rPr lang="en-US" dirty="0" smtClean="0"/>
              <a:t> </a:t>
            </a:r>
            <a:r>
              <a:rPr lang="en-US" dirty="0" err="1" smtClean="0"/>
              <a:t>dụ</a:t>
            </a:r>
            <a:r>
              <a:rPr lang="en-US" dirty="0" smtClean="0"/>
              <a:t> </a:t>
            </a:r>
            <a:r>
              <a:rPr lang="en-US" dirty="0" err="1" smtClean="0"/>
              <a:t>này</a:t>
            </a:r>
            <a:r>
              <a:rPr lang="en-US" dirty="0" smtClean="0"/>
              <a:t>. </a:t>
            </a:r>
          </a:p>
          <a:p>
            <a:r>
              <a:rPr lang="en-US" dirty="0" err="1" smtClean="0"/>
              <a:t>Thứ</a:t>
            </a:r>
            <a:r>
              <a:rPr lang="en-US" dirty="0" smtClean="0"/>
              <a:t> </a:t>
            </a:r>
            <a:r>
              <a:rPr lang="en-US" dirty="0" err="1" smtClean="0"/>
              <a:t>nhất</a:t>
            </a:r>
            <a:r>
              <a:rPr lang="en-US" dirty="0" smtClean="0"/>
              <a:t>, </a:t>
            </a:r>
            <a:r>
              <a:rPr lang="en-US" dirty="0" err="1" smtClean="0"/>
              <a:t>đây</a:t>
            </a:r>
            <a:r>
              <a:rPr lang="en-US" dirty="0" smtClean="0"/>
              <a:t> </a:t>
            </a:r>
            <a:r>
              <a:rPr lang="en-US" dirty="0" err="1" smtClean="0"/>
              <a:t>là</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chứ</a:t>
            </a:r>
            <a:r>
              <a:rPr lang="en-US" dirty="0" smtClean="0"/>
              <a:t> </a:t>
            </a:r>
            <a:r>
              <a:rPr lang="en-US" dirty="0" err="1" smtClean="0"/>
              <a:t>không</a:t>
            </a:r>
            <a:r>
              <a:rPr lang="en-US" dirty="0" smtClean="0"/>
              <a:t> </a:t>
            </a:r>
            <a:r>
              <a:rPr lang="en-US" dirty="0" err="1" smtClean="0"/>
              <a:t>phải</a:t>
            </a:r>
            <a:r>
              <a:rPr lang="en-US" dirty="0" smtClean="0"/>
              <a:t> </a:t>
            </a:r>
            <a:r>
              <a:rPr lang="en-US" dirty="0" err="1" smtClean="0"/>
              <a:t>câu</a:t>
            </a:r>
            <a:r>
              <a:rPr lang="en-US" dirty="0" smtClean="0"/>
              <a:t> </a:t>
            </a:r>
            <a:r>
              <a:rPr lang="en-US" dirty="0" err="1" smtClean="0"/>
              <a:t>hỏi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không</a:t>
            </a:r>
            <a:r>
              <a:rPr lang="en-US" dirty="0" smtClean="0"/>
              <a:t> </a:t>
            </a:r>
            <a:r>
              <a:rPr lang="en-US" dirty="0" err="1" smtClean="0"/>
              <a:t>hỏi</a:t>
            </a:r>
            <a:r>
              <a:rPr lang="en-US" dirty="0" smtClean="0"/>
              <a:t>, "</a:t>
            </a:r>
            <a:r>
              <a:rPr lang="en-US" dirty="0" err="1" smtClean="0"/>
              <a:t>Ý</a:t>
            </a:r>
            <a:r>
              <a:rPr lang="en-US" dirty="0" smtClean="0"/>
              <a:t> </a:t>
            </a:r>
            <a:r>
              <a:rPr lang="en-US" dirty="0" err="1" smtClean="0"/>
              <a:t>anh</a:t>
            </a:r>
            <a:r>
              <a:rPr lang="en-US" dirty="0" smtClean="0"/>
              <a:t> </a:t>
            </a:r>
            <a:r>
              <a:rPr lang="en-US" dirty="0" err="1" smtClean="0"/>
              <a:t>là</a:t>
            </a:r>
            <a:r>
              <a:rPr lang="en-US" dirty="0" smtClean="0"/>
              <a:t> </a:t>
            </a:r>
            <a:r>
              <a:rPr lang="en-US" dirty="0" err="1" smtClean="0"/>
              <a:t>sao</a:t>
            </a:r>
            <a:r>
              <a:rPr lang="en-US" dirty="0" smtClean="0"/>
              <a:t>?" </a:t>
            </a:r>
            <a:r>
              <a:rPr lang="en-US" dirty="0" err="1" smtClean="0"/>
              <a:t>Giọng</a:t>
            </a:r>
            <a:r>
              <a:rPr lang="en-US" dirty="0" smtClean="0"/>
              <a:t> </a:t>
            </a:r>
            <a:r>
              <a:rPr lang="en-US" dirty="0" err="1" smtClean="0"/>
              <a:t>nói</a:t>
            </a:r>
            <a:r>
              <a:rPr lang="en-US" dirty="0" smtClean="0"/>
              <a:t> </a:t>
            </a:r>
            <a:r>
              <a:rPr lang="en-US" dirty="0" err="1" smtClean="0"/>
              <a:t>đi</a:t>
            </a:r>
            <a:r>
              <a:rPr lang="en-US" dirty="0" smtClean="0"/>
              <a:t> </a:t>
            </a:r>
            <a:r>
              <a:rPr lang="en-US" dirty="0" err="1" smtClean="0"/>
              <a:t>xuống</a:t>
            </a:r>
            <a:r>
              <a:rPr lang="en-US" dirty="0" smtClean="0"/>
              <a:t> </a:t>
            </a:r>
            <a:r>
              <a:rPr lang="en-US" dirty="0" err="1" smtClean="0"/>
              <a:t>khi</a:t>
            </a:r>
            <a:r>
              <a:rPr lang="en-US" dirty="0" smtClean="0"/>
              <a:t> </a:t>
            </a:r>
            <a:r>
              <a:rPr lang="en-US" dirty="0" err="1" smtClean="0"/>
              <a:t>kết</a:t>
            </a:r>
            <a:r>
              <a:rPr lang="en-US" dirty="0" smtClean="0"/>
              <a:t> </a:t>
            </a:r>
            <a:r>
              <a:rPr lang="en-US" dirty="0" err="1" smtClean="0"/>
              <a:t>thúc</a:t>
            </a:r>
            <a:r>
              <a:rPr lang="en-US" dirty="0" smtClean="0"/>
              <a:t> </a:t>
            </a:r>
            <a:r>
              <a:rPr lang="en-US" dirty="0" err="1" smtClean="0"/>
              <a:t>câu</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không</a:t>
            </a:r>
            <a:r>
              <a:rPr lang="en-US" dirty="0" smtClean="0"/>
              <a:t> </a:t>
            </a:r>
            <a:r>
              <a:rPr lang="en-US" dirty="0" err="1" smtClean="0"/>
              <a:t>đi</a:t>
            </a:r>
            <a:r>
              <a:rPr lang="en-US" dirty="0" smtClean="0"/>
              <a:t> </a:t>
            </a:r>
            <a:r>
              <a:rPr lang="en-US" dirty="0" err="1" smtClean="0"/>
              <a:t>lên</a:t>
            </a:r>
            <a:r>
              <a:rPr lang="en-US" dirty="0" smtClean="0"/>
              <a:t> </a:t>
            </a:r>
            <a:r>
              <a:rPr lang="en-US" dirty="0" err="1" smtClean="0"/>
              <a:t>như</a:t>
            </a:r>
            <a:r>
              <a:rPr lang="en-US" dirty="0" smtClean="0"/>
              <a:t> </a:t>
            </a:r>
            <a:r>
              <a:rPr lang="en-US" dirty="0" err="1" smtClean="0"/>
              <a:t>khi</a:t>
            </a:r>
            <a:r>
              <a:rPr lang="en-US" dirty="0" smtClean="0"/>
              <a:t> </a:t>
            </a:r>
            <a:r>
              <a:rPr lang="en-US" dirty="0" err="1" smtClean="0"/>
              <a:t>đặt</a:t>
            </a:r>
            <a:r>
              <a:rPr lang="en-US" dirty="0" smtClean="0"/>
              <a:t> </a:t>
            </a:r>
            <a:r>
              <a:rPr lang="en-US" dirty="0" err="1" smtClean="0"/>
              <a:t>câu</a:t>
            </a:r>
            <a:r>
              <a:rPr lang="en-US" dirty="0" smtClean="0"/>
              <a:t> </a:t>
            </a:r>
            <a:r>
              <a:rPr lang="en-US" dirty="0" err="1" smtClean="0"/>
              <a:t>hỏi</a:t>
            </a:r>
            <a:r>
              <a:rPr lang="en-US" dirty="0" smtClean="0"/>
              <a:t> . </a:t>
            </a:r>
            <a:r>
              <a:rPr lang="en-US" dirty="0" err="1" smtClean="0"/>
              <a:t>Điều</a:t>
            </a:r>
            <a:r>
              <a:rPr lang="en-US" dirty="0" smtClean="0"/>
              <a:t> </a:t>
            </a:r>
            <a:r>
              <a:rPr lang="en-US" dirty="0" err="1" smtClean="0"/>
              <a:t>này</a:t>
            </a:r>
            <a:r>
              <a:rPr lang="en-US" dirty="0" smtClean="0"/>
              <a:t> </a:t>
            </a:r>
            <a:r>
              <a:rPr lang="en-US" dirty="0" err="1" smtClean="0"/>
              <a:t>có</a:t>
            </a:r>
            <a:r>
              <a:rPr lang="en-US" dirty="0" smtClean="0"/>
              <a:t> </a:t>
            </a:r>
            <a:r>
              <a:rPr lang="en-US" dirty="0" err="1" smtClean="0"/>
              <a:t>thể</a:t>
            </a:r>
            <a:r>
              <a:rPr lang="en-US" dirty="0" smtClean="0"/>
              <a:t> </a:t>
            </a:r>
            <a:r>
              <a:rPr lang="en-US" dirty="0" err="1" smtClean="0"/>
              <a:t>cảm</a:t>
            </a:r>
            <a:r>
              <a:rPr lang="en-US" dirty="0" smtClean="0"/>
              <a:t> </a:t>
            </a:r>
            <a:r>
              <a:rPr lang="en-US" dirty="0" err="1" smtClean="0"/>
              <a:t>thấy</a:t>
            </a:r>
            <a:r>
              <a:rPr lang="en-US" dirty="0" smtClean="0"/>
              <a:t> </a:t>
            </a:r>
            <a:r>
              <a:rPr lang="en-US" dirty="0" err="1" smtClean="0"/>
              <a:t>kỳ</a:t>
            </a:r>
            <a:r>
              <a:rPr lang="en-US" dirty="0" smtClean="0"/>
              <a:t> </a:t>
            </a:r>
            <a:r>
              <a:rPr lang="en-US" dirty="0" err="1" smtClean="0"/>
              <a:t>quặc</a:t>
            </a:r>
            <a:r>
              <a:rPr lang="en-US" dirty="0" smtClean="0"/>
              <a:t> </a:t>
            </a:r>
            <a:r>
              <a:rPr lang="en-US" dirty="0" err="1" smtClean="0"/>
              <a:t>lúc</a:t>
            </a:r>
            <a:r>
              <a:rPr lang="en-US" dirty="0" smtClean="0"/>
              <a:t> </a:t>
            </a:r>
            <a:r>
              <a:rPr lang="en-US" dirty="0" err="1" smtClean="0"/>
              <a:t>đầu</a:t>
            </a:r>
            <a:r>
              <a:rPr lang="en-US" dirty="0" smtClean="0"/>
              <a:t>, </a:t>
            </a:r>
            <a:r>
              <a:rPr lang="en-US" dirty="0" err="1" smtClean="0"/>
              <a:t>nhưng</a:t>
            </a:r>
            <a:r>
              <a:rPr lang="en-US" dirty="0" smtClean="0"/>
              <a:t> </a:t>
            </a:r>
            <a:r>
              <a:rPr lang="en-US" dirty="0" err="1" smtClean="0"/>
              <a:t>chỉ</a:t>
            </a:r>
            <a:r>
              <a:rPr lang="en-US" dirty="0" smtClean="0"/>
              <a:t> </a:t>
            </a:r>
            <a:r>
              <a:rPr lang="en-US" dirty="0" err="1" smtClean="0"/>
              <a:t>kỳ</a:t>
            </a:r>
            <a:r>
              <a:rPr lang="en-US" dirty="0" smtClean="0"/>
              <a:t> </a:t>
            </a:r>
            <a:r>
              <a:rPr lang="en-US" dirty="0" err="1" smtClean="0"/>
              <a:t>với</a:t>
            </a:r>
            <a:r>
              <a:rPr lang="en-US" dirty="0" smtClean="0"/>
              <a:t> </a:t>
            </a:r>
            <a:r>
              <a:rPr lang="en-US" dirty="0" err="1" smtClean="0"/>
              <a:t>bạn</a:t>
            </a:r>
            <a:r>
              <a:rPr lang="en-US" dirty="0" smtClean="0"/>
              <a:t> </a:t>
            </a:r>
            <a:r>
              <a:rPr lang="en-US" dirty="0" err="1" smtClean="0"/>
              <a:t>chứ</a:t>
            </a:r>
            <a:r>
              <a:rPr lang="en-US" dirty="0" smtClean="0"/>
              <a:t> </a:t>
            </a:r>
            <a:r>
              <a:rPr lang="en-US" dirty="0" err="1" smtClean="0"/>
              <a:t>không</a:t>
            </a:r>
            <a:r>
              <a:rPr lang="en-US" dirty="0" smtClean="0"/>
              <a:t> </a:t>
            </a:r>
            <a:r>
              <a:rPr lang="en-US" dirty="0" err="1" smtClean="0"/>
              <a:t>kỳ</a:t>
            </a:r>
            <a:r>
              <a:rPr lang="en-US" dirty="0" smtClean="0"/>
              <a:t> </a:t>
            </a:r>
            <a:r>
              <a:rPr lang="en-US" dirty="0" err="1" smtClean="0"/>
              <a:t>với</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Cung</a:t>
            </a:r>
            <a:r>
              <a:rPr lang="en-US" dirty="0" smtClean="0"/>
              <a:t> </a:t>
            </a:r>
            <a:r>
              <a:rPr lang="en-US" dirty="0" err="1" smtClean="0"/>
              <a:t>cấp</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làm</a:t>
            </a:r>
            <a:r>
              <a:rPr lang="en-US" dirty="0" smtClean="0"/>
              <a:t> </a:t>
            </a:r>
            <a:r>
              <a:rPr lang="en-US" dirty="0" err="1" smtClean="0"/>
              <a:t>cho</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thoải</a:t>
            </a:r>
            <a:r>
              <a:rPr lang="en-US" dirty="0" smtClean="0"/>
              <a:t> </a:t>
            </a:r>
            <a:r>
              <a:rPr lang="en-US" dirty="0" err="1" smtClean="0"/>
              <a:t>mái</a:t>
            </a:r>
            <a:r>
              <a:rPr lang="en-US" dirty="0" smtClean="0"/>
              <a:t> </a:t>
            </a:r>
            <a:r>
              <a:rPr lang="en-US" dirty="0" err="1" smtClean="0"/>
              <a:t>hơn</a:t>
            </a:r>
            <a:r>
              <a:rPr lang="en-US" dirty="0" smtClean="0"/>
              <a:t>, </a:t>
            </a:r>
            <a:r>
              <a:rPr lang="en-US" dirty="0" err="1" smtClean="0"/>
              <a:t>và</a:t>
            </a:r>
            <a:r>
              <a:rPr lang="en-US" dirty="0" smtClean="0"/>
              <a:t> </a:t>
            </a:r>
            <a:r>
              <a:rPr lang="en-US" dirty="0" err="1" smtClean="0"/>
              <a:t>họ</a:t>
            </a:r>
            <a:r>
              <a:rPr lang="en-US" dirty="0" smtClean="0"/>
              <a:t> </a:t>
            </a:r>
            <a:r>
              <a:rPr lang="en-US" dirty="0" err="1" smtClean="0"/>
              <a:t>tiếp</a:t>
            </a:r>
            <a:r>
              <a:rPr lang="en-US" dirty="0" smtClean="0"/>
              <a:t> </a:t>
            </a:r>
            <a:r>
              <a:rPr lang="en-US" dirty="0" err="1" smtClean="0"/>
              <a:t>tục</a:t>
            </a:r>
            <a:r>
              <a:rPr lang="en-US" dirty="0" smtClean="0"/>
              <a:t> </a:t>
            </a:r>
            <a:r>
              <a:rPr lang="en-US" dirty="0" err="1" smtClean="0"/>
              <a:t>nói</a:t>
            </a:r>
            <a:r>
              <a:rPr lang="en-US" dirty="0" smtClean="0"/>
              <a:t> </a:t>
            </a:r>
            <a:r>
              <a:rPr lang="en-US" dirty="0" err="1" smtClean="0"/>
              <a:t>chuyện</a:t>
            </a:r>
            <a:r>
              <a:rPr lang="en-US" dirty="0" smtClean="0"/>
              <a:t>. </a:t>
            </a:r>
          </a:p>
          <a:p>
            <a:r>
              <a:rPr lang="en-US" dirty="0" err="1" smtClean="0"/>
              <a:t>Cũng</a:t>
            </a:r>
            <a:r>
              <a:rPr lang="en-US" dirty="0" smtClean="0"/>
              <a:t> </a:t>
            </a:r>
            <a:r>
              <a:rPr lang="en-US" dirty="0" err="1" smtClean="0"/>
              <a:t>lưu</a:t>
            </a:r>
            <a:r>
              <a:rPr lang="en-US" dirty="0" smtClean="0"/>
              <a:t> </a:t>
            </a:r>
            <a:r>
              <a:rPr lang="en-US" dirty="0" err="1" smtClean="0"/>
              <a:t>ý</a:t>
            </a:r>
            <a:r>
              <a:rPr lang="en-US" dirty="0" smtClean="0"/>
              <a:t> </a:t>
            </a:r>
            <a:r>
              <a:rPr lang="en-US" dirty="0" err="1" smtClean="0"/>
              <a:t>rằng</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khéo</a:t>
            </a:r>
            <a:r>
              <a:rPr lang="en-US" dirty="0" smtClean="0"/>
              <a:t> </a:t>
            </a:r>
            <a:r>
              <a:rPr lang="en-US" dirty="0" err="1" smtClean="0"/>
              <a:t>léo</a:t>
            </a:r>
            <a:r>
              <a:rPr lang="en-US" dirty="0" smtClean="0"/>
              <a:t> </a:t>
            </a:r>
            <a:r>
              <a:rPr lang="en-US" dirty="0" err="1" smtClean="0"/>
              <a:t>của</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trong</a:t>
            </a:r>
            <a:r>
              <a:rPr lang="en-US" dirty="0" smtClean="0"/>
              <a:t> </a:t>
            </a:r>
            <a:r>
              <a:rPr lang="en-US" dirty="0" err="1" smtClean="0"/>
              <a:t>thí</a:t>
            </a:r>
            <a:r>
              <a:rPr lang="en-US" dirty="0" smtClean="0"/>
              <a:t> </a:t>
            </a:r>
            <a:r>
              <a:rPr lang="en-US" dirty="0" err="1" smtClean="0"/>
              <a:t>dụ</a:t>
            </a:r>
            <a:r>
              <a:rPr lang="en-US" dirty="0" smtClean="0"/>
              <a:t> </a:t>
            </a:r>
            <a:r>
              <a:rPr lang="en-US" dirty="0" err="1" smtClean="0"/>
              <a:t>trên</a:t>
            </a:r>
            <a:r>
              <a:rPr lang="en-US" dirty="0" smtClean="0"/>
              <a:t> </a:t>
            </a:r>
            <a:r>
              <a:rPr lang="en-US" dirty="0" err="1" smtClean="0"/>
              <a:t>đôi</a:t>
            </a:r>
            <a:r>
              <a:rPr lang="en-US" dirty="0" smtClean="0"/>
              <a:t> </a:t>
            </a:r>
            <a:r>
              <a:rPr lang="en-US" dirty="0" err="1" smtClean="0"/>
              <a:t>khi</a:t>
            </a:r>
            <a:r>
              <a:rPr lang="en-US" dirty="0" smtClean="0"/>
              <a:t> </a:t>
            </a:r>
            <a:r>
              <a:rPr lang="en-US" dirty="0" err="1" smtClean="0"/>
              <a:t>phản</a:t>
            </a:r>
            <a:r>
              <a:rPr lang="en-US" dirty="0" smtClean="0"/>
              <a:t> </a:t>
            </a:r>
            <a:r>
              <a:rPr lang="en-US" dirty="0" err="1" smtClean="0"/>
              <a:t>ảnh</a:t>
            </a:r>
            <a:r>
              <a:rPr lang="en-US" dirty="0" smtClean="0"/>
              <a:t> </a:t>
            </a:r>
            <a:r>
              <a:rPr lang="en-US" dirty="0" err="1" smtClean="0"/>
              <a:t>nội</a:t>
            </a:r>
            <a:r>
              <a:rPr lang="en-US" dirty="0" smtClean="0"/>
              <a:t> dung </a:t>
            </a:r>
            <a:r>
              <a:rPr lang="en-US" dirty="0" err="1" smtClean="0"/>
              <a:t>mà</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đã</a:t>
            </a:r>
            <a:r>
              <a:rPr lang="en-US" dirty="0" smtClean="0"/>
              <a:t> </a:t>
            </a:r>
            <a:r>
              <a:rPr lang="en-US" dirty="0" err="1" smtClean="0"/>
              <a:t>không</a:t>
            </a:r>
            <a:r>
              <a:rPr lang="en-US" dirty="0" smtClean="0"/>
              <a:t> </a:t>
            </a:r>
            <a:r>
              <a:rPr lang="en-US" dirty="0" err="1" smtClean="0"/>
              <a:t>thực</a:t>
            </a:r>
            <a:r>
              <a:rPr lang="en-US" dirty="0" smtClean="0"/>
              <a:t> </a:t>
            </a:r>
            <a:r>
              <a:rPr lang="en-US" dirty="0" err="1" smtClean="0"/>
              <a:t>sự</a:t>
            </a:r>
            <a:r>
              <a:rPr lang="en-US" dirty="0" smtClean="0"/>
              <a:t> </a:t>
            </a:r>
            <a:r>
              <a:rPr lang="en-US" dirty="0" err="1" smtClean="0"/>
              <a:t>nói</a:t>
            </a:r>
            <a:r>
              <a:rPr lang="en-US" dirty="0" smtClean="0"/>
              <a:t> </a:t>
            </a:r>
            <a:r>
              <a:rPr lang="en-US" dirty="0" err="1" smtClean="0"/>
              <a:t>ra</a:t>
            </a:r>
            <a:r>
              <a:rPr lang="en-US" dirty="0" smtClean="0"/>
              <a:t> </a:t>
            </a:r>
            <a:r>
              <a:rPr lang="en-US" dirty="0" err="1" smtClean="0"/>
              <a:t>nhưng</a:t>
            </a:r>
            <a:r>
              <a:rPr lang="en-US" dirty="0" smtClean="0"/>
              <a:t> </a:t>
            </a:r>
            <a:r>
              <a:rPr lang="en-US" dirty="0" err="1" smtClean="0"/>
              <a:t>có</a:t>
            </a:r>
            <a:r>
              <a:rPr lang="en-US" dirty="0" smtClean="0"/>
              <a:t> </a:t>
            </a:r>
            <a:r>
              <a:rPr lang="en-US" dirty="0" err="1" smtClean="0"/>
              <a:t>thể</a:t>
            </a:r>
            <a:r>
              <a:rPr lang="en-US" dirty="0" smtClean="0"/>
              <a:t> </a:t>
            </a:r>
            <a:r>
              <a:rPr lang="en-US" dirty="0" err="1" smtClean="0"/>
              <a:t>là</a:t>
            </a:r>
            <a:r>
              <a:rPr lang="en-US" dirty="0" smtClean="0"/>
              <a:t> </a:t>
            </a:r>
            <a:r>
              <a:rPr lang="en-US" dirty="0" err="1" smtClean="0"/>
              <a:t>những</a:t>
            </a:r>
            <a:r>
              <a:rPr lang="en-US" dirty="0" smtClean="0"/>
              <a:t> </a:t>
            </a:r>
            <a:r>
              <a:rPr lang="en-US" dirty="0" err="1" smtClean="0"/>
              <a:t>gì</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đang</a:t>
            </a:r>
            <a:r>
              <a:rPr lang="en-US" dirty="0" smtClean="0"/>
              <a:t> </a:t>
            </a:r>
            <a:r>
              <a:rPr lang="en-US" dirty="0" err="1" smtClean="0"/>
              <a:t>nghĩ</a:t>
            </a:r>
            <a:r>
              <a:rPr lang="en-US" dirty="0" smtClean="0"/>
              <a:t> </a:t>
            </a:r>
            <a:r>
              <a:rPr lang="en-US" dirty="0" err="1" smtClean="0"/>
              <a:t>hoặc</a:t>
            </a:r>
            <a:r>
              <a:rPr lang="en-US" dirty="0" smtClean="0"/>
              <a:t> </a:t>
            </a:r>
            <a:r>
              <a:rPr lang="en-US" dirty="0" err="1" smtClean="0"/>
              <a:t>đã</a:t>
            </a:r>
            <a:r>
              <a:rPr lang="en-US" dirty="0" smtClean="0"/>
              <a:t> </a:t>
            </a:r>
            <a:r>
              <a:rPr lang="en-US" dirty="0" err="1" smtClean="0"/>
              <a:t>suy</a:t>
            </a:r>
            <a:r>
              <a:rPr lang="en-US" dirty="0" smtClean="0"/>
              <a:t> </a:t>
            </a:r>
            <a:r>
              <a:rPr lang="en-US" dirty="0" err="1" smtClean="0"/>
              <a:t>nghĩ</a:t>
            </a:r>
            <a:r>
              <a:rPr lang="en-US" dirty="0" smtClean="0"/>
              <a:t>. </a:t>
            </a:r>
            <a:r>
              <a:rPr lang="en-US" dirty="0" err="1" smtClean="0"/>
              <a:t>Phản</a:t>
            </a:r>
            <a:r>
              <a:rPr lang="en-US" dirty="0" smtClean="0"/>
              <a:t> </a:t>
            </a:r>
            <a:r>
              <a:rPr lang="en-US" dirty="0" err="1" smtClean="0"/>
              <a:t>hồi</a:t>
            </a:r>
            <a:r>
              <a:rPr lang="en-US" dirty="0" smtClean="0"/>
              <a:t> </a:t>
            </a:r>
            <a:r>
              <a:rPr lang="en-US" dirty="0" err="1" smtClean="0"/>
              <a:t>không</a:t>
            </a:r>
            <a:r>
              <a:rPr lang="en-US" dirty="0" smtClean="0"/>
              <a:t> </a:t>
            </a:r>
            <a:r>
              <a:rPr lang="en-US" dirty="0" err="1" smtClean="0"/>
              <a:t>nhất</a:t>
            </a:r>
            <a:r>
              <a:rPr lang="en-US" dirty="0" smtClean="0"/>
              <a:t> </a:t>
            </a:r>
            <a:r>
              <a:rPr lang="en-US" dirty="0" err="1" smtClean="0"/>
              <a:t>thiết</a:t>
            </a:r>
            <a:r>
              <a:rPr lang="en-US" dirty="0" smtClean="0"/>
              <a:t> </a:t>
            </a:r>
            <a:r>
              <a:rPr lang="en-US" dirty="0" err="1" smtClean="0"/>
              <a:t>phải</a:t>
            </a:r>
            <a:r>
              <a:rPr lang="en-US" dirty="0" smtClean="0"/>
              <a:t> </a:t>
            </a:r>
            <a:r>
              <a:rPr lang="en-US" dirty="0" err="1" smtClean="0"/>
              <a:t>là</a:t>
            </a:r>
            <a:r>
              <a:rPr lang="en-US" dirty="0" smtClean="0"/>
              <a:t> </a:t>
            </a:r>
            <a:r>
              <a:rPr lang="en-US" dirty="0" err="1" smtClean="0"/>
              <a:t>những</a:t>
            </a:r>
            <a:r>
              <a:rPr lang="en-US" dirty="0" smtClean="0"/>
              <a:t> </a:t>
            </a:r>
            <a:r>
              <a:rPr lang="en-US" dirty="0" err="1" smtClean="0"/>
              <a:t>gì</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đã</a:t>
            </a:r>
            <a:r>
              <a:rPr lang="en-US" dirty="0" smtClean="0"/>
              <a:t> </a:t>
            </a:r>
            <a:r>
              <a:rPr lang="en-US" dirty="0" err="1" smtClean="0"/>
              <a:t>nói</a:t>
            </a:r>
            <a:r>
              <a:rPr lang="en-US" dirty="0" smtClean="0"/>
              <a:t> </a:t>
            </a:r>
            <a:r>
              <a:rPr lang="en-US" dirty="0" err="1" smtClean="0"/>
              <a:t>trực</a:t>
            </a:r>
            <a:r>
              <a:rPr lang="en-US" dirty="0" smtClean="0"/>
              <a:t> </a:t>
            </a:r>
            <a:r>
              <a:rPr lang="en-US" dirty="0" err="1" smtClean="0"/>
              <a:t>tiếp</a:t>
            </a:r>
            <a:r>
              <a:rPr lang="en-US" dirty="0" smtClean="0"/>
              <a:t>. </a:t>
            </a:r>
            <a:r>
              <a:rPr lang="en-US" dirty="0" err="1" smtClean="0"/>
              <a:t>Đôi</a:t>
            </a:r>
            <a:r>
              <a:rPr lang="en-US" dirty="0" smtClean="0"/>
              <a:t> </a:t>
            </a:r>
            <a:r>
              <a:rPr lang="en-US" dirty="0" err="1" smtClean="0"/>
              <a:t>khi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viên</a:t>
            </a:r>
            <a:r>
              <a:rPr lang="en-US" dirty="0" smtClean="0"/>
              <a:t> </a:t>
            </a:r>
            <a:r>
              <a:rPr lang="en-US" dirty="0" err="1" smtClean="0"/>
              <a:t>tiếp</a:t>
            </a:r>
            <a:r>
              <a:rPr lang="en-US" dirty="0" smtClean="0"/>
              <a:t> </a:t>
            </a:r>
            <a:r>
              <a:rPr lang="en-US" dirty="0" err="1" smtClean="0"/>
              <a:t>tục</a:t>
            </a:r>
            <a:r>
              <a:rPr lang="en-US" dirty="0" smtClean="0"/>
              <a:t> </a:t>
            </a:r>
            <a:r>
              <a:rPr lang="en-US" dirty="0" err="1" smtClean="0"/>
              <a:t>câu</a:t>
            </a:r>
            <a:r>
              <a:rPr lang="en-US" dirty="0" smtClean="0"/>
              <a:t> </a:t>
            </a:r>
            <a:r>
              <a:rPr lang="en-US" dirty="0" err="1" smtClean="0"/>
              <a:t>nói</a:t>
            </a:r>
            <a:r>
              <a:rPr lang="en-US" dirty="0" smtClean="0"/>
              <a:t> </a:t>
            </a:r>
            <a:r>
              <a:rPr lang="en-US" dirty="0" err="1" smtClean="0"/>
              <a:t>của</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bằng</a:t>
            </a:r>
            <a:r>
              <a:rPr lang="en-US" dirty="0" smtClean="0"/>
              <a:t> </a:t>
            </a:r>
            <a:r>
              <a:rPr lang="en-US" dirty="0" err="1" smtClean="0"/>
              <a:t>cách</a:t>
            </a:r>
            <a:r>
              <a:rPr lang="en-US" dirty="0" smtClean="0"/>
              <a:t> </a:t>
            </a:r>
            <a:r>
              <a:rPr lang="en-US" dirty="0" err="1" smtClean="0"/>
              <a:t>đưa</a:t>
            </a:r>
            <a:r>
              <a:rPr lang="en-US" dirty="0" smtClean="0"/>
              <a:t> </a:t>
            </a:r>
            <a:r>
              <a:rPr lang="en-US" dirty="0" err="1" smtClean="0"/>
              <a:t>ra</a:t>
            </a:r>
            <a:r>
              <a:rPr lang="en-US" dirty="0" smtClean="0"/>
              <a:t> </a:t>
            </a:r>
            <a:r>
              <a:rPr lang="en-US" dirty="0" err="1" smtClean="0"/>
              <a:t>câu</a:t>
            </a:r>
            <a:r>
              <a:rPr lang="en-US" dirty="0" smtClean="0"/>
              <a:t> </a:t>
            </a:r>
            <a:r>
              <a:rPr lang="en-US" dirty="0" err="1" smtClean="0"/>
              <a:t>tiếp</a:t>
            </a:r>
            <a:r>
              <a:rPr lang="en-US" dirty="0" smtClean="0"/>
              <a:t> </a:t>
            </a:r>
            <a:r>
              <a:rPr lang="en-US" dirty="0" err="1" smtClean="0"/>
              <a:t>theo</a:t>
            </a:r>
            <a:r>
              <a:rPr lang="en-US" dirty="0" smtClean="0"/>
              <a:t> </a:t>
            </a:r>
            <a:r>
              <a:rPr lang="en-US" dirty="0" err="1" smtClean="0"/>
              <a:t>mà</a:t>
            </a:r>
            <a:r>
              <a:rPr lang="en-US" dirty="0" smtClean="0"/>
              <a:t> </a:t>
            </a:r>
            <a:r>
              <a:rPr lang="en-US" dirty="0" err="1" smtClean="0"/>
              <a:t>thân</a:t>
            </a:r>
            <a:r>
              <a:rPr lang="en-US" dirty="0" smtClean="0"/>
              <a:t> </a:t>
            </a:r>
            <a:r>
              <a:rPr lang="en-US" dirty="0" err="1" smtClean="0"/>
              <a:t>chủ</a:t>
            </a:r>
            <a:r>
              <a:rPr lang="en-US" dirty="0" smtClean="0"/>
              <a:t> </a:t>
            </a:r>
            <a:r>
              <a:rPr lang="en-US" dirty="0" err="1" smtClean="0"/>
              <a:t>chưa</a:t>
            </a:r>
            <a:r>
              <a:rPr lang="en-US" dirty="0" smtClean="0"/>
              <a:t> </a:t>
            </a:r>
            <a:r>
              <a:rPr lang="en-US" dirty="0" err="1" smtClean="0"/>
              <a:t>nói</a:t>
            </a:r>
            <a:r>
              <a:rPr lang="en-US" dirty="0" smtClean="0"/>
              <a:t> </a:t>
            </a:r>
            <a:r>
              <a:rPr lang="en-US" dirty="0" err="1" smtClean="0"/>
              <a:t>ra</a:t>
            </a:r>
            <a:r>
              <a:rPr lang="en-US" dirty="0" smtClean="0"/>
              <a:t> </a:t>
            </a:r>
            <a:r>
              <a:rPr lang="en-US" dirty="0" err="1" smtClean="0"/>
              <a:t>được</a:t>
            </a:r>
            <a:r>
              <a:rPr lang="en-US" dirty="0" smtClean="0"/>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77</a:t>
            </a:fld>
            <a:endParaRPr lang="en-US"/>
          </a:p>
        </p:txBody>
      </p:sp>
    </p:spTree>
    <p:extLst>
      <p:ext uri="{BB962C8B-B14F-4D97-AF65-F5344CB8AC3E}">
        <p14:creationId xmlns:p14="http://schemas.microsoft.com/office/powerpoint/2010/main" val="13549301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Tap </a:t>
            </a:r>
            <a:r>
              <a:rPr lang="en-US" dirty="0" err="1" smtClean="0"/>
              <a:t>trung</a:t>
            </a:r>
            <a:endParaRPr lang="en-US" dirty="0" smtClean="0"/>
          </a:p>
          <a:p>
            <a:r>
              <a:rPr lang="en-US" dirty="0" smtClean="0"/>
              <a:t> </a:t>
            </a:r>
            <a:r>
              <a:rPr lang="en-US" dirty="0" err="1"/>
              <a:t>tu</a:t>
            </a:r>
            <a:r>
              <a:rPr lang="en-US" dirty="0"/>
              <a:t> </a:t>
            </a:r>
            <a:r>
              <a:rPr lang="en-US" dirty="0" err="1" smtClean="0"/>
              <a:t>kinh</a:t>
            </a:r>
            <a:r>
              <a:rPr lang="en-US" dirty="0" smtClean="0"/>
              <a:t> </a:t>
            </a:r>
            <a:r>
              <a:rPr lang="en-US" dirty="0" err="1" smtClean="0"/>
              <a:t>nghiêm</a:t>
            </a:r>
            <a:r>
              <a:rPr lang="en-US" dirty="0" smtClean="0"/>
              <a:t> </a:t>
            </a:r>
            <a:r>
              <a:rPr lang="en-US" dirty="0" err="1" smtClean="0"/>
              <a:t>cua</a:t>
            </a:r>
            <a:r>
              <a:rPr lang="en-US" dirty="0" smtClean="0"/>
              <a:t> TVV. Mot </a:t>
            </a:r>
            <a:r>
              <a:rPr lang="en-US" dirty="0" err="1" smtClean="0"/>
              <a:t>ng</a:t>
            </a:r>
            <a:r>
              <a:rPr lang="en-US" dirty="0" smtClean="0"/>
              <a:t> me </a:t>
            </a:r>
            <a:r>
              <a:rPr lang="en-US" dirty="0" err="1" smtClean="0"/>
              <a:t>dua</a:t>
            </a:r>
            <a:r>
              <a:rPr lang="en-US" dirty="0" smtClean="0"/>
              <a:t> con </a:t>
            </a:r>
            <a:r>
              <a:rPr lang="en-US" dirty="0" err="1" smtClean="0"/>
              <a:t>dên</a:t>
            </a:r>
            <a:r>
              <a:rPr lang="en-US" dirty="0" smtClean="0"/>
              <a:t> </a:t>
            </a:r>
            <a:r>
              <a:rPr lang="en-US" dirty="0" err="1" smtClean="0"/>
              <a:t>tham</a:t>
            </a:r>
            <a:r>
              <a:rPr lang="en-US" dirty="0" smtClean="0"/>
              <a:t> van </a:t>
            </a:r>
            <a:r>
              <a:rPr lang="en-US" dirty="0" err="1" smtClean="0"/>
              <a:t>ve</a:t>
            </a:r>
            <a:r>
              <a:rPr lang="en-US" dirty="0" smtClean="0"/>
              <a:t> v/d con </a:t>
            </a:r>
            <a:r>
              <a:rPr lang="en-US" dirty="0" err="1" smtClean="0"/>
              <a:t>suy</a:t>
            </a:r>
            <a:r>
              <a:rPr lang="en-US" dirty="0" smtClean="0"/>
              <a:t> </a:t>
            </a:r>
            <a:r>
              <a:rPr lang="en-US" dirty="0" err="1" smtClean="0"/>
              <a:t>nhuoc</a:t>
            </a:r>
            <a:r>
              <a:rPr lang="en-US" dirty="0" smtClean="0"/>
              <a:t>, hay ho. TVV </a:t>
            </a:r>
            <a:r>
              <a:rPr lang="en-US" dirty="0" err="1" smtClean="0"/>
              <a:t>muon</a:t>
            </a:r>
            <a:r>
              <a:rPr lang="en-US" dirty="0" smtClean="0"/>
              <a:t> </a:t>
            </a:r>
            <a:r>
              <a:rPr lang="en-US" dirty="0" err="1" smtClean="0"/>
              <a:t>noi</a:t>
            </a:r>
            <a:r>
              <a:rPr lang="en-US" dirty="0" smtClean="0"/>
              <a:t> </a:t>
            </a:r>
            <a:r>
              <a:rPr lang="en-US" dirty="0" err="1" smtClean="0"/>
              <a:t>ve</a:t>
            </a:r>
            <a:r>
              <a:rPr lang="en-US" dirty="0" smtClean="0"/>
              <a:t> </a:t>
            </a:r>
            <a:r>
              <a:rPr lang="en-US" dirty="0" err="1" smtClean="0"/>
              <a:t>vd</a:t>
            </a:r>
            <a:r>
              <a:rPr lang="en-US" dirty="0" smtClean="0"/>
              <a:t> hut </a:t>
            </a:r>
            <a:r>
              <a:rPr lang="en-US" dirty="0" err="1" smtClean="0"/>
              <a:t>thuoc</a:t>
            </a:r>
            <a:r>
              <a:rPr lang="en-US" dirty="0" smtClean="0"/>
              <a:t> </a:t>
            </a:r>
            <a:r>
              <a:rPr lang="en-US" dirty="0" err="1" smtClean="0"/>
              <a:t>cua</a:t>
            </a:r>
            <a:r>
              <a:rPr lang="en-US" dirty="0" smtClean="0"/>
              <a:t> cha me </a:t>
            </a:r>
            <a:r>
              <a:rPr lang="en-US" dirty="0" err="1"/>
              <a:t>Một</a:t>
            </a:r>
            <a:r>
              <a:rPr lang="en-US" dirty="0"/>
              <a:t> </a:t>
            </a:r>
            <a:r>
              <a:rPr lang="en-US" dirty="0" err="1"/>
              <a:t>người</a:t>
            </a:r>
            <a:r>
              <a:rPr lang="en-US" dirty="0"/>
              <a:t> </a:t>
            </a:r>
            <a:r>
              <a:rPr lang="en-US" dirty="0" err="1"/>
              <a:t>thất</a:t>
            </a:r>
            <a:r>
              <a:rPr lang="en-US" dirty="0"/>
              <a:t> </a:t>
            </a:r>
            <a:r>
              <a:rPr lang="en-US" dirty="0" err="1"/>
              <a:t>nghiệp</a:t>
            </a:r>
            <a:r>
              <a:rPr lang="en-US" dirty="0"/>
              <a:t> </a:t>
            </a:r>
            <a:r>
              <a:rPr lang="en-US" dirty="0" err="1"/>
              <a:t>cần</a:t>
            </a:r>
            <a:r>
              <a:rPr lang="en-US" dirty="0"/>
              <a:t> </a:t>
            </a:r>
            <a:r>
              <a:rPr lang="en-US" dirty="0" err="1"/>
              <a:t>trợ</a:t>
            </a:r>
            <a:r>
              <a:rPr lang="en-US" dirty="0"/>
              <a:t> </a:t>
            </a:r>
            <a:r>
              <a:rPr lang="en-US" dirty="0" err="1"/>
              <a:t>giúp</a:t>
            </a:r>
            <a:r>
              <a:rPr lang="en-US" dirty="0"/>
              <a:t> </a:t>
            </a:r>
            <a:r>
              <a:rPr lang="en-US" dirty="0" err="1"/>
              <a:t>tìm</a:t>
            </a:r>
            <a:r>
              <a:rPr lang="en-US" dirty="0"/>
              <a:t> </a:t>
            </a:r>
            <a:r>
              <a:rPr lang="en-US" dirty="0" err="1"/>
              <a:t>việc</a:t>
            </a:r>
            <a:r>
              <a:rPr lang="en-US" dirty="0"/>
              <a:t>. TVV </a:t>
            </a:r>
            <a:r>
              <a:rPr lang="en-US" dirty="0" err="1"/>
              <a:t>nhận</a:t>
            </a:r>
            <a:r>
              <a:rPr lang="en-US" dirty="0"/>
              <a:t> </a:t>
            </a:r>
            <a:r>
              <a:rPr lang="en-US" dirty="0" err="1"/>
              <a:t>thức</a:t>
            </a:r>
            <a:r>
              <a:rPr lang="en-US" dirty="0"/>
              <a:t> </a:t>
            </a:r>
            <a:r>
              <a:rPr lang="en-US" dirty="0" err="1"/>
              <a:t>vệ</a:t>
            </a:r>
            <a:r>
              <a:rPr lang="en-US" dirty="0"/>
              <a:t> </a:t>
            </a:r>
            <a:r>
              <a:rPr lang="en-US" dirty="0" err="1"/>
              <a:t>sinh</a:t>
            </a:r>
            <a:r>
              <a:rPr lang="en-US" dirty="0"/>
              <a:t> </a:t>
            </a:r>
            <a:r>
              <a:rPr lang="en-US" dirty="0" err="1"/>
              <a:t>của</a:t>
            </a:r>
            <a:r>
              <a:rPr lang="en-US" dirty="0"/>
              <a:t> TC </a:t>
            </a:r>
            <a:r>
              <a:rPr lang="en-US" dirty="0" err="1"/>
              <a:t>là</a:t>
            </a:r>
            <a:r>
              <a:rPr lang="en-US" dirty="0"/>
              <a:t> </a:t>
            </a:r>
            <a:r>
              <a:rPr lang="en-US" dirty="0" err="1"/>
              <a:t>một</a:t>
            </a:r>
            <a:r>
              <a:rPr lang="en-US" dirty="0"/>
              <a:t> </a:t>
            </a:r>
            <a:r>
              <a:rPr lang="en-US" dirty="0" err="1"/>
              <a:t>trở</a:t>
            </a:r>
            <a:r>
              <a:rPr lang="en-US" dirty="0"/>
              <a:t> </a:t>
            </a:r>
            <a:r>
              <a:rPr lang="en-US" dirty="0" err="1"/>
              <a:t>ngại</a:t>
            </a:r>
            <a:r>
              <a:rPr lang="en-US" dirty="0"/>
              <a:t> </a:t>
            </a:r>
            <a:r>
              <a:rPr lang="en-US" dirty="0" err="1"/>
              <a:t>đáng</a:t>
            </a:r>
            <a:r>
              <a:rPr lang="en-US" dirty="0"/>
              <a:t> </a:t>
            </a:r>
            <a:r>
              <a:rPr lang="en-US" dirty="0" err="1"/>
              <a:t>kể</a:t>
            </a:r>
            <a:r>
              <a:rPr lang="en-US" dirty="0"/>
              <a:t> </a:t>
            </a:r>
            <a:r>
              <a:rPr lang="en-US" dirty="0" err="1"/>
              <a:t>trong</a:t>
            </a:r>
            <a:r>
              <a:rPr lang="en-US" dirty="0"/>
              <a:t> </a:t>
            </a:r>
            <a:r>
              <a:rPr lang="en-US" dirty="0" err="1"/>
              <a:t>việc</a:t>
            </a:r>
            <a:r>
              <a:rPr lang="en-US" dirty="0"/>
              <a:t> </a:t>
            </a:r>
            <a:r>
              <a:rPr lang="en-US" dirty="0" err="1"/>
              <a:t>tuyển</a:t>
            </a:r>
            <a:r>
              <a:rPr lang="en-US" dirty="0"/>
              <a:t> </a:t>
            </a:r>
            <a:r>
              <a:rPr lang="en-US" dirty="0" err="1"/>
              <a:t>dụng</a:t>
            </a:r>
            <a:r>
              <a:rPr lang="en-US" dirty="0"/>
              <a:t>.• </a:t>
            </a:r>
            <a:r>
              <a:rPr lang="en-US" dirty="0" err="1"/>
              <a:t>Một</a:t>
            </a:r>
            <a:r>
              <a:rPr lang="en-US" dirty="0"/>
              <a:t> </a:t>
            </a:r>
            <a:r>
              <a:rPr lang="en-US" dirty="0" err="1"/>
              <a:t>phụ</a:t>
            </a:r>
            <a:r>
              <a:rPr lang="en-US" dirty="0"/>
              <a:t> </a:t>
            </a:r>
            <a:r>
              <a:rPr lang="en-US" dirty="0" err="1"/>
              <a:t>nữ</a:t>
            </a:r>
            <a:r>
              <a:rPr lang="en-US" dirty="0"/>
              <a:t> </a:t>
            </a:r>
            <a:r>
              <a:rPr lang="en-US" dirty="0" err="1"/>
              <a:t>đã</a:t>
            </a:r>
            <a:r>
              <a:rPr lang="en-US" dirty="0"/>
              <a:t> </a:t>
            </a:r>
            <a:r>
              <a:rPr lang="en-US" dirty="0" err="1"/>
              <a:t>có</a:t>
            </a:r>
            <a:r>
              <a:rPr lang="en-US" dirty="0"/>
              <a:t> </a:t>
            </a:r>
            <a:r>
              <a:rPr lang="en-US" dirty="0" err="1"/>
              <a:t>nhiều</a:t>
            </a:r>
            <a:r>
              <a:rPr lang="en-US" dirty="0"/>
              <a:t> </a:t>
            </a:r>
            <a:r>
              <a:rPr lang="en-US" dirty="0" err="1"/>
              <a:t>lần</a:t>
            </a:r>
            <a:r>
              <a:rPr lang="en-US" dirty="0"/>
              <a:t> </a:t>
            </a:r>
            <a:r>
              <a:rPr lang="en-US" dirty="0" err="1"/>
              <a:t>tái</a:t>
            </a:r>
            <a:r>
              <a:rPr lang="en-US" dirty="0"/>
              <a:t> </a:t>
            </a:r>
            <a:r>
              <a:rPr lang="en-US" dirty="0" err="1"/>
              <a:t>sử</a:t>
            </a:r>
            <a:r>
              <a:rPr lang="en-US" dirty="0"/>
              <a:t> </a:t>
            </a:r>
            <a:r>
              <a:rPr lang="en-US" dirty="0" err="1"/>
              <a:t>dụng</a:t>
            </a:r>
            <a:r>
              <a:rPr lang="en-US" dirty="0"/>
              <a:t> cocaine, </a:t>
            </a:r>
            <a:r>
              <a:rPr lang="en-US" dirty="0" err="1"/>
              <a:t>ngay</a:t>
            </a:r>
            <a:r>
              <a:rPr lang="en-US" dirty="0"/>
              <a:t> </a:t>
            </a:r>
            <a:r>
              <a:rPr lang="en-US" dirty="0" err="1"/>
              <a:t>sau</a:t>
            </a:r>
            <a:r>
              <a:rPr lang="en-US" dirty="0"/>
              <a:t> </a:t>
            </a:r>
            <a:r>
              <a:rPr lang="en-US" dirty="0" err="1"/>
              <a:t>khi</a:t>
            </a:r>
            <a:r>
              <a:rPr lang="en-US" dirty="0"/>
              <a:t> </a:t>
            </a:r>
            <a:r>
              <a:rPr lang="en-US" dirty="0" err="1"/>
              <a:t>tuyên</a:t>
            </a:r>
            <a:r>
              <a:rPr lang="en-US" dirty="0"/>
              <a:t> </a:t>
            </a:r>
            <a:r>
              <a:rPr lang="en-US" dirty="0" err="1"/>
              <a:t>bố</a:t>
            </a:r>
            <a:r>
              <a:rPr lang="en-US" dirty="0"/>
              <a:t> </a:t>
            </a:r>
            <a:r>
              <a:rPr lang="en-US" dirty="0" err="1"/>
              <a:t>mạnh</a:t>
            </a:r>
            <a:r>
              <a:rPr lang="en-US" dirty="0"/>
              <a:t> </a:t>
            </a:r>
            <a:r>
              <a:rPr lang="en-US" dirty="0" err="1"/>
              <a:t>mẽ</a:t>
            </a:r>
            <a:r>
              <a:rPr lang="en-US" dirty="0"/>
              <a:t> </a:t>
            </a:r>
            <a:r>
              <a:rPr lang="en-US" dirty="0" err="1"/>
              <a:t>muốn</a:t>
            </a:r>
            <a:r>
              <a:rPr lang="en-US" dirty="0"/>
              <a:t> </a:t>
            </a:r>
            <a:r>
              <a:rPr lang="en-US" dirty="0" err="1"/>
              <a:t>bỏ</a:t>
            </a:r>
            <a:r>
              <a:rPr lang="en-US" dirty="0"/>
              <a:t>. TTV </a:t>
            </a:r>
            <a:r>
              <a:rPr lang="en-US" dirty="0" err="1"/>
              <a:t>nhần</a:t>
            </a:r>
            <a:r>
              <a:rPr lang="en-US" dirty="0"/>
              <a:t> </a:t>
            </a:r>
            <a:r>
              <a:rPr lang="en-US" dirty="0" err="1"/>
              <a:t>ra</a:t>
            </a:r>
            <a:r>
              <a:rPr lang="en-US" dirty="0"/>
              <a:t> </a:t>
            </a:r>
            <a:r>
              <a:rPr lang="en-US" dirty="0" err="1"/>
              <a:t>rằng</a:t>
            </a:r>
            <a:r>
              <a:rPr lang="en-US" dirty="0"/>
              <a:t> </a:t>
            </a:r>
            <a:r>
              <a:rPr lang="en-US" dirty="0" err="1"/>
              <a:t>bỏ</a:t>
            </a:r>
            <a:r>
              <a:rPr lang="en-US" dirty="0"/>
              <a:t> </a:t>
            </a:r>
            <a:r>
              <a:rPr lang="en-US" dirty="0" err="1"/>
              <a:t>rượu</a:t>
            </a:r>
            <a:r>
              <a:rPr lang="en-US" dirty="0"/>
              <a:t> </a:t>
            </a:r>
            <a:r>
              <a:rPr lang="en-US" dirty="0" err="1"/>
              <a:t>sẽ</a:t>
            </a:r>
            <a:r>
              <a:rPr lang="en-US" dirty="0"/>
              <a:t> </a:t>
            </a:r>
            <a:r>
              <a:rPr lang="en-US" dirty="0" err="1"/>
              <a:t>giúp</a:t>
            </a:r>
            <a:r>
              <a:rPr lang="en-US" dirty="0"/>
              <a:t> </a:t>
            </a:r>
            <a:r>
              <a:rPr lang="en-US" dirty="0" err="1"/>
              <a:t>ích</a:t>
            </a:r>
            <a:r>
              <a:rPr lang="en-US" dirty="0"/>
              <a:t> </a:t>
            </a:r>
            <a:r>
              <a:rPr lang="en-US" dirty="0" err="1"/>
              <a:t>rất</a:t>
            </a:r>
            <a:r>
              <a:rPr lang="en-US" dirty="0"/>
              <a:t> </a:t>
            </a:r>
            <a:r>
              <a:rPr lang="en-US" dirty="0" err="1"/>
              <a:t>nhiều</a:t>
            </a:r>
            <a:r>
              <a:rPr lang="en-US" dirty="0"/>
              <a:t>, </a:t>
            </a:r>
            <a:r>
              <a:rPr lang="en-US" dirty="0" err="1"/>
              <a:t>vì</a:t>
            </a:r>
            <a:r>
              <a:rPr lang="en-US" dirty="0"/>
              <a:t> </a:t>
            </a:r>
            <a:r>
              <a:rPr lang="en-US" dirty="0" err="1"/>
              <a:t>rượu</a:t>
            </a:r>
            <a:r>
              <a:rPr lang="en-US" dirty="0"/>
              <a:t> </a:t>
            </a:r>
            <a:r>
              <a:rPr lang="en-US" dirty="0" err="1"/>
              <a:t>thướng</a:t>
            </a:r>
            <a:r>
              <a:rPr lang="en-US" dirty="0"/>
              <a:t> </a:t>
            </a:r>
            <a:r>
              <a:rPr lang="en-US" dirty="0" err="1"/>
              <a:t>đưa</a:t>
            </a:r>
            <a:r>
              <a:rPr lang="en-US" dirty="0"/>
              <a:t> </a:t>
            </a:r>
            <a:r>
              <a:rPr lang="en-US" dirty="0" err="1"/>
              <a:t>đến</a:t>
            </a:r>
            <a:r>
              <a:rPr lang="en-US" dirty="0"/>
              <a:t> </a:t>
            </a:r>
            <a:r>
              <a:rPr lang="en-US" dirty="0" err="1"/>
              <a:t>sử</a:t>
            </a:r>
            <a:r>
              <a:rPr lang="en-US" dirty="0"/>
              <a:t> </a:t>
            </a:r>
            <a:r>
              <a:rPr lang="en-US" dirty="0" err="1"/>
              <a:t>dụng</a:t>
            </a:r>
            <a:r>
              <a:rPr lang="en-US" dirty="0"/>
              <a:t> cocaine</a:t>
            </a:r>
          </a:p>
          <a:p>
            <a:endParaRPr lang="en-US" dirty="0"/>
          </a:p>
          <a:p>
            <a:r>
              <a:rPr lang="en-US" dirty="0" err="1"/>
              <a:t>Chủ</a:t>
            </a:r>
            <a:r>
              <a:rPr lang="en-US" dirty="0"/>
              <a:t> </a:t>
            </a:r>
            <a:r>
              <a:rPr lang="en-US" dirty="0" err="1"/>
              <a:t>đề</a:t>
            </a:r>
            <a:endParaRPr lang="en-US" dirty="0"/>
          </a:p>
          <a:p>
            <a:r>
              <a:rPr lang="en-US" dirty="0"/>
              <a:t> </a:t>
            </a:r>
            <a:r>
              <a:rPr lang="en-US" dirty="0" err="1"/>
              <a:t>Ngoài</a:t>
            </a:r>
            <a:r>
              <a:rPr lang="en-US" dirty="0"/>
              <a:t> </a:t>
            </a:r>
            <a:r>
              <a:rPr lang="en-US" dirty="0" err="1"/>
              <a:t>mục</a:t>
            </a:r>
            <a:r>
              <a:rPr lang="en-US" dirty="0"/>
              <a:t> </a:t>
            </a:r>
            <a:r>
              <a:rPr lang="en-US" dirty="0" err="1"/>
              <a:t>tiêu</a:t>
            </a:r>
            <a:r>
              <a:rPr lang="en-US" dirty="0"/>
              <a:t> </a:t>
            </a:r>
            <a:r>
              <a:rPr lang="en-US" dirty="0" err="1"/>
              <a:t>thay</a:t>
            </a:r>
            <a:r>
              <a:rPr lang="en-US" dirty="0"/>
              <a:t> </a:t>
            </a:r>
            <a:r>
              <a:rPr lang="en-US" dirty="0" err="1"/>
              <a:t>đổi</a:t>
            </a:r>
            <a:r>
              <a:rPr lang="en-US" dirty="0"/>
              <a:t>, TVV </a:t>
            </a:r>
            <a:r>
              <a:rPr lang="en-US" dirty="0" err="1"/>
              <a:t>cần</a:t>
            </a:r>
            <a:r>
              <a:rPr lang="en-US" dirty="0"/>
              <a:t> </a:t>
            </a:r>
            <a:r>
              <a:rPr lang="en-US" dirty="0" err="1"/>
              <a:t>phải</a:t>
            </a:r>
            <a:r>
              <a:rPr lang="en-US" dirty="0"/>
              <a:t> </a:t>
            </a:r>
            <a:r>
              <a:rPr lang="en-US" dirty="0" err="1"/>
              <a:t>lưu</a:t>
            </a:r>
            <a:r>
              <a:rPr lang="en-US" dirty="0"/>
              <a:t> </a:t>
            </a:r>
            <a:r>
              <a:rPr lang="en-US" dirty="0" err="1"/>
              <a:t>ý</a:t>
            </a:r>
            <a:r>
              <a:rPr lang="en-US" dirty="0"/>
              <a:t> </a:t>
            </a:r>
            <a:r>
              <a:rPr lang="en-US" dirty="0" err="1"/>
              <a:t>môt</a:t>
            </a:r>
            <a:r>
              <a:rPr lang="en-US" dirty="0"/>
              <a:t> </a:t>
            </a:r>
            <a:r>
              <a:rPr lang="en-US" dirty="0" err="1"/>
              <a:t>số</a:t>
            </a:r>
            <a:r>
              <a:rPr lang="en-US" dirty="0"/>
              <a:t> </a:t>
            </a:r>
            <a:r>
              <a:rPr lang="en-US" dirty="0" err="1"/>
              <a:t>chủ</a:t>
            </a:r>
            <a:r>
              <a:rPr lang="en-US" dirty="0"/>
              <a:t> </a:t>
            </a:r>
            <a:r>
              <a:rPr lang="en-US" dirty="0" err="1"/>
              <a:t>đề</a:t>
            </a:r>
            <a:r>
              <a:rPr lang="en-US" dirty="0"/>
              <a:t> </a:t>
            </a:r>
            <a:r>
              <a:rPr lang="en-US" dirty="0" err="1"/>
              <a:t>trong</a:t>
            </a:r>
            <a:r>
              <a:rPr lang="en-US" dirty="0"/>
              <a:t> </a:t>
            </a:r>
            <a:r>
              <a:rPr lang="en-US" dirty="0" err="1"/>
              <a:t>lòng</a:t>
            </a:r>
            <a:r>
              <a:rPr lang="en-US" dirty="0"/>
              <a:t> TC </a:t>
            </a:r>
            <a:r>
              <a:rPr lang="en-US" dirty="0" err="1"/>
              <a:t>như</a:t>
            </a:r>
            <a:r>
              <a:rPr lang="en-US" dirty="0"/>
              <a:t> </a:t>
            </a:r>
            <a:r>
              <a:rPr lang="en-US" dirty="0" err="1"/>
              <a:t>sợ</a:t>
            </a:r>
            <a:r>
              <a:rPr lang="en-US" dirty="0"/>
              <a:t> </a:t>
            </a:r>
            <a:r>
              <a:rPr lang="en-US" dirty="0" err="1"/>
              <a:t>hãi</a:t>
            </a:r>
            <a:r>
              <a:rPr lang="en-US" dirty="0"/>
              <a:t>, </a:t>
            </a:r>
            <a:r>
              <a:rPr lang="en-US" dirty="0" err="1"/>
              <a:t>kỳ</a:t>
            </a:r>
            <a:r>
              <a:rPr lang="en-US" dirty="0"/>
              <a:t> </a:t>
            </a:r>
            <a:r>
              <a:rPr lang="en-US" dirty="0" err="1"/>
              <a:t>vọng</a:t>
            </a:r>
            <a:r>
              <a:rPr lang="en-US" dirty="0"/>
              <a:t>, </a:t>
            </a:r>
            <a:r>
              <a:rPr lang="en-US" dirty="0" err="1"/>
              <a:t>quan</a:t>
            </a:r>
            <a:r>
              <a:rPr lang="en-US" dirty="0"/>
              <a:t> </a:t>
            </a:r>
            <a:r>
              <a:rPr lang="en-US" dirty="0" err="1"/>
              <a:t>ngại</a:t>
            </a:r>
            <a:r>
              <a:rPr lang="en-US" dirty="0"/>
              <a:t>. </a:t>
            </a:r>
            <a:r>
              <a:rPr lang="en-US" dirty="0" err="1"/>
              <a:t>Hãy</a:t>
            </a:r>
            <a:r>
              <a:rPr lang="en-US" dirty="0"/>
              <a:t> </a:t>
            </a:r>
            <a:r>
              <a:rPr lang="en-US" dirty="0" err="1"/>
              <a:t>tưởng</a:t>
            </a:r>
            <a:r>
              <a:rPr lang="en-US" dirty="0"/>
              <a:t> </a:t>
            </a:r>
            <a:r>
              <a:rPr lang="en-US" dirty="0" err="1"/>
              <a:t>tượng</a:t>
            </a:r>
            <a:r>
              <a:rPr lang="en-US" dirty="0"/>
              <a:t> </a:t>
            </a:r>
            <a:r>
              <a:rPr lang="en-US" dirty="0" err="1"/>
              <a:t>người</a:t>
            </a:r>
            <a:r>
              <a:rPr lang="en-US" dirty="0"/>
              <a:t> cha </a:t>
            </a:r>
            <a:r>
              <a:rPr lang="en-US" dirty="0" err="1"/>
              <a:t>hoặc</a:t>
            </a:r>
            <a:r>
              <a:rPr lang="en-US" dirty="0"/>
              <a:t> </a:t>
            </a:r>
            <a:r>
              <a:rPr lang="en-US" dirty="0" err="1"/>
              <a:t>mẹ</a:t>
            </a:r>
            <a:r>
              <a:rPr lang="en-US" dirty="0"/>
              <a:t> </a:t>
            </a:r>
            <a:r>
              <a:rPr lang="en-US" dirty="0" err="1"/>
              <a:t>được</a:t>
            </a:r>
            <a:r>
              <a:rPr lang="en-US" dirty="0"/>
              <a:t> </a:t>
            </a:r>
            <a:r>
              <a:rPr lang="en-US" dirty="0" err="1"/>
              <a:t>tòa</a:t>
            </a:r>
            <a:r>
              <a:rPr lang="en-US" dirty="0"/>
              <a:t> </a:t>
            </a:r>
            <a:r>
              <a:rPr lang="en-US" dirty="0" err="1"/>
              <a:t>đưa</a:t>
            </a:r>
            <a:r>
              <a:rPr lang="en-US" dirty="0"/>
              <a:t> </a:t>
            </a:r>
            <a:r>
              <a:rPr lang="en-US" dirty="0" err="1"/>
              <a:t>ra</a:t>
            </a:r>
            <a:r>
              <a:rPr lang="en-US" dirty="0"/>
              <a:t> </a:t>
            </a:r>
            <a:r>
              <a:rPr lang="en-US" dirty="0" err="1"/>
              <a:t>điều</a:t>
            </a:r>
            <a:r>
              <a:rPr lang="en-US" dirty="0"/>
              <a:t> </a:t>
            </a:r>
            <a:r>
              <a:rPr lang="en-US" dirty="0" err="1"/>
              <a:t>trị</a:t>
            </a:r>
            <a:r>
              <a:rPr lang="en-US" dirty="0"/>
              <a:t> </a:t>
            </a:r>
            <a:r>
              <a:rPr lang="en-US" dirty="0" err="1"/>
              <a:t>sau</a:t>
            </a:r>
            <a:r>
              <a:rPr lang="en-US" dirty="0"/>
              <a:t> </a:t>
            </a:r>
            <a:r>
              <a:rPr lang="en-US" dirty="0" err="1"/>
              <a:t>một</a:t>
            </a:r>
            <a:r>
              <a:rPr lang="en-US" dirty="0"/>
              <a:t> </a:t>
            </a:r>
            <a:r>
              <a:rPr lang="en-US" dirty="0" err="1"/>
              <a:t>sự</a:t>
            </a:r>
            <a:r>
              <a:rPr lang="en-US" dirty="0"/>
              <a:t> </a:t>
            </a:r>
            <a:r>
              <a:rPr lang="en-US" dirty="0" err="1"/>
              <a:t>cố</a:t>
            </a:r>
            <a:r>
              <a:rPr lang="en-US" dirty="0"/>
              <a:t> </a:t>
            </a:r>
            <a:r>
              <a:rPr lang="en-US" dirty="0" err="1"/>
              <a:t>bạo</a:t>
            </a:r>
            <a:r>
              <a:rPr lang="en-US" dirty="0"/>
              <a:t> </a:t>
            </a:r>
            <a:r>
              <a:rPr lang="en-US" dirty="0" err="1"/>
              <a:t>lực</a:t>
            </a:r>
            <a:r>
              <a:rPr lang="en-US" dirty="0"/>
              <a:t> </a:t>
            </a:r>
            <a:r>
              <a:rPr lang="en-US" dirty="0" err="1"/>
              <a:t>gia</a:t>
            </a:r>
            <a:r>
              <a:rPr lang="en-US" dirty="0"/>
              <a:t> </a:t>
            </a:r>
            <a:r>
              <a:rPr lang="en-US" dirty="0" err="1"/>
              <a:t>đình</a:t>
            </a:r>
            <a:r>
              <a:rPr lang="en-US" dirty="0"/>
              <a:t>. </a:t>
            </a:r>
            <a:r>
              <a:rPr lang="en-US" dirty="0" err="1"/>
              <a:t>Mục</a:t>
            </a:r>
            <a:r>
              <a:rPr lang="en-US" dirty="0"/>
              <a:t> </a:t>
            </a:r>
            <a:r>
              <a:rPr lang="en-US" dirty="0" err="1"/>
              <a:t>đích</a:t>
            </a:r>
            <a:r>
              <a:rPr lang="en-US" dirty="0"/>
              <a:t> </a:t>
            </a:r>
            <a:r>
              <a:rPr lang="en-US" dirty="0" err="1"/>
              <a:t>của</a:t>
            </a:r>
            <a:r>
              <a:rPr lang="en-US" dirty="0"/>
              <a:t> </a:t>
            </a:r>
            <a:r>
              <a:rPr lang="en-US" dirty="0" err="1"/>
              <a:t>tòa</a:t>
            </a:r>
            <a:r>
              <a:rPr lang="en-US" dirty="0"/>
              <a:t> </a:t>
            </a:r>
            <a:r>
              <a:rPr lang="en-US" dirty="0" err="1"/>
              <a:t>án</a:t>
            </a:r>
            <a:r>
              <a:rPr lang="en-US" dirty="0"/>
              <a:t> </a:t>
            </a:r>
            <a:r>
              <a:rPr lang="en-US" dirty="0" err="1"/>
              <a:t>là</a:t>
            </a:r>
            <a:r>
              <a:rPr lang="en-US" dirty="0"/>
              <a:t> </a:t>
            </a:r>
            <a:r>
              <a:rPr lang="en-US" dirty="0" err="1"/>
              <a:t>để</a:t>
            </a:r>
            <a:r>
              <a:rPr lang="en-US" dirty="0"/>
              <a:t> </a:t>
            </a:r>
            <a:r>
              <a:rPr lang="en-US" dirty="0" err="1"/>
              <a:t>ngăn</a:t>
            </a:r>
            <a:r>
              <a:rPr lang="en-US" dirty="0"/>
              <a:t> </a:t>
            </a:r>
            <a:r>
              <a:rPr lang="en-US" dirty="0" err="1"/>
              <a:t>ngừa</a:t>
            </a:r>
            <a:r>
              <a:rPr lang="en-US" dirty="0"/>
              <a:t> </a:t>
            </a:r>
            <a:r>
              <a:rPr lang="en-US" dirty="0" err="1"/>
              <a:t>sự</a:t>
            </a:r>
            <a:r>
              <a:rPr lang="en-US" dirty="0"/>
              <a:t> </a:t>
            </a:r>
            <a:r>
              <a:rPr lang="en-US" dirty="0" err="1"/>
              <a:t>tái</a:t>
            </a:r>
            <a:r>
              <a:rPr lang="en-US" dirty="0"/>
              <a:t> </a:t>
            </a:r>
            <a:r>
              <a:rPr lang="en-US" dirty="0" err="1"/>
              <a:t>phát</a:t>
            </a:r>
            <a:r>
              <a:rPr lang="en-US" dirty="0"/>
              <a:t>  </a:t>
            </a:r>
            <a:r>
              <a:rPr lang="en-US" dirty="0" err="1"/>
              <a:t>bạo</a:t>
            </a:r>
            <a:r>
              <a:rPr lang="en-US" dirty="0"/>
              <a:t> </a:t>
            </a:r>
            <a:r>
              <a:rPr lang="en-US" dirty="0" err="1"/>
              <a:t>lực</a:t>
            </a:r>
            <a:r>
              <a:rPr lang="en-US" dirty="0"/>
              <a:t> </a:t>
            </a:r>
            <a:r>
              <a:rPr lang="en-US" dirty="0" err="1"/>
              <a:t>gia</a:t>
            </a:r>
            <a:r>
              <a:rPr lang="en-US" dirty="0"/>
              <a:t> </a:t>
            </a:r>
            <a:r>
              <a:rPr lang="en-US" dirty="0" err="1"/>
              <a:t>đình</a:t>
            </a:r>
            <a:r>
              <a:rPr lang="en-US" dirty="0"/>
              <a:t>. </a:t>
            </a:r>
            <a:r>
              <a:rPr lang="en-US" dirty="0" err="1"/>
              <a:t>Tuy</a:t>
            </a:r>
            <a:r>
              <a:rPr lang="en-US" dirty="0"/>
              <a:t> </a:t>
            </a:r>
            <a:r>
              <a:rPr lang="en-US" dirty="0" err="1"/>
              <a:t>nhiên</a:t>
            </a:r>
            <a:r>
              <a:rPr lang="en-US" dirty="0"/>
              <a:t>, cha </a:t>
            </a:r>
            <a:r>
              <a:rPr lang="en-US" dirty="0" err="1"/>
              <a:t>mẹ</a:t>
            </a:r>
            <a:r>
              <a:rPr lang="en-US" dirty="0"/>
              <a:t> </a:t>
            </a:r>
            <a:r>
              <a:rPr lang="en-US" dirty="0" err="1"/>
              <a:t>tham</a:t>
            </a:r>
            <a:r>
              <a:rPr lang="en-US" dirty="0"/>
              <a:t> </a:t>
            </a:r>
            <a:r>
              <a:rPr lang="en-US" dirty="0" err="1"/>
              <a:t>gia</a:t>
            </a:r>
            <a:r>
              <a:rPr lang="en-US" dirty="0"/>
              <a:t> </a:t>
            </a:r>
            <a:r>
              <a:rPr lang="en-US" dirty="0" err="1"/>
              <a:t>chương</a:t>
            </a:r>
            <a:r>
              <a:rPr lang="en-US" dirty="0"/>
              <a:t> </a:t>
            </a:r>
            <a:r>
              <a:rPr lang="en-US" dirty="0" err="1"/>
              <a:t>trình</a:t>
            </a:r>
            <a:r>
              <a:rPr lang="en-US" dirty="0"/>
              <a:t> </a:t>
            </a:r>
            <a:r>
              <a:rPr lang="en-US" dirty="0" err="1"/>
              <a:t>vời</a:t>
            </a:r>
            <a:r>
              <a:rPr lang="en-US" dirty="0"/>
              <a:t> </a:t>
            </a:r>
            <a:r>
              <a:rPr lang="en-US" dirty="0" err="1"/>
              <a:t>bao</a:t>
            </a:r>
            <a:r>
              <a:rPr lang="en-US" dirty="0"/>
              <a:t> </a:t>
            </a:r>
            <a:r>
              <a:rPr lang="en-US" dirty="0" err="1"/>
              <a:t>cảm</a:t>
            </a:r>
            <a:r>
              <a:rPr lang="en-US" dirty="0"/>
              <a:t> </a:t>
            </a:r>
            <a:r>
              <a:rPr lang="en-US" dirty="0" err="1"/>
              <a:t>súc</a:t>
            </a:r>
            <a:r>
              <a:rPr lang="en-US" dirty="0"/>
              <a:t>:</a:t>
            </a:r>
          </a:p>
          <a:p>
            <a:r>
              <a:rPr lang="en-US" dirty="0"/>
              <a:t>• </a:t>
            </a:r>
            <a:r>
              <a:rPr lang="en-US" dirty="0" err="1"/>
              <a:t>Măc</a:t>
            </a:r>
            <a:r>
              <a:rPr lang="en-US" dirty="0"/>
              <a:t> </a:t>
            </a:r>
            <a:r>
              <a:rPr lang="en-US" dirty="0" err="1"/>
              <a:t>cở</a:t>
            </a:r>
            <a:r>
              <a:rPr lang="en-US" dirty="0"/>
              <a:t>  </a:t>
            </a:r>
            <a:r>
              <a:rPr lang="en-US" dirty="0" err="1"/>
              <a:t>và</a:t>
            </a:r>
            <a:r>
              <a:rPr lang="en-US" dirty="0"/>
              <a:t> </a:t>
            </a:r>
            <a:r>
              <a:rPr lang="en-US" dirty="0" err="1"/>
              <a:t>mất</a:t>
            </a:r>
            <a:r>
              <a:rPr lang="en-US" dirty="0"/>
              <a:t> </a:t>
            </a:r>
            <a:r>
              <a:rPr lang="en-US" dirty="0" err="1"/>
              <a:t>thể</a:t>
            </a:r>
            <a:r>
              <a:rPr lang="en-US" dirty="0"/>
              <a:t> </a:t>
            </a:r>
            <a:r>
              <a:rPr lang="en-US" dirty="0" err="1"/>
              <a:t>diện</a:t>
            </a:r>
            <a:endParaRPr lang="en-US" dirty="0"/>
          </a:p>
          <a:p>
            <a:r>
              <a:rPr lang="en-US" dirty="0"/>
              <a:t>• </a:t>
            </a:r>
            <a:r>
              <a:rPr lang="en-US" dirty="0" err="1"/>
              <a:t>Tức</a:t>
            </a:r>
            <a:r>
              <a:rPr lang="en-US" dirty="0"/>
              <a:t> </a:t>
            </a:r>
            <a:r>
              <a:rPr lang="en-US" dirty="0" err="1"/>
              <a:t>giận</a:t>
            </a:r>
            <a:r>
              <a:rPr lang="en-US" dirty="0"/>
              <a:t> </a:t>
            </a:r>
            <a:r>
              <a:rPr lang="en-US" dirty="0" err="1"/>
              <a:t>vì</a:t>
            </a:r>
            <a:r>
              <a:rPr lang="en-US" dirty="0"/>
              <a:t> </a:t>
            </a:r>
            <a:r>
              <a:rPr lang="en-US" dirty="0" err="1"/>
              <a:t>bị</a:t>
            </a:r>
            <a:r>
              <a:rPr lang="en-US" dirty="0"/>
              <a:t> </a:t>
            </a:r>
            <a:r>
              <a:rPr lang="en-US" dirty="0" err="1"/>
              <a:t>xâm</a:t>
            </a:r>
            <a:r>
              <a:rPr lang="en-US" dirty="0"/>
              <a:t> </a:t>
            </a:r>
            <a:r>
              <a:rPr lang="en-US" dirty="0" err="1"/>
              <a:t>chiếm</a:t>
            </a:r>
            <a:r>
              <a:rPr lang="en-US" dirty="0"/>
              <a:t> </a:t>
            </a:r>
            <a:r>
              <a:rPr lang="en-US" dirty="0" err="1"/>
              <a:t>quyền</a:t>
            </a:r>
            <a:r>
              <a:rPr lang="en-US" dirty="0"/>
              <a:t> </a:t>
            </a:r>
            <a:r>
              <a:rPr lang="en-US" dirty="0" err="1"/>
              <a:t>riêng</a:t>
            </a:r>
            <a:r>
              <a:rPr lang="en-US" dirty="0"/>
              <a:t> </a:t>
            </a:r>
            <a:r>
              <a:rPr lang="en-US" dirty="0" err="1"/>
              <a:t>tư</a:t>
            </a:r>
            <a:endParaRPr lang="en-US" dirty="0"/>
          </a:p>
          <a:p>
            <a:r>
              <a:rPr lang="en-US" dirty="0"/>
              <a:t>• </a:t>
            </a:r>
            <a:r>
              <a:rPr lang="en-US" dirty="0" err="1"/>
              <a:t>Nghĩ</a:t>
            </a:r>
            <a:r>
              <a:rPr lang="en-US" dirty="0"/>
              <a:t> </a:t>
            </a:r>
            <a:r>
              <a:rPr lang="en-US" dirty="0" err="1"/>
              <a:t>sẽ</a:t>
            </a:r>
            <a:r>
              <a:rPr lang="en-US" dirty="0"/>
              <a:t> </a:t>
            </a:r>
            <a:r>
              <a:rPr lang="en-US" dirty="0" err="1"/>
              <a:t>bị</a:t>
            </a:r>
            <a:r>
              <a:rPr lang="en-US" dirty="0"/>
              <a:t> </a:t>
            </a:r>
            <a:r>
              <a:rPr lang="en-US" dirty="0" err="1"/>
              <a:t>giảng</a:t>
            </a:r>
            <a:r>
              <a:rPr lang="en-US" dirty="0"/>
              <a:t> </a:t>
            </a:r>
            <a:r>
              <a:rPr lang="en-US" dirty="0" err="1"/>
              <a:t>dạy</a:t>
            </a:r>
            <a:r>
              <a:rPr lang="en-US" dirty="0"/>
              <a:t>, </a:t>
            </a:r>
            <a:r>
              <a:rPr lang="en-US" dirty="0" err="1"/>
              <a:t>Bị</a:t>
            </a:r>
            <a:r>
              <a:rPr lang="en-US" dirty="0"/>
              <a:t> </a:t>
            </a:r>
            <a:r>
              <a:rPr lang="en-US" dirty="0" err="1"/>
              <a:t>mắng</a:t>
            </a:r>
            <a:r>
              <a:rPr lang="en-US" dirty="0"/>
              <a:t> </a:t>
            </a:r>
            <a:r>
              <a:rPr lang="en-US" dirty="0" err="1"/>
              <a:t>hoặc</a:t>
            </a:r>
            <a:r>
              <a:rPr lang="en-US" dirty="0"/>
              <a:t> </a:t>
            </a:r>
            <a:r>
              <a:rPr lang="en-US" dirty="0" err="1"/>
              <a:t>xấu</a:t>
            </a:r>
            <a:r>
              <a:rPr lang="en-US" dirty="0"/>
              <a:t> </a:t>
            </a:r>
            <a:r>
              <a:rPr lang="en-US" dirty="0" err="1"/>
              <a:t>hổ</a:t>
            </a:r>
            <a:endParaRPr lang="en-US" dirty="0"/>
          </a:p>
          <a:p>
            <a:r>
              <a:rPr lang="en-US" dirty="0"/>
              <a:t>• </a:t>
            </a:r>
            <a:r>
              <a:rPr lang="en-US" dirty="0" err="1"/>
              <a:t>Sợ</a:t>
            </a:r>
            <a:r>
              <a:rPr lang="en-US" dirty="0"/>
              <a:t> </a:t>
            </a:r>
            <a:r>
              <a:rPr lang="en-US" dirty="0" err="1"/>
              <a:t>bạo</a:t>
            </a:r>
            <a:r>
              <a:rPr lang="en-US" dirty="0"/>
              <a:t> </a:t>
            </a:r>
            <a:r>
              <a:rPr lang="en-US" dirty="0" err="1"/>
              <a:t>lực</a:t>
            </a:r>
            <a:r>
              <a:rPr lang="en-US" dirty="0"/>
              <a:t> </a:t>
            </a:r>
            <a:r>
              <a:rPr lang="en-US" dirty="0" err="1"/>
              <a:t>trong</a:t>
            </a:r>
            <a:r>
              <a:rPr lang="en-US" dirty="0"/>
              <a:t> </a:t>
            </a:r>
            <a:r>
              <a:rPr lang="en-US" dirty="0" err="1"/>
              <a:t>tương</a:t>
            </a:r>
            <a:r>
              <a:rPr lang="en-US" dirty="0"/>
              <a:t> </a:t>
            </a:r>
            <a:r>
              <a:rPr lang="en-US" dirty="0" err="1"/>
              <a:t>lai</a:t>
            </a:r>
            <a:endParaRPr lang="en-US" dirty="0"/>
          </a:p>
          <a:p>
            <a:r>
              <a:rPr lang="en-US" dirty="0"/>
              <a:t>• </a:t>
            </a:r>
            <a:r>
              <a:rPr lang="en-US" dirty="0" err="1"/>
              <a:t>Các</a:t>
            </a:r>
            <a:r>
              <a:rPr lang="en-US" dirty="0"/>
              <a:t> </a:t>
            </a:r>
            <a:r>
              <a:rPr lang="en-US" dirty="0" err="1"/>
              <a:t>vấn</a:t>
            </a:r>
            <a:r>
              <a:rPr lang="en-US" dirty="0"/>
              <a:t> </a:t>
            </a:r>
            <a:r>
              <a:rPr lang="en-US" dirty="0" err="1"/>
              <a:t>đề</a:t>
            </a:r>
            <a:r>
              <a:rPr lang="en-US" dirty="0"/>
              <a:t> </a:t>
            </a:r>
            <a:r>
              <a:rPr lang="en-US" dirty="0" err="1"/>
              <a:t>liên</a:t>
            </a:r>
            <a:r>
              <a:rPr lang="en-US" dirty="0"/>
              <a:t> </a:t>
            </a:r>
            <a:r>
              <a:rPr lang="en-US" dirty="0" err="1"/>
              <a:t>quan</a:t>
            </a:r>
            <a:r>
              <a:rPr lang="en-US" dirty="0"/>
              <a:t> </a:t>
            </a:r>
            <a:r>
              <a:rPr lang="en-US" dirty="0" err="1"/>
              <a:t>đến</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giữa</a:t>
            </a:r>
            <a:r>
              <a:rPr lang="en-US" dirty="0"/>
              <a:t> cha </a:t>
            </a:r>
            <a:r>
              <a:rPr lang="en-US" dirty="0" err="1"/>
              <a:t>mẹ</a:t>
            </a:r>
            <a:r>
              <a:rPr lang="en-US" dirty="0"/>
              <a:t>,</a:t>
            </a:r>
          </a:p>
          <a:p>
            <a:r>
              <a:rPr lang="en-US" dirty="0"/>
              <a:t>• </a:t>
            </a:r>
            <a:r>
              <a:rPr lang="en-US" dirty="0" err="1"/>
              <a:t>Quyết</a:t>
            </a:r>
            <a:r>
              <a:rPr lang="en-US" dirty="0"/>
              <a:t> </a:t>
            </a:r>
            <a:r>
              <a:rPr lang="en-US" dirty="0" err="1"/>
              <a:t>định</a:t>
            </a:r>
            <a:r>
              <a:rPr lang="en-US" dirty="0"/>
              <a:t> </a:t>
            </a:r>
            <a:r>
              <a:rPr lang="en-US" dirty="0" err="1"/>
              <a:t>giữ</a:t>
            </a:r>
            <a:r>
              <a:rPr lang="en-US" dirty="0"/>
              <a:t> </a:t>
            </a:r>
            <a:r>
              <a:rPr lang="en-US" dirty="0" err="1"/>
              <a:t>hoặc</a:t>
            </a:r>
            <a:r>
              <a:rPr lang="en-US" dirty="0"/>
              <a:t> </a:t>
            </a:r>
            <a:r>
              <a:rPr lang="en-US" dirty="0" err="1"/>
              <a:t>bỏ</a:t>
            </a:r>
            <a:r>
              <a:rPr lang="en-US" dirty="0"/>
              <a:t> </a:t>
            </a:r>
            <a:r>
              <a:rPr lang="en-US" dirty="0" err="1"/>
              <a:t>hôn</a:t>
            </a:r>
            <a:r>
              <a:rPr lang="en-US" dirty="0"/>
              <a:t> </a:t>
            </a:r>
            <a:r>
              <a:rPr lang="en-US" dirty="0" err="1"/>
              <a:t>nhân</a:t>
            </a:r>
            <a:endParaRPr lang="en-US" dirty="0"/>
          </a:p>
          <a:p>
            <a:r>
              <a:rPr lang="en-US" dirty="0"/>
              <a:t>• </a:t>
            </a:r>
            <a:r>
              <a:rPr lang="en-US" dirty="0" err="1"/>
              <a:t>Miễn</a:t>
            </a:r>
            <a:r>
              <a:rPr lang="en-US" dirty="0"/>
              <a:t> </a:t>
            </a:r>
            <a:r>
              <a:rPr lang="en-US" dirty="0" err="1"/>
              <a:t>cưỡng</a:t>
            </a:r>
            <a:r>
              <a:rPr lang="en-US" dirty="0"/>
              <a:t> </a:t>
            </a:r>
            <a:r>
              <a:rPr lang="en-US" dirty="0" err="1"/>
              <a:t>thảo</a:t>
            </a:r>
            <a:r>
              <a:rPr lang="en-US" dirty="0"/>
              <a:t> </a:t>
            </a:r>
            <a:r>
              <a:rPr lang="en-US" dirty="0" err="1"/>
              <a:t>luận</a:t>
            </a:r>
            <a:r>
              <a:rPr lang="en-US" dirty="0"/>
              <a:t> </a:t>
            </a:r>
            <a:r>
              <a:rPr lang="en-US" dirty="0" err="1"/>
              <a:t>về</a:t>
            </a:r>
            <a:r>
              <a:rPr lang="en-US" dirty="0"/>
              <a:t> </a:t>
            </a:r>
            <a:r>
              <a:rPr lang="en-US" dirty="0" err="1"/>
              <a:t>rượu</a:t>
            </a:r>
            <a:r>
              <a:rPr lang="en-US" dirty="0"/>
              <a:t> </a:t>
            </a:r>
            <a:r>
              <a:rPr lang="en-US" dirty="0" err="1"/>
              <a:t>hoặc</a:t>
            </a:r>
            <a:r>
              <a:rPr lang="en-US" dirty="0"/>
              <a:t> </a:t>
            </a:r>
            <a:r>
              <a:rPr lang="en-US" dirty="0" err="1"/>
              <a:t>Sử</a:t>
            </a:r>
            <a:r>
              <a:rPr lang="en-US" dirty="0"/>
              <a:t> </a:t>
            </a:r>
            <a:r>
              <a:rPr lang="en-US" dirty="0" err="1"/>
              <a:t>dụng</a:t>
            </a:r>
            <a:r>
              <a:rPr lang="en-US" dirty="0"/>
              <a:t> ma </a:t>
            </a:r>
            <a:r>
              <a:rPr lang="en-US" dirty="0" err="1"/>
              <a:t>túy</a:t>
            </a:r>
            <a:r>
              <a:rPr lang="en-US" dirty="0"/>
              <a:t> </a:t>
            </a:r>
            <a:r>
              <a:rPr lang="en-US" dirty="0" err="1"/>
              <a:t>trong</a:t>
            </a:r>
            <a:r>
              <a:rPr lang="en-US" dirty="0"/>
              <a:t> </a:t>
            </a:r>
            <a:r>
              <a:rPr lang="en-US" dirty="0" err="1"/>
              <a:t>nhà</a:t>
            </a:r>
            <a:endParaRPr lang="en-US" dirty="0"/>
          </a:p>
          <a:p>
            <a:r>
              <a:rPr lang="en-US" dirty="0"/>
              <a:t>• Lo </a:t>
            </a:r>
            <a:r>
              <a:rPr lang="en-US" dirty="0" err="1"/>
              <a:t>ngại</a:t>
            </a:r>
            <a:r>
              <a:rPr lang="en-US" dirty="0"/>
              <a:t> </a:t>
            </a:r>
            <a:r>
              <a:rPr lang="en-US" dirty="0" err="1"/>
              <a:t>về</a:t>
            </a:r>
            <a:r>
              <a:rPr lang="en-US" dirty="0"/>
              <a:t> </a:t>
            </a:r>
            <a:r>
              <a:rPr lang="en-US" dirty="0" err="1"/>
              <a:t>hậu</a:t>
            </a:r>
            <a:r>
              <a:rPr lang="en-US" dirty="0"/>
              <a:t> </a:t>
            </a:r>
            <a:r>
              <a:rPr lang="en-US" dirty="0" err="1"/>
              <a:t>quả</a:t>
            </a:r>
            <a:r>
              <a:rPr lang="en-US" dirty="0"/>
              <a:t> </a:t>
            </a:r>
            <a:r>
              <a:rPr lang="en-US" dirty="0" err="1"/>
              <a:t>pháp</a:t>
            </a:r>
            <a:r>
              <a:rPr lang="en-US" dirty="0"/>
              <a:t> </a:t>
            </a:r>
            <a:r>
              <a:rPr lang="en-US" dirty="0" err="1"/>
              <a:t>lý</a:t>
            </a:r>
            <a:r>
              <a:rPr lang="en-US" dirty="0"/>
              <a:t> </a:t>
            </a:r>
            <a:r>
              <a:rPr lang="en-US" dirty="0" err="1"/>
              <a:t>Và</a:t>
            </a:r>
            <a:r>
              <a:rPr lang="en-US" dirty="0"/>
              <a:t> </a:t>
            </a:r>
            <a:r>
              <a:rPr lang="en-US" dirty="0" err="1"/>
              <a:t>mất</a:t>
            </a:r>
            <a:r>
              <a:rPr lang="en-US" dirty="0"/>
              <a:t> </a:t>
            </a:r>
            <a:r>
              <a:rPr lang="en-US" dirty="0" err="1"/>
              <a:t>tự</a:t>
            </a:r>
            <a:r>
              <a:rPr lang="en-US" dirty="0"/>
              <a:t> do</a:t>
            </a:r>
          </a:p>
          <a:p>
            <a:r>
              <a:rPr lang="en-US" dirty="0"/>
              <a:t>• </a:t>
            </a:r>
            <a:r>
              <a:rPr lang="en-US" dirty="0" err="1"/>
              <a:t>Mong</a:t>
            </a:r>
            <a:r>
              <a:rPr lang="en-US" dirty="0"/>
              <a:t> </a:t>
            </a:r>
            <a:r>
              <a:rPr lang="en-US" dirty="0" err="1"/>
              <a:t>muốn</a:t>
            </a:r>
            <a:r>
              <a:rPr lang="en-US" dirty="0"/>
              <a:t> </a:t>
            </a:r>
            <a:r>
              <a:rPr lang="en-US" dirty="0" err="1"/>
              <a:t>bảo</a:t>
            </a:r>
            <a:r>
              <a:rPr lang="en-US" dirty="0"/>
              <a:t> </a:t>
            </a:r>
            <a:r>
              <a:rPr lang="en-US" dirty="0" err="1"/>
              <a:t>vệ</a:t>
            </a:r>
            <a:r>
              <a:rPr lang="en-US" dirty="0"/>
              <a:t> </a:t>
            </a:r>
            <a:r>
              <a:rPr lang="en-US" dirty="0" err="1"/>
              <a:t>trẻ</a:t>
            </a:r>
            <a:r>
              <a:rPr lang="en-US" dirty="0"/>
              <a:t> </a:t>
            </a:r>
            <a:r>
              <a:rPr lang="en-US" dirty="0" err="1"/>
              <a:t>em</a:t>
            </a:r>
            <a:r>
              <a:rPr lang="en-US" dirty="0"/>
              <a:t> </a:t>
            </a:r>
          </a:p>
          <a:p>
            <a:r>
              <a:rPr lang="en-US" dirty="0"/>
              <a:t>• </a:t>
            </a:r>
            <a:r>
              <a:rPr lang="en-US" dirty="0" err="1"/>
              <a:t>Sợ</a:t>
            </a:r>
            <a:r>
              <a:rPr lang="en-US" dirty="0"/>
              <a:t> </a:t>
            </a:r>
            <a:r>
              <a:rPr lang="en-US" dirty="0" err="1"/>
              <a:t>trẻ</a:t>
            </a:r>
            <a:r>
              <a:rPr lang="en-US" dirty="0"/>
              <a:t> </a:t>
            </a:r>
            <a:r>
              <a:rPr lang="en-US" dirty="0" err="1"/>
              <a:t>em</a:t>
            </a:r>
            <a:r>
              <a:rPr lang="en-US" dirty="0"/>
              <a:t> </a:t>
            </a:r>
            <a:r>
              <a:rPr lang="en-US" dirty="0" err="1"/>
              <a:t>bị</a:t>
            </a:r>
            <a:r>
              <a:rPr lang="en-US" dirty="0"/>
              <a:t> </a:t>
            </a:r>
            <a:r>
              <a:rPr lang="en-US" dirty="0" err="1"/>
              <a:t>bắt</a:t>
            </a:r>
            <a:r>
              <a:rPr lang="en-US" dirty="0"/>
              <a:t> </a:t>
            </a:r>
            <a:r>
              <a:rPr lang="en-US" dirty="0" err="1"/>
              <a:t>ra</a:t>
            </a:r>
            <a:r>
              <a:rPr lang="en-US" dirty="0"/>
              <a:t> </a:t>
            </a:r>
            <a:r>
              <a:rPr lang="en-US" dirty="0" err="1"/>
              <a:t>khỏi</a:t>
            </a:r>
            <a:r>
              <a:rPr lang="en-US" dirty="0"/>
              <a:t> </a:t>
            </a:r>
            <a:r>
              <a:rPr lang="en-US" dirty="0" err="1"/>
              <a:t>nhà</a:t>
            </a:r>
            <a:r>
              <a:rPr lang="en-US" dirty="0"/>
              <a:t> </a:t>
            </a:r>
          </a:p>
          <a:p>
            <a:endParaRPr lang="en-US" dirty="0"/>
          </a:p>
          <a:p>
            <a:r>
              <a:rPr lang="en-US" dirty="0" err="1"/>
              <a:t>Tất</a:t>
            </a:r>
            <a:r>
              <a:rPr lang="en-US" dirty="0"/>
              <a:t> </a:t>
            </a:r>
            <a:r>
              <a:rPr lang="en-US" dirty="0" err="1"/>
              <a:t>cả</a:t>
            </a:r>
            <a:r>
              <a:rPr lang="en-US" dirty="0"/>
              <a:t> </a:t>
            </a:r>
            <a:r>
              <a:rPr lang="en-US" dirty="0" err="1"/>
              <a:t>nhứng</a:t>
            </a:r>
            <a:r>
              <a:rPr lang="en-US" dirty="0"/>
              <a:t> </a:t>
            </a:r>
            <a:r>
              <a:rPr lang="en-US" dirty="0" err="1"/>
              <a:t>điều</a:t>
            </a:r>
            <a:r>
              <a:rPr lang="en-US" dirty="0"/>
              <a:t> </a:t>
            </a:r>
            <a:r>
              <a:rPr lang="en-US" dirty="0" err="1"/>
              <a:t>này</a:t>
            </a:r>
            <a:r>
              <a:rPr lang="en-US" dirty="0"/>
              <a:t> </a:t>
            </a:r>
            <a:r>
              <a:rPr lang="en-US" dirty="0" err="1"/>
              <a:t>trong</a:t>
            </a:r>
            <a:r>
              <a:rPr lang="en-US" dirty="0"/>
              <a:t> </a:t>
            </a:r>
            <a:r>
              <a:rPr lang="en-US" dirty="0" err="1"/>
              <a:t>thâm</a:t>
            </a:r>
            <a:r>
              <a:rPr lang="en-US" dirty="0"/>
              <a:t> </a:t>
            </a:r>
            <a:r>
              <a:rPr lang="en-US" dirty="0" err="1"/>
              <a:t>tâm</a:t>
            </a:r>
            <a:r>
              <a:rPr lang="en-US" dirty="0"/>
              <a:t> TC, </a:t>
            </a:r>
            <a:r>
              <a:rPr lang="en-US" dirty="0" err="1"/>
              <a:t>và</a:t>
            </a:r>
            <a:r>
              <a:rPr lang="en-US" dirty="0"/>
              <a:t> </a:t>
            </a:r>
            <a:r>
              <a:rPr lang="en-US" dirty="0" err="1"/>
              <a:t>ngừoi</a:t>
            </a:r>
            <a:r>
              <a:rPr lang="en-US" dirty="0"/>
              <a:t> </a:t>
            </a:r>
            <a:r>
              <a:rPr lang="en-US" dirty="0" err="1"/>
              <a:t>chông</a:t>
            </a:r>
            <a:r>
              <a:rPr lang="en-US" dirty="0"/>
              <a:t> hay </a:t>
            </a:r>
            <a:r>
              <a:rPr lang="en-US" dirty="0" err="1"/>
              <a:t>vợ</a:t>
            </a:r>
            <a:r>
              <a:rPr lang="en-US" dirty="0"/>
              <a:t>, Cha </a:t>
            </a:r>
            <a:r>
              <a:rPr lang="en-US" dirty="0" err="1"/>
              <a:t>mẹ</a:t>
            </a:r>
            <a:r>
              <a:rPr lang="en-US" dirty="0"/>
              <a:t>, con </a:t>
            </a:r>
            <a:r>
              <a:rPr lang="en-US" dirty="0" err="1"/>
              <a:t>cái</a:t>
            </a:r>
            <a:r>
              <a:rPr lang="en-US" dirty="0"/>
              <a:t>, </a:t>
            </a:r>
            <a:r>
              <a:rPr lang="en-US" dirty="0" err="1"/>
              <a:t>bác</a:t>
            </a:r>
            <a:r>
              <a:rPr lang="en-US" dirty="0"/>
              <a:t> </a:t>
            </a:r>
            <a:r>
              <a:rPr lang="en-US" dirty="0" err="1"/>
              <a:t>sĩ</a:t>
            </a:r>
            <a:r>
              <a:rPr lang="en-US" dirty="0"/>
              <a:t> </a:t>
            </a:r>
            <a:r>
              <a:rPr lang="en-US" dirty="0" err="1"/>
              <a:t>lâm</a:t>
            </a:r>
            <a:r>
              <a:rPr lang="en-US" dirty="0"/>
              <a:t> </a:t>
            </a:r>
            <a:r>
              <a:rPr lang="en-US" dirty="0" err="1"/>
              <a:t>sàng</a:t>
            </a:r>
            <a:r>
              <a:rPr lang="en-US" dirty="0"/>
              <a:t> </a:t>
            </a:r>
            <a:r>
              <a:rPr lang="en-US" dirty="0" err="1"/>
              <a:t>và</a:t>
            </a:r>
            <a:r>
              <a:rPr lang="en-US" dirty="0"/>
              <a:t> </a:t>
            </a:r>
            <a:r>
              <a:rPr lang="en-US" dirty="0" err="1"/>
              <a:t>nhân</a:t>
            </a:r>
            <a:r>
              <a:rPr lang="en-US" dirty="0"/>
              <a:t> </a:t>
            </a:r>
            <a:r>
              <a:rPr lang="en-US" dirty="0" err="1"/>
              <a:t>viên</a:t>
            </a:r>
            <a:r>
              <a:rPr lang="en-US" dirty="0"/>
              <a:t> </a:t>
            </a:r>
            <a:r>
              <a:rPr lang="en-US" dirty="0" err="1"/>
              <a:t>quản</a:t>
            </a:r>
            <a:r>
              <a:rPr lang="en-US" dirty="0"/>
              <a:t> </a:t>
            </a:r>
            <a:r>
              <a:rPr lang="en-US" dirty="0" err="1"/>
              <a:t>chế</a:t>
            </a:r>
            <a:r>
              <a:rPr lang="en-US" dirty="0"/>
              <a:t> </a:t>
            </a:r>
            <a:r>
              <a:rPr lang="en-US" dirty="0" err="1"/>
              <a:t>còn</a:t>
            </a:r>
            <a:r>
              <a:rPr lang="en-US" dirty="0"/>
              <a:t> </a:t>
            </a:r>
            <a:r>
              <a:rPr lang="en-US" dirty="0" err="1"/>
              <a:t>có</a:t>
            </a:r>
            <a:r>
              <a:rPr lang="en-US" dirty="0"/>
              <a:t> </a:t>
            </a:r>
            <a:r>
              <a:rPr lang="en-US" dirty="0" err="1"/>
              <a:t>ý</a:t>
            </a:r>
            <a:r>
              <a:rPr lang="en-US" dirty="0"/>
              <a:t> </a:t>
            </a:r>
            <a:r>
              <a:rPr lang="en-US" dirty="0" err="1"/>
              <a:t>nghĩ</a:t>
            </a:r>
            <a:r>
              <a:rPr lang="en-US" dirty="0"/>
              <a:t> </a:t>
            </a:r>
            <a:r>
              <a:rPr lang="en-US" dirty="0" err="1"/>
              <a:t>khác</a:t>
            </a:r>
            <a:r>
              <a:rPr lang="en-US" dirty="0"/>
              <a:t>. </a:t>
            </a:r>
            <a:r>
              <a:rPr lang="en-US" dirty="0" err="1"/>
              <a:t>Mọi</a:t>
            </a:r>
            <a:r>
              <a:rPr lang="en-US" dirty="0"/>
              <a:t> </a:t>
            </a:r>
            <a:r>
              <a:rPr lang="en-US" dirty="0" err="1"/>
              <a:t>chuyên</a:t>
            </a:r>
            <a:r>
              <a:rPr lang="en-US" dirty="0"/>
              <a:t> </a:t>
            </a:r>
            <a:r>
              <a:rPr lang="en-US" dirty="0" err="1"/>
              <a:t>rối</a:t>
            </a:r>
            <a:r>
              <a:rPr lang="en-US" dirty="0"/>
              <a:t> </a:t>
            </a:r>
            <a:r>
              <a:rPr lang="en-US" dirty="0" err="1"/>
              <a:t>loạn</a:t>
            </a:r>
            <a:r>
              <a:rPr lang="en-US" dirty="0"/>
              <a:t> </a:t>
            </a:r>
            <a:r>
              <a:rPr lang="en-US" dirty="0" err="1"/>
              <a:t>nếu</a:t>
            </a:r>
            <a:r>
              <a:rPr lang="en-US" dirty="0"/>
              <a:t>  </a:t>
            </a:r>
            <a:r>
              <a:rPr lang="en-US" dirty="0" err="1"/>
              <a:t>không</a:t>
            </a:r>
            <a:r>
              <a:rPr lang="en-US" dirty="0"/>
              <a:t> </a:t>
            </a:r>
            <a:r>
              <a:rPr lang="en-US" dirty="0" err="1"/>
              <a:t>có</a:t>
            </a:r>
            <a:r>
              <a:rPr lang="en-US" dirty="0"/>
              <a:t> </a:t>
            </a:r>
            <a:r>
              <a:rPr lang="en-US" dirty="0" err="1"/>
              <a:t>một</a:t>
            </a:r>
            <a:r>
              <a:rPr lang="en-US" dirty="0"/>
              <a:t> </a:t>
            </a:r>
            <a:r>
              <a:rPr lang="en-US" dirty="0" err="1"/>
              <a:t>định</a:t>
            </a:r>
            <a:r>
              <a:rPr lang="en-US" dirty="0"/>
              <a:t> </a:t>
            </a:r>
            <a:r>
              <a:rPr lang="en-US" dirty="0" err="1"/>
              <a:t>hướng</a:t>
            </a:r>
            <a:r>
              <a:rPr lang="en-US" dirty="0"/>
              <a:t> </a:t>
            </a:r>
            <a:r>
              <a:rPr lang="en-US" dirty="0" err="1"/>
              <a:t>rõ</a:t>
            </a:r>
            <a:r>
              <a:rPr lang="en-US" dirty="0"/>
              <a:t> </a:t>
            </a:r>
            <a:r>
              <a:rPr lang="en-US" dirty="0" err="1"/>
              <a:t>ràng</a:t>
            </a:r>
            <a:r>
              <a:rPr lang="en-US" dirty="0"/>
              <a:t>. </a:t>
            </a:r>
            <a:r>
              <a:rPr lang="en-US" dirty="0" err="1"/>
              <a:t>Tìm</a:t>
            </a:r>
            <a:r>
              <a:rPr lang="en-US" dirty="0"/>
              <a:t> </a:t>
            </a:r>
            <a:r>
              <a:rPr lang="en-US" dirty="0" err="1"/>
              <a:t>và</a:t>
            </a:r>
            <a:r>
              <a:rPr lang="en-US" dirty="0"/>
              <a:t> </a:t>
            </a:r>
            <a:r>
              <a:rPr lang="en-US" dirty="0" err="1"/>
              <a:t>duy</a:t>
            </a:r>
            <a:r>
              <a:rPr lang="en-US" dirty="0"/>
              <a:t> </a:t>
            </a:r>
            <a:r>
              <a:rPr lang="en-US" dirty="0" err="1"/>
              <a:t>trì</a:t>
            </a:r>
            <a:r>
              <a:rPr lang="en-US" dirty="0"/>
              <a:t> </a:t>
            </a:r>
            <a:r>
              <a:rPr lang="en-US" dirty="0" err="1"/>
              <a:t>hướng</a:t>
            </a:r>
            <a:r>
              <a:rPr lang="en-US" dirty="0"/>
              <a:t> </a:t>
            </a:r>
            <a:r>
              <a:rPr lang="en-US" dirty="0" err="1"/>
              <a:t>đó</a:t>
            </a:r>
            <a:r>
              <a:rPr lang="en-US" dirty="0"/>
              <a:t> </a:t>
            </a:r>
            <a:r>
              <a:rPr lang="en-US" dirty="0" err="1"/>
              <a:t>là</a:t>
            </a:r>
            <a:r>
              <a:rPr lang="en-US" dirty="0"/>
              <a:t> </a:t>
            </a:r>
            <a:r>
              <a:rPr lang="en-US" dirty="0" err="1"/>
              <a:t>nhiệm</a:t>
            </a:r>
            <a:r>
              <a:rPr lang="en-US" dirty="0"/>
              <a:t> </a:t>
            </a:r>
            <a:r>
              <a:rPr lang="en-US" dirty="0" err="1"/>
              <a:t>vụ</a:t>
            </a:r>
            <a:r>
              <a:rPr lang="en-US" dirty="0"/>
              <a:t> </a:t>
            </a:r>
            <a:r>
              <a:rPr lang="en-US" dirty="0" err="1"/>
              <a:t>của</a:t>
            </a:r>
            <a:r>
              <a:rPr lang="en-US" dirty="0"/>
              <a:t> TVV </a:t>
            </a:r>
          </a:p>
        </p:txBody>
      </p:sp>
      <p:sp>
        <p:nvSpPr>
          <p:cNvPr id="4" name="Slide Number Placeholder 3"/>
          <p:cNvSpPr>
            <a:spLocks noGrp="1"/>
          </p:cNvSpPr>
          <p:nvPr>
            <p:ph type="sldNum" sz="quarter" idx="10"/>
          </p:nvPr>
        </p:nvSpPr>
        <p:spPr/>
        <p:txBody>
          <a:bodyPr/>
          <a:lstStyle/>
          <a:p>
            <a:fld id="{857C92A1-E82D-D04C-8140-EFD5335B71C8}" type="slidenum">
              <a:rPr lang="en-US" smtClean="0"/>
              <a:t>82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83</a:t>
            </a:fld>
            <a:endParaRPr lang="en-US"/>
          </a:p>
        </p:txBody>
      </p:sp>
    </p:spTree>
    <p:extLst>
      <p:ext uri="{BB962C8B-B14F-4D97-AF65-F5344CB8AC3E}">
        <p14:creationId xmlns:p14="http://schemas.microsoft.com/office/powerpoint/2010/main" val="377152170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defRPr/>
            </a:pPr>
            <a:r>
              <a:rPr lang="en-US" sz="2400" dirty="0" err="1"/>
              <a:t>Khi</a:t>
            </a:r>
            <a:r>
              <a:rPr lang="en-US" sz="2400" dirty="0"/>
              <a:t> </a:t>
            </a:r>
            <a:r>
              <a:rPr lang="en-US" sz="2400" dirty="0" err="1"/>
              <a:t>có</a:t>
            </a:r>
            <a:r>
              <a:rPr lang="en-US" sz="2400" dirty="0"/>
              <a:t> </a:t>
            </a:r>
            <a:r>
              <a:rPr lang="en-US" sz="2400" dirty="0" err="1"/>
              <a:t>nhiều</a:t>
            </a:r>
            <a:r>
              <a:rPr lang="en-US" sz="2400" dirty="0"/>
              <a:t> </a:t>
            </a:r>
            <a:r>
              <a:rPr lang="en-US" sz="2400" dirty="0" err="1"/>
              <a:t>chủ</a:t>
            </a:r>
            <a:r>
              <a:rPr lang="en-US" sz="2400" dirty="0"/>
              <a:t> </a:t>
            </a:r>
            <a:r>
              <a:rPr lang="en-US" sz="2400" dirty="0" err="1"/>
              <a:t>đề</a:t>
            </a:r>
            <a:r>
              <a:rPr lang="en-US" sz="2400" dirty="0"/>
              <a:t>, TVV </a:t>
            </a:r>
            <a:r>
              <a:rPr lang="en-US" sz="2400" dirty="0" err="1"/>
              <a:t>có</a:t>
            </a:r>
            <a:r>
              <a:rPr lang="en-US" sz="2400" dirty="0"/>
              <a:t> </a:t>
            </a:r>
            <a:r>
              <a:rPr lang="en-US" sz="2400" dirty="0" err="1"/>
              <a:t>khuynh</a:t>
            </a:r>
            <a:r>
              <a:rPr lang="en-US" sz="2400" dirty="0"/>
              <a:t> </a:t>
            </a:r>
            <a:r>
              <a:rPr lang="en-US" sz="2400" dirty="0" err="1"/>
              <a:t>hướng</a:t>
            </a:r>
            <a:r>
              <a:rPr lang="en-US" sz="2400" dirty="0"/>
              <a:t> </a:t>
            </a:r>
            <a:r>
              <a:rPr lang="en-US" sz="2400" dirty="0" err="1"/>
              <a:t>tập</a:t>
            </a:r>
            <a:r>
              <a:rPr lang="en-US" sz="2400" dirty="0"/>
              <a:t> </a:t>
            </a:r>
            <a:r>
              <a:rPr lang="en-US" sz="2400" dirty="0" err="1"/>
              <a:t>trung</a:t>
            </a:r>
            <a:r>
              <a:rPr lang="en-US" sz="2400" dirty="0"/>
              <a:t> </a:t>
            </a:r>
            <a:r>
              <a:rPr lang="en-US" sz="2400" dirty="0" err="1"/>
              <a:t>quá</a:t>
            </a:r>
            <a:r>
              <a:rPr lang="en-US" sz="2400" dirty="0"/>
              <a:t> </a:t>
            </a:r>
            <a:r>
              <a:rPr lang="en-US" sz="2400" dirty="0" err="1"/>
              <a:t>nhanh</a:t>
            </a:r>
            <a:r>
              <a:rPr lang="en-US" sz="2400" dirty="0"/>
              <a:t>, </a:t>
            </a:r>
            <a:r>
              <a:rPr lang="en-US" sz="2400" dirty="0" err="1"/>
              <a:t>không</a:t>
            </a:r>
            <a:r>
              <a:rPr lang="en-US" sz="2400" dirty="0"/>
              <a:t> </a:t>
            </a:r>
            <a:r>
              <a:rPr lang="en-US" sz="2400" dirty="0" err="1"/>
              <a:t>có</a:t>
            </a:r>
            <a:r>
              <a:rPr lang="en-US" sz="2400" dirty="0"/>
              <a:t> </a:t>
            </a:r>
            <a:r>
              <a:rPr lang="en-US" sz="2400" dirty="0" err="1"/>
              <a:t>sự</a:t>
            </a:r>
            <a:r>
              <a:rPr lang="en-US" sz="2400" dirty="0"/>
              <a:t> </a:t>
            </a:r>
            <a:r>
              <a:rPr lang="en-US" sz="2400" dirty="0" err="1"/>
              <a:t>phản</a:t>
            </a:r>
            <a:r>
              <a:rPr lang="en-US" sz="2400" dirty="0"/>
              <a:t> </a:t>
            </a:r>
            <a:r>
              <a:rPr lang="en-US" sz="2400" dirty="0" err="1"/>
              <a:t>chiếu</a:t>
            </a:r>
            <a:r>
              <a:rPr lang="en-US" sz="2400" dirty="0"/>
              <a:t> </a:t>
            </a:r>
            <a:r>
              <a:rPr lang="en-US" sz="2400" dirty="0" err="1"/>
              <a:t>hoặc</a:t>
            </a:r>
            <a:r>
              <a:rPr lang="en-US" sz="2400" dirty="0"/>
              <a:t> </a:t>
            </a:r>
            <a:r>
              <a:rPr lang="en-US" sz="2400" dirty="0" err="1"/>
              <a:t>thoả</a:t>
            </a:r>
            <a:r>
              <a:rPr lang="en-US" sz="2400" dirty="0"/>
              <a:t> </a:t>
            </a:r>
            <a:r>
              <a:rPr lang="en-US" sz="2400" dirty="0" err="1"/>
              <a:t>thuận</a:t>
            </a:r>
            <a:r>
              <a:rPr lang="en-US" sz="2400" dirty="0"/>
              <a:t> </a:t>
            </a:r>
            <a:r>
              <a:rPr lang="en-US" sz="2400" dirty="0" err="1"/>
              <a:t>của</a:t>
            </a:r>
            <a:r>
              <a:rPr lang="en-US" sz="2400" dirty="0"/>
              <a:t> TC. </a:t>
            </a:r>
            <a:r>
              <a:rPr lang="en-US" sz="2400" dirty="0" err="1"/>
              <a:t>Sự</a:t>
            </a:r>
            <a:r>
              <a:rPr lang="en-US" sz="2400" dirty="0"/>
              <a:t> cam </a:t>
            </a:r>
            <a:r>
              <a:rPr lang="en-US" sz="2400" dirty="0" err="1"/>
              <a:t>kết</a:t>
            </a:r>
            <a:r>
              <a:rPr lang="en-US" sz="2400" dirty="0"/>
              <a:t> </a:t>
            </a:r>
            <a:r>
              <a:rPr lang="en-US" sz="2400" dirty="0" err="1"/>
              <a:t>vội</a:t>
            </a:r>
            <a:r>
              <a:rPr lang="en-US" sz="2400" dirty="0"/>
              <a:t> </a:t>
            </a:r>
            <a:r>
              <a:rPr lang="en-US" sz="2400" dirty="0" err="1"/>
              <a:t>vã</a:t>
            </a:r>
            <a:r>
              <a:rPr lang="en-US" sz="2400" dirty="0"/>
              <a:t> </a:t>
            </a:r>
            <a:r>
              <a:rPr lang="en-US" sz="2400" dirty="0" err="1"/>
              <a:t>làm</a:t>
            </a:r>
            <a:r>
              <a:rPr lang="en-US" sz="2400" dirty="0"/>
              <a:t> </a:t>
            </a:r>
            <a:r>
              <a:rPr lang="en-US" sz="2400" dirty="0" err="1"/>
              <a:t>việc</a:t>
            </a:r>
            <a:r>
              <a:rPr lang="en-US" sz="2400" dirty="0"/>
              <a:t> </a:t>
            </a:r>
            <a:r>
              <a:rPr lang="en-US" sz="2400" dirty="0" err="1"/>
              <a:t>thay</a:t>
            </a:r>
            <a:r>
              <a:rPr lang="en-US" sz="2400" dirty="0"/>
              <a:t> </a:t>
            </a:r>
            <a:r>
              <a:rPr lang="en-US" sz="2400" dirty="0" err="1"/>
              <a:t>đổi</a:t>
            </a:r>
            <a:r>
              <a:rPr lang="en-US" sz="2400" dirty="0"/>
              <a:t> </a:t>
            </a:r>
            <a:r>
              <a:rPr lang="en-US" sz="2400" dirty="0" err="1"/>
              <a:t>càng</a:t>
            </a:r>
            <a:r>
              <a:rPr lang="en-US" sz="2400" dirty="0"/>
              <a:t> </a:t>
            </a:r>
            <a:r>
              <a:rPr lang="en-US" sz="2400" dirty="0" err="1"/>
              <a:t>khó</a:t>
            </a:r>
            <a:r>
              <a:rPr lang="en-US" sz="2400" dirty="0"/>
              <a:t> </a:t>
            </a:r>
            <a:r>
              <a:rPr lang="en-US" sz="2400" dirty="0" err="1"/>
              <a:t>khăn</a:t>
            </a:r>
            <a:r>
              <a:rPr lang="en-US" sz="2400" dirty="0"/>
              <a:t>. </a:t>
            </a:r>
            <a:r>
              <a:rPr lang="en-US" sz="2400" dirty="0" err="1"/>
              <a:t>Mặt</a:t>
            </a:r>
            <a:r>
              <a:rPr lang="en-US" sz="2400" dirty="0"/>
              <a:t> </a:t>
            </a:r>
            <a:r>
              <a:rPr lang="en-US" sz="2400" dirty="0" err="1"/>
              <a:t>khác</a:t>
            </a:r>
            <a:r>
              <a:rPr lang="en-US" sz="2400" dirty="0"/>
              <a:t>, TC </a:t>
            </a:r>
            <a:r>
              <a:rPr lang="en-US" sz="2400" dirty="0" err="1"/>
              <a:t>được</a:t>
            </a:r>
            <a:r>
              <a:rPr lang="en-US" sz="2400" dirty="0"/>
              <a:t> </a:t>
            </a:r>
            <a:r>
              <a:rPr lang="en-US" sz="2400" dirty="0" err="1"/>
              <a:t>hương</a:t>
            </a:r>
            <a:r>
              <a:rPr lang="en-US" sz="2400" dirty="0"/>
              <a:t> </a:t>
            </a:r>
            <a:r>
              <a:rPr lang="en-US" sz="2400" dirty="0" err="1"/>
              <a:t>dẫn</a:t>
            </a:r>
            <a:r>
              <a:rPr lang="en-US" sz="2400" dirty="0"/>
              <a:t> </a:t>
            </a:r>
            <a:r>
              <a:rPr lang="en-US" sz="2400" dirty="0" err="1"/>
              <a:t>lựa</a:t>
            </a:r>
            <a:r>
              <a:rPr lang="en-US" sz="2400" dirty="0"/>
              <a:t> </a:t>
            </a:r>
            <a:r>
              <a:rPr lang="en-US" sz="2400" dirty="0" err="1"/>
              <a:t>chọn</a:t>
            </a:r>
            <a:r>
              <a:rPr lang="en-US" sz="2400" dirty="0"/>
              <a:t> </a:t>
            </a:r>
            <a:r>
              <a:rPr lang="en-US" sz="2400" dirty="0" err="1"/>
              <a:t>cách</a:t>
            </a:r>
            <a:r>
              <a:rPr lang="en-US" sz="2400" dirty="0"/>
              <a:t> </a:t>
            </a:r>
            <a:r>
              <a:rPr lang="en-US" sz="2400" dirty="0" err="1"/>
              <a:t>thay</a:t>
            </a:r>
            <a:r>
              <a:rPr lang="en-US" sz="2400" dirty="0"/>
              <a:t> </a:t>
            </a:r>
            <a:r>
              <a:rPr lang="en-US" sz="2400" dirty="0" err="1"/>
              <a:t>đối</a:t>
            </a:r>
            <a:r>
              <a:rPr lang="en-US" sz="2400" dirty="0"/>
              <a:t> </a:t>
            </a:r>
            <a:r>
              <a:rPr lang="en-US" sz="2400" dirty="0" err="1"/>
              <a:t>thích</a:t>
            </a:r>
            <a:r>
              <a:rPr lang="en-US" sz="2400" dirty="0"/>
              <a:t> </a:t>
            </a:r>
            <a:r>
              <a:rPr lang="en-US" sz="2400" dirty="0" err="1"/>
              <a:t>hợp</a:t>
            </a:r>
            <a:r>
              <a:rPr lang="en-US" sz="2400" dirty="0"/>
              <a:t> </a:t>
            </a:r>
            <a:r>
              <a:rPr lang="en-US" sz="2400" dirty="0" err="1"/>
              <a:t>cho</a:t>
            </a:r>
            <a:r>
              <a:rPr lang="en-US" sz="2400" dirty="0"/>
              <a:t> </a:t>
            </a:r>
            <a:r>
              <a:rPr lang="en-US" sz="2400" dirty="0" err="1"/>
              <a:t>bản</a:t>
            </a:r>
            <a:r>
              <a:rPr lang="en-US" sz="2400" dirty="0"/>
              <a:t> </a:t>
            </a:r>
            <a:r>
              <a:rPr lang="en-US" sz="2400" dirty="0" err="1"/>
              <a:t>thân</a:t>
            </a:r>
            <a:r>
              <a:rPr lang="en-US" sz="2400" dirty="0"/>
              <a:t> </a:t>
            </a:r>
            <a:r>
              <a:rPr lang="en-US" sz="2400" dirty="0" err="1"/>
              <a:t>sẽ</a:t>
            </a:r>
            <a:r>
              <a:rPr lang="en-US" sz="2400" dirty="0"/>
              <a:t> </a:t>
            </a:r>
            <a:r>
              <a:rPr lang="en-US" sz="2400" dirty="0" err="1"/>
              <a:t>hoàn</a:t>
            </a:r>
            <a:r>
              <a:rPr lang="en-US" sz="2400" dirty="0"/>
              <a:t> </a:t>
            </a:r>
            <a:r>
              <a:rPr lang="en-US" sz="2400" dirty="0" err="1"/>
              <a:t>thành</a:t>
            </a:r>
            <a:r>
              <a:rPr lang="en-US" sz="2400" dirty="0"/>
              <a:t> </a:t>
            </a:r>
            <a:r>
              <a:rPr lang="en-US" sz="2400" dirty="0" err="1"/>
              <a:t>thay</a:t>
            </a:r>
            <a:r>
              <a:rPr lang="en-US" sz="2400" dirty="0"/>
              <a:t> </a:t>
            </a:r>
            <a:r>
              <a:rPr lang="en-US" sz="2400" dirty="0" err="1"/>
              <a:t>đổi</a:t>
            </a:r>
            <a:r>
              <a:rPr lang="en-US" sz="2400" dirty="0"/>
              <a:t>  </a:t>
            </a:r>
            <a:r>
              <a:rPr lang="en-US" sz="2400" dirty="0" err="1"/>
              <a:t>trong</a:t>
            </a:r>
            <a:r>
              <a:rPr lang="en-US" sz="2400" dirty="0"/>
              <a:t> </a:t>
            </a:r>
            <a:r>
              <a:rPr lang="en-US" sz="2400" dirty="0" err="1"/>
              <a:t>thực</a:t>
            </a:r>
            <a:r>
              <a:rPr lang="en-US" sz="2400" dirty="0"/>
              <a:t> </a:t>
            </a:r>
            <a:r>
              <a:rPr lang="en-US" sz="2400" dirty="0" err="1"/>
              <a:t>tế</a:t>
            </a:r>
            <a:r>
              <a:rPr lang="en-US" sz="2400" dirty="0"/>
              <a:t> </a:t>
            </a:r>
            <a:r>
              <a:rPr lang="en-US" sz="2400" dirty="0" err="1"/>
              <a:t>hàng</a:t>
            </a:r>
            <a:r>
              <a:rPr lang="en-US" sz="2400" dirty="0"/>
              <a:t> </a:t>
            </a:r>
            <a:r>
              <a:rPr lang="en-US" sz="2400" dirty="0" err="1"/>
              <a:t>ngày</a:t>
            </a:r>
            <a:r>
              <a:rPr lang="en-US" sz="2400" dirty="0"/>
              <a:t> </a:t>
            </a:r>
            <a:r>
              <a:rPr lang="en-US" sz="2400" dirty="0" err="1"/>
              <a:t>một</a:t>
            </a:r>
            <a:r>
              <a:rPr lang="en-US" sz="2400" dirty="0"/>
              <a:t> </a:t>
            </a:r>
            <a:r>
              <a:rPr lang="en-US" sz="2400" dirty="0" err="1"/>
              <a:t>cách</a:t>
            </a:r>
            <a:r>
              <a:rPr lang="en-US" sz="2400" dirty="0"/>
              <a:t> </a:t>
            </a:r>
            <a:r>
              <a:rPr lang="en-US" sz="2400" dirty="0" err="1"/>
              <a:t>dễ</a:t>
            </a:r>
            <a:r>
              <a:rPr lang="en-US" sz="2400" dirty="0"/>
              <a:t> </a:t>
            </a:r>
            <a:r>
              <a:rPr lang="en-US" sz="2400" dirty="0" err="1"/>
              <a:t>dàng</a:t>
            </a:r>
            <a:r>
              <a:rPr lang="en-US" sz="2400" dirty="0"/>
              <a:t> </a:t>
            </a:r>
            <a:r>
              <a:rPr lang="en-US" sz="2400" dirty="0" err="1"/>
              <a:t>hơn</a:t>
            </a:r>
            <a:endParaRPr lang="en-US" sz="2400" dirty="0"/>
          </a:p>
          <a:p>
            <a:r>
              <a:rPr lang="en-US" sz="1200" kern="1200" dirty="0">
                <a:solidFill>
                  <a:schemeClr val="tx1"/>
                </a:solidFill>
                <a:effectLst/>
                <a:latin typeface="+mn-lt"/>
                <a:ea typeface="+mn-ea"/>
                <a:cs typeface="+mn-cs"/>
              </a:rPr>
              <a:t>Clients may feel submerged in a sea of problems and discouraged about making changes. From your side there is often no shortage of threats to calm and thoughtful practice, including time pressure and multiple tasks that </a:t>
            </a:r>
            <a:endParaRPr lang="en-US" dirty="0">
              <a:effectLst/>
            </a:endParaRPr>
          </a:p>
          <a:p>
            <a:r>
              <a:rPr lang="en-US" sz="1200" kern="1200" dirty="0">
                <a:solidFill>
                  <a:schemeClr val="tx1"/>
                </a:solidFill>
                <a:effectLst/>
                <a:latin typeface="+mn-lt"/>
                <a:ea typeface="+mn-ea"/>
                <a:cs typeface="+mn-cs"/>
              </a:rPr>
              <a:t>compete for your attention. If you both feel overwhelmed you may fall into any of several traps: focusing unilaterally or too quickly, going down the wrong path, or just going around in circles of mutual hopelessness. </a:t>
            </a:r>
            <a:endParaRPr lang="en-US" dirty="0">
              <a:effectLst/>
            </a:endParaRPr>
          </a:p>
          <a:p>
            <a:pPr marL="0" marR="0" lvl="1" indent="0" algn="l" defTabSz="457200" rtl="0" eaLnBrk="1" fontAlgn="auto" latinLnBrk="0" hangingPunct="1">
              <a:lnSpc>
                <a:spcPct val="100000"/>
              </a:lnSpc>
              <a:spcBef>
                <a:spcPts val="0"/>
              </a:spcBef>
              <a:spcAft>
                <a:spcPts val="0"/>
              </a:spcAft>
              <a:buClrTx/>
              <a:buSzTx/>
              <a:buFontTx/>
              <a:buNone/>
              <a:defRPr/>
            </a:pPr>
            <a:endParaRPr lang="en-US" sz="2400"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87</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defRPr/>
            </a:pPr>
            <a:r>
              <a:rPr lang="en-US" sz="2400" dirty="0" err="1"/>
              <a:t>Khi</a:t>
            </a:r>
            <a:r>
              <a:rPr lang="en-US" sz="2400" dirty="0"/>
              <a:t> </a:t>
            </a:r>
            <a:r>
              <a:rPr lang="en-US" sz="2400" dirty="0" err="1"/>
              <a:t>có</a:t>
            </a:r>
            <a:r>
              <a:rPr lang="en-US" sz="2400" dirty="0"/>
              <a:t> </a:t>
            </a:r>
            <a:r>
              <a:rPr lang="en-US" sz="2400" dirty="0" err="1"/>
              <a:t>nhiều</a:t>
            </a:r>
            <a:r>
              <a:rPr lang="en-US" sz="2400" dirty="0"/>
              <a:t> </a:t>
            </a:r>
            <a:r>
              <a:rPr lang="en-US" sz="2400" dirty="0" err="1"/>
              <a:t>chủ</a:t>
            </a:r>
            <a:r>
              <a:rPr lang="en-US" sz="2400" dirty="0"/>
              <a:t> </a:t>
            </a:r>
            <a:r>
              <a:rPr lang="en-US" sz="2400" dirty="0" err="1"/>
              <a:t>đề</a:t>
            </a:r>
            <a:r>
              <a:rPr lang="en-US" sz="2400" dirty="0"/>
              <a:t>, TVV </a:t>
            </a:r>
            <a:r>
              <a:rPr lang="en-US" sz="2400" dirty="0" err="1"/>
              <a:t>có</a:t>
            </a:r>
            <a:r>
              <a:rPr lang="en-US" sz="2400" dirty="0"/>
              <a:t> </a:t>
            </a:r>
            <a:r>
              <a:rPr lang="en-US" sz="2400" dirty="0" err="1"/>
              <a:t>khuynh</a:t>
            </a:r>
            <a:r>
              <a:rPr lang="en-US" sz="2400" dirty="0"/>
              <a:t> </a:t>
            </a:r>
            <a:r>
              <a:rPr lang="en-US" sz="2400" dirty="0" err="1"/>
              <a:t>hướng</a:t>
            </a:r>
            <a:r>
              <a:rPr lang="en-US" sz="2400" dirty="0"/>
              <a:t> </a:t>
            </a:r>
            <a:r>
              <a:rPr lang="en-US" sz="2400" dirty="0" err="1"/>
              <a:t>tập</a:t>
            </a:r>
            <a:r>
              <a:rPr lang="en-US" sz="2400" dirty="0"/>
              <a:t> </a:t>
            </a:r>
            <a:r>
              <a:rPr lang="en-US" sz="2400" dirty="0" err="1"/>
              <a:t>trung</a:t>
            </a:r>
            <a:r>
              <a:rPr lang="en-US" sz="2400" dirty="0"/>
              <a:t> </a:t>
            </a:r>
            <a:r>
              <a:rPr lang="en-US" sz="2400" dirty="0" err="1"/>
              <a:t>quá</a:t>
            </a:r>
            <a:r>
              <a:rPr lang="en-US" sz="2400" dirty="0"/>
              <a:t> </a:t>
            </a:r>
            <a:r>
              <a:rPr lang="en-US" sz="2400" dirty="0" err="1"/>
              <a:t>nhanh</a:t>
            </a:r>
            <a:r>
              <a:rPr lang="en-US" sz="2400" dirty="0"/>
              <a:t>, </a:t>
            </a:r>
            <a:r>
              <a:rPr lang="en-US" sz="2400" dirty="0" err="1"/>
              <a:t>không</a:t>
            </a:r>
            <a:r>
              <a:rPr lang="en-US" sz="2400" dirty="0"/>
              <a:t> </a:t>
            </a:r>
            <a:r>
              <a:rPr lang="en-US" sz="2400" dirty="0" err="1"/>
              <a:t>có</a:t>
            </a:r>
            <a:r>
              <a:rPr lang="en-US" sz="2400" dirty="0"/>
              <a:t> </a:t>
            </a:r>
            <a:r>
              <a:rPr lang="en-US" sz="2400" dirty="0" err="1"/>
              <a:t>sự</a:t>
            </a:r>
            <a:r>
              <a:rPr lang="en-US" sz="2400" dirty="0"/>
              <a:t> </a:t>
            </a:r>
            <a:r>
              <a:rPr lang="en-US" sz="2400" dirty="0" err="1"/>
              <a:t>phản</a:t>
            </a:r>
            <a:r>
              <a:rPr lang="en-US" sz="2400" dirty="0"/>
              <a:t> </a:t>
            </a:r>
            <a:r>
              <a:rPr lang="en-US" sz="2400" dirty="0" err="1"/>
              <a:t>chiếu</a:t>
            </a:r>
            <a:r>
              <a:rPr lang="en-US" sz="2400" dirty="0"/>
              <a:t> </a:t>
            </a:r>
            <a:r>
              <a:rPr lang="en-US" sz="2400" dirty="0" err="1"/>
              <a:t>hoặc</a:t>
            </a:r>
            <a:r>
              <a:rPr lang="en-US" sz="2400" dirty="0"/>
              <a:t> </a:t>
            </a:r>
            <a:r>
              <a:rPr lang="en-US" sz="2400" dirty="0" err="1"/>
              <a:t>thoả</a:t>
            </a:r>
            <a:r>
              <a:rPr lang="en-US" sz="2400" dirty="0"/>
              <a:t> </a:t>
            </a:r>
            <a:r>
              <a:rPr lang="en-US" sz="2400" dirty="0" err="1"/>
              <a:t>thuận</a:t>
            </a:r>
            <a:r>
              <a:rPr lang="en-US" sz="2400" dirty="0"/>
              <a:t> </a:t>
            </a:r>
            <a:r>
              <a:rPr lang="en-US" sz="2400" dirty="0" err="1"/>
              <a:t>của</a:t>
            </a:r>
            <a:r>
              <a:rPr lang="en-US" sz="2400" dirty="0"/>
              <a:t> TC. </a:t>
            </a:r>
            <a:r>
              <a:rPr lang="en-US" sz="2400" dirty="0" err="1"/>
              <a:t>Sự</a:t>
            </a:r>
            <a:r>
              <a:rPr lang="en-US" sz="2400" dirty="0"/>
              <a:t> cam </a:t>
            </a:r>
            <a:r>
              <a:rPr lang="en-US" sz="2400" dirty="0" err="1"/>
              <a:t>kết</a:t>
            </a:r>
            <a:r>
              <a:rPr lang="en-US" sz="2400" dirty="0"/>
              <a:t> </a:t>
            </a:r>
            <a:r>
              <a:rPr lang="en-US" sz="2400" dirty="0" err="1"/>
              <a:t>vội</a:t>
            </a:r>
            <a:r>
              <a:rPr lang="en-US" sz="2400" dirty="0"/>
              <a:t> </a:t>
            </a:r>
            <a:r>
              <a:rPr lang="en-US" sz="2400" dirty="0" err="1"/>
              <a:t>vã</a:t>
            </a:r>
            <a:r>
              <a:rPr lang="en-US" sz="2400" dirty="0"/>
              <a:t> </a:t>
            </a:r>
            <a:r>
              <a:rPr lang="en-US" sz="2400" dirty="0" err="1"/>
              <a:t>làm</a:t>
            </a:r>
            <a:r>
              <a:rPr lang="en-US" sz="2400" dirty="0"/>
              <a:t> </a:t>
            </a:r>
            <a:r>
              <a:rPr lang="en-US" sz="2400" dirty="0" err="1"/>
              <a:t>việc</a:t>
            </a:r>
            <a:r>
              <a:rPr lang="en-US" sz="2400" dirty="0"/>
              <a:t> </a:t>
            </a:r>
            <a:r>
              <a:rPr lang="en-US" sz="2400" dirty="0" err="1"/>
              <a:t>thay</a:t>
            </a:r>
            <a:r>
              <a:rPr lang="en-US" sz="2400" dirty="0"/>
              <a:t> </a:t>
            </a:r>
            <a:r>
              <a:rPr lang="en-US" sz="2400" dirty="0" err="1"/>
              <a:t>đổi</a:t>
            </a:r>
            <a:r>
              <a:rPr lang="en-US" sz="2400" dirty="0"/>
              <a:t> </a:t>
            </a:r>
            <a:r>
              <a:rPr lang="en-US" sz="2400" dirty="0" err="1"/>
              <a:t>càng</a:t>
            </a:r>
            <a:r>
              <a:rPr lang="en-US" sz="2400" dirty="0"/>
              <a:t> </a:t>
            </a:r>
            <a:r>
              <a:rPr lang="en-US" sz="2400" dirty="0" err="1"/>
              <a:t>khó</a:t>
            </a:r>
            <a:r>
              <a:rPr lang="en-US" sz="2400" dirty="0"/>
              <a:t> </a:t>
            </a:r>
            <a:r>
              <a:rPr lang="en-US" sz="2400" dirty="0" err="1"/>
              <a:t>khăn</a:t>
            </a:r>
            <a:r>
              <a:rPr lang="en-US" sz="2400" dirty="0"/>
              <a:t>. </a:t>
            </a:r>
            <a:r>
              <a:rPr lang="en-US" sz="2400" dirty="0" err="1"/>
              <a:t>Mặt</a:t>
            </a:r>
            <a:r>
              <a:rPr lang="en-US" sz="2400" dirty="0"/>
              <a:t> </a:t>
            </a:r>
            <a:r>
              <a:rPr lang="en-US" sz="2400" dirty="0" err="1"/>
              <a:t>khác</a:t>
            </a:r>
            <a:r>
              <a:rPr lang="en-US" sz="2400" dirty="0"/>
              <a:t>, TC </a:t>
            </a:r>
            <a:r>
              <a:rPr lang="en-US" sz="2400" dirty="0" err="1"/>
              <a:t>được</a:t>
            </a:r>
            <a:r>
              <a:rPr lang="en-US" sz="2400" dirty="0"/>
              <a:t> </a:t>
            </a:r>
            <a:r>
              <a:rPr lang="en-US" sz="2400" dirty="0" err="1"/>
              <a:t>hương</a:t>
            </a:r>
            <a:r>
              <a:rPr lang="en-US" sz="2400" dirty="0"/>
              <a:t> </a:t>
            </a:r>
            <a:r>
              <a:rPr lang="en-US" sz="2400" dirty="0" err="1"/>
              <a:t>dẫn</a:t>
            </a:r>
            <a:r>
              <a:rPr lang="en-US" sz="2400" dirty="0"/>
              <a:t> </a:t>
            </a:r>
            <a:r>
              <a:rPr lang="en-US" sz="2400" dirty="0" err="1"/>
              <a:t>lựa</a:t>
            </a:r>
            <a:r>
              <a:rPr lang="en-US" sz="2400" dirty="0"/>
              <a:t> </a:t>
            </a:r>
            <a:r>
              <a:rPr lang="en-US" sz="2400" dirty="0" err="1"/>
              <a:t>chọn</a:t>
            </a:r>
            <a:r>
              <a:rPr lang="en-US" sz="2400" dirty="0"/>
              <a:t> </a:t>
            </a:r>
            <a:r>
              <a:rPr lang="en-US" sz="2400" dirty="0" err="1"/>
              <a:t>cách</a:t>
            </a:r>
            <a:r>
              <a:rPr lang="en-US" sz="2400" dirty="0"/>
              <a:t> </a:t>
            </a:r>
            <a:r>
              <a:rPr lang="en-US" sz="2400" dirty="0" err="1"/>
              <a:t>thay</a:t>
            </a:r>
            <a:r>
              <a:rPr lang="en-US" sz="2400" dirty="0"/>
              <a:t> </a:t>
            </a:r>
            <a:r>
              <a:rPr lang="en-US" sz="2400" dirty="0" err="1"/>
              <a:t>đối</a:t>
            </a:r>
            <a:r>
              <a:rPr lang="en-US" sz="2400" dirty="0"/>
              <a:t> </a:t>
            </a:r>
            <a:r>
              <a:rPr lang="en-US" sz="2400" dirty="0" err="1"/>
              <a:t>thích</a:t>
            </a:r>
            <a:r>
              <a:rPr lang="en-US" sz="2400" dirty="0"/>
              <a:t> </a:t>
            </a:r>
            <a:r>
              <a:rPr lang="en-US" sz="2400" dirty="0" err="1"/>
              <a:t>hợp</a:t>
            </a:r>
            <a:r>
              <a:rPr lang="en-US" sz="2400" dirty="0"/>
              <a:t> </a:t>
            </a:r>
            <a:r>
              <a:rPr lang="en-US" sz="2400" dirty="0" err="1"/>
              <a:t>cho</a:t>
            </a:r>
            <a:r>
              <a:rPr lang="en-US" sz="2400" dirty="0"/>
              <a:t> </a:t>
            </a:r>
            <a:r>
              <a:rPr lang="en-US" sz="2400" dirty="0" err="1"/>
              <a:t>bản</a:t>
            </a:r>
            <a:r>
              <a:rPr lang="en-US" sz="2400" dirty="0"/>
              <a:t> </a:t>
            </a:r>
            <a:r>
              <a:rPr lang="en-US" sz="2400" dirty="0" err="1"/>
              <a:t>thân</a:t>
            </a:r>
            <a:r>
              <a:rPr lang="en-US" sz="2400" dirty="0"/>
              <a:t> </a:t>
            </a:r>
            <a:r>
              <a:rPr lang="en-US" sz="2400" dirty="0" err="1"/>
              <a:t>sẽ</a:t>
            </a:r>
            <a:r>
              <a:rPr lang="en-US" sz="2400" dirty="0"/>
              <a:t> </a:t>
            </a:r>
            <a:r>
              <a:rPr lang="en-US" sz="2400" dirty="0" err="1"/>
              <a:t>hoàn</a:t>
            </a:r>
            <a:r>
              <a:rPr lang="en-US" sz="2400" dirty="0"/>
              <a:t> </a:t>
            </a:r>
            <a:r>
              <a:rPr lang="en-US" sz="2400" dirty="0" err="1"/>
              <a:t>thành</a:t>
            </a:r>
            <a:r>
              <a:rPr lang="en-US" sz="2400" dirty="0"/>
              <a:t> </a:t>
            </a:r>
            <a:r>
              <a:rPr lang="en-US" sz="2400" dirty="0" err="1"/>
              <a:t>thay</a:t>
            </a:r>
            <a:r>
              <a:rPr lang="en-US" sz="2400" dirty="0"/>
              <a:t> </a:t>
            </a:r>
            <a:r>
              <a:rPr lang="en-US" sz="2400" dirty="0" err="1"/>
              <a:t>đổi</a:t>
            </a:r>
            <a:r>
              <a:rPr lang="en-US" sz="2400" dirty="0"/>
              <a:t>  </a:t>
            </a:r>
            <a:r>
              <a:rPr lang="en-US" sz="2400" dirty="0" err="1"/>
              <a:t>trong</a:t>
            </a:r>
            <a:r>
              <a:rPr lang="en-US" sz="2400" dirty="0"/>
              <a:t> </a:t>
            </a:r>
            <a:r>
              <a:rPr lang="en-US" sz="2400" dirty="0" err="1"/>
              <a:t>thực</a:t>
            </a:r>
            <a:r>
              <a:rPr lang="en-US" sz="2400" dirty="0"/>
              <a:t> </a:t>
            </a:r>
            <a:r>
              <a:rPr lang="en-US" sz="2400" dirty="0" err="1"/>
              <a:t>tế</a:t>
            </a:r>
            <a:r>
              <a:rPr lang="en-US" sz="2400" dirty="0"/>
              <a:t> </a:t>
            </a:r>
            <a:r>
              <a:rPr lang="en-US" sz="2400" dirty="0" err="1"/>
              <a:t>hàng</a:t>
            </a:r>
            <a:r>
              <a:rPr lang="en-US" sz="2400" dirty="0"/>
              <a:t> </a:t>
            </a:r>
            <a:r>
              <a:rPr lang="en-US" sz="2400" dirty="0" err="1"/>
              <a:t>ngày</a:t>
            </a:r>
            <a:r>
              <a:rPr lang="en-US" sz="2400" dirty="0"/>
              <a:t> </a:t>
            </a:r>
            <a:r>
              <a:rPr lang="en-US" sz="2400" dirty="0" err="1"/>
              <a:t>một</a:t>
            </a:r>
            <a:r>
              <a:rPr lang="en-US" sz="2400" dirty="0"/>
              <a:t> </a:t>
            </a:r>
            <a:r>
              <a:rPr lang="en-US" sz="2400" dirty="0" err="1"/>
              <a:t>cách</a:t>
            </a:r>
            <a:r>
              <a:rPr lang="en-US" sz="2400" dirty="0"/>
              <a:t> </a:t>
            </a:r>
            <a:r>
              <a:rPr lang="en-US" sz="2400" dirty="0" err="1"/>
              <a:t>dễ</a:t>
            </a:r>
            <a:r>
              <a:rPr lang="en-US" sz="2400" dirty="0"/>
              <a:t> </a:t>
            </a:r>
            <a:r>
              <a:rPr lang="en-US" sz="2400" dirty="0" err="1"/>
              <a:t>dàng</a:t>
            </a:r>
            <a:r>
              <a:rPr lang="en-US" sz="2400" dirty="0"/>
              <a:t> </a:t>
            </a:r>
            <a:r>
              <a:rPr lang="en-US" sz="2400" dirty="0" err="1"/>
              <a:t>hơn</a:t>
            </a:r>
            <a:endParaRPr lang="en-US" sz="2400" dirty="0"/>
          </a:p>
          <a:p>
            <a:r>
              <a:rPr lang="en-US" sz="1200" kern="1200" dirty="0">
                <a:solidFill>
                  <a:schemeClr val="tx1"/>
                </a:solidFill>
                <a:effectLst/>
                <a:latin typeface="+mn-lt"/>
                <a:ea typeface="+mn-ea"/>
                <a:cs typeface="+mn-cs"/>
              </a:rPr>
              <a:t>Clients may feel submerged in a sea of problems and discouraged about making changes. From your side there is often no shortage of threats to calm and thoughtful practice, including time pressure and multiple tasks that </a:t>
            </a:r>
            <a:endParaRPr lang="en-US" dirty="0">
              <a:effectLst/>
            </a:endParaRPr>
          </a:p>
          <a:p>
            <a:r>
              <a:rPr lang="en-US" sz="1200" kern="1200" dirty="0">
                <a:solidFill>
                  <a:schemeClr val="tx1"/>
                </a:solidFill>
                <a:effectLst/>
                <a:latin typeface="+mn-lt"/>
                <a:ea typeface="+mn-ea"/>
                <a:cs typeface="+mn-cs"/>
              </a:rPr>
              <a:t>compete for your attention. If you both feel overwhelmed you may fall into any of several traps: focusing unilaterally or too quickly, going down the wrong path, or just going around in circles of mutual hopelessness. </a:t>
            </a:r>
            <a:endParaRPr lang="en-US" dirty="0">
              <a:effectLst/>
            </a:endParaRPr>
          </a:p>
          <a:p>
            <a:pPr marL="0" marR="0" lvl="1" indent="0" algn="l" defTabSz="457200" rtl="0" eaLnBrk="1" fontAlgn="auto" latinLnBrk="0" hangingPunct="1">
              <a:lnSpc>
                <a:spcPct val="100000"/>
              </a:lnSpc>
              <a:spcBef>
                <a:spcPts val="0"/>
              </a:spcBef>
              <a:spcAft>
                <a:spcPts val="0"/>
              </a:spcAft>
              <a:buClrTx/>
              <a:buSzTx/>
              <a:buFontTx/>
              <a:buNone/>
              <a:defRPr/>
            </a:pPr>
            <a:endParaRPr lang="en-US" sz="2400"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88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defRPr/>
            </a:pPr>
            <a:r>
              <a:rPr lang="en-US" sz="2400" dirty="0" err="1"/>
              <a:t>Khi</a:t>
            </a:r>
            <a:r>
              <a:rPr lang="en-US" sz="2400" dirty="0"/>
              <a:t> </a:t>
            </a:r>
            <a:r>
              <a:rPr lang="en-US" sz="2400" dirty="0" err="1"/>
              <a:t>có</a:t>
            </a:r>
            <a:r>
              <a:rPr lang="en-US" sz="2400" dirty="0"/>
              <a:t> </a:t>
            </a:r>
            <a:r>
              <a:rPr lang="en-US" sz="2400" dirty="0" err="1"/>
              <a:t>nhiều</a:t>
            </a:r>
            <a:r>
              <a:rPr lang="en-US" sz="2400" dirty="0"/>
              <a:t> </a:t>
            </a:r>
            <a:r>
              <a:rPr lang="en-US" sz="2400" dirty="0" err="1"/>
              <a:t>chủ</a:t>
            </a:r>
            <a:r>
              <a:rPr lang="en-US" sz="2400" dirty="0"/>
              <a:t> </a:t>
            </a:r>
            <a:r>
              <a:rPr lang="en-US" sz="2400" dirty="0" err="1"/>
              <a:t>đề</a:t>
            </a:r>
            <a:r>
              <a:rPr lang="en-US" sz="2400" dirty="0"/>
              <a:t>, TVV </a:t>
            </a:r>
            <a:r>
              <a:rPr lang="en-US" sz="2400" dirty="0" err="1"/>
              <a:t>có</a:t>
            </a:r>
            <a:r>
              <a:rPr lang="en-US" sz="2400" dirty="0"/>
              <a:t> </a:t>
            </a:r>
            <a:r>
              <a:rPr lang="en-US" sz="2400" dirty="0" err="1"/>
              <a:t>khuynh</a:t>
            </a:r>
            <a:r>
              <a:rPr lang="en-US" sz="2400" dirty="0"/>
              <a:t> </a:t>
            </a:r>
            <a:r>
              <a:rPr lang="en-US" sz="2400" dirty="0" err="1"/>
              <a:t>hướng</a:t>
            </a:r>
            <a:r>
              <a:rPr lang="en-US" sz="2400" dirty="0"/>
              <a:t> </a:t>
            </a:r>
            <a:r>
              <a:rPr lang="en-US" sz="2400" dirty="0" err="1"/>
              <a:t>tập</a:t>
            </a:r>
            <a:r>
              <a:rPr lang="en-US" sz="2400" dirty="0"/>
              <a:t> </a:t>
            </a:r>
            <a:r>
              <a:rPr lang="en-US" sz="2400" dirty="0" err="1"/>
              <a:t>trung</a:t>
            </a:r>
            <a:r>
              <a:rPr lang="en-US" sz="2400" dirty="0"/>
              <a:t> </a:t>
            </a:r>
            <a:r>
              <a:rPr lang="en-US" sz="2400" dirty="0" err="1"/>
              <a:t>quá</a:t>
            </a:r>
            <a:r>
              <a:rPr lang="en-US" sz="2400" dirty="0"/>
              <a:t> </a:t>
            </a:r>
            <a:r>
              <a:rPr lang="en-US" sz="2400" dirty="0" err="1"/>
              <a:t>nhanh</a:t>
            </a:r>
            <a:r>
              <a:rPr lang="en-US" sz="2400" dirty="0"/>
              <a:t>, </a:t>
            </a:r>
            <a:r>
              <a:rPr lang="en-US" sz="2400" dirty="0" err="1"/>
              <a:t>không</a:t>
            </a:r>
            <a:r>
              <a:rPr lang="en-US" sz="2400" dirty="0"/>
              <a:t> </a:t>
            </a:r>
            <a:r>
              <a:rPr lang="en-US" sz="2400" dirty="0" err="1"/>
              <a:t>có</a:t>
            </a:r>
            <a:r>
              <a:rPr lang="en-US" sz="2400" dirty="0"/>
              <a:t> </a:t>
            </a:r>
            <a:r>
              <a:rPr lang="en-US" sz="2400" dirty="0" err="1"/>
              <a:t>sự</a:t>
            </a:r>
            <a:r>
              <a:rPr lang="en-US" sz="2400" dirty="0"/>
              <a:t> </a:t>
            </a:r>
            <a:r>
              <a:rPr lang="en-US" sz="2400" dirty="0" err="1"/>
              <a:t>phản</a:t>
            </a:r>
            <a:r>
              <a:rPr lang="en-US" sz="2400" dirty="0"/>
              <a:t> </a:t>
            </a:r>
            <a:r>
              <a:rPr lang="en-US" sz="2400" dirty="0" err="1"/>
              <a:t>chiếu</a:t>
            </a:r>
            <a:r>
              <a:rPr lang="en-US" sz="2400" dirty="0"/>
              <a:t> </a:t>
            </a:r>
            <a:r>
              <a:rPr lang="en-US" sz="2400" dirty="0" err="1"/>
              <a:t>hoặc</a:t>
            </a:r>
            <a:r>
              <a:rPr lang="en-US" sz="2400" dirty="0"/>
              <a:t> </a:t>
            </a:r>
            <a:r>
              <a:rPr lang="en-US" sz="2400" dirty="0" err="1"/>
              <a:t>thoả</a:t>
            </a:r>
            <a:r>
              <a:rPr lang="en-US" sz="2400" dirty="0"/>
              <a:t> </a:t>
            </a:r>
            <a:r>
              <a:rPr lang="en-US" sz="2400" dirty="0" err="1"/>
              <a:t>thuận</a:t>
            </a:r>
            <a:r>
              <a:rPr lang="en-US" sz="2400" dirty="0"/>
              <a:t> </a:t>
            </a:r>
            <a:r>
              <a:rPr lang="en-US" sz="2400" dirty="0" err="1"/>
              <a:t>của</a:t>
            </a:r>
            <a:r>
              <a:rPr lang="en-US" sz="2400" dirty="0"/>
              <a:t> TC. </a:t>
            </a:r>
            <a:r>
              <a:rPr lang="en-US" sz="2400" dirty="0" err="1"/>
              <a:t>Sự</a:t>
            </a:r>
            <a:r>
              <a:rPr lang="en-US" sz="2400" dirty="0"/>
              <a:t> cam </a:t>
            </a:r>
            <a:r>
              <a:rPr lang="en-US" sz="2400" dirty="0" err="1"/>
              <a:t>kết</a:t>
            </a:r>
            <a:r>
              <a:rPr lang="en-US" sz="2400" dirty="0"/>
              <a:t> </a:t>
            </a:r>
            <a:r>
              <a:rPr lang="en-US" sz="2400" dirty="0" err="1"/>
              <a:t>vội</a:t>
            </a:r>
            <a:r>
              <a:rPr lang="en-US" sz="2400" dirty="0"/>
              <a:t> </a:t>
            </a:r>
            <a:r>
              <a:rPr lang="en-US" sz="2400" dirty="0" err="1"/>
              <a:t>vã</a:t>
            </a:r>
            <a:r>
              <a:rPr lang="en-US" sz="2400" dirty="0"/>
              <a:t> </a:t>
            </a:r>
            <a:r>
              <a:rPr lang="en-US" sz="2400" dirty="0" err="1"/>
              <a:t>làm</a:t>
            </a:r>
            <a:r>
              <a:rPr lang="en-US" sz="2400" dirty="0"/>
              <a:t> </a:t>
            </a:r>
            <a:r>
              <a:rPr lang="en-US" sz="2400" dirty="0" err="1"/>
              <a:t>việc</a:t>
            </a:r>
            <a:r>
              <a:rPr lang="en-US" sz="2400" dirty="0"/>
              <a:t> </a:t>
            </a:r>
            <a:r>
              <a:rPr lang="en-US" sz="2400" dirty="0" err="1"/>
              <a:t>thay</a:t>
            </a:r>
            <a:r>
              <a:rPr lang="en-US" sz="2400" dirty="0"/>
              <a:t> </a:t>
            </a:r>
            <a:r>
              <a:rPr lang="en-US" sz="2400" dirty="0" err="1"/>
              <a:t>đổi</a:t>
            </a:r>
            <a:r>
              <a:rPr lang="en-US" sz="2400" dirty="0"/>
              <a:t> </a:t>
            </a:r>
            <a:r>
              <a:rPr lang="en-US" sz="2400" dirty="0" err="1"/>
              <a:t>càng</a:t>
            </a:r>
            <a:r>
              <a:rPr lang="en-US" sz="2400" dirty="0"/>
              <a:t> </a:t>
            </a:r>
            <a:r>
              <a:rPr lang="en-US" sz="2400" dirty="0" err="1"/>
              <a:t>khó</a:t>
            </a:r>
            <a:r>
              <a:rPr lang="en-US" sz="2400" dirty="0"/>
              <a:t> </a:t>
            </a:r>
            <a:r>
              <a:rPr lang="en-US" sz="2400" dirty="0" err="1"/>
              <a:t>khăn</a:t>
            </a:r>
            <a:r>
              <a:rPr lang="en-US" sz="2400" dirty="0"/>
              <a:t>. </a:t>
            </a:r>
            <a:r>
              <a:rPr lang="en-US" sz="2400" dirty="0" err="1"/>
              <a:t>Mặt</a:t>
            </a:r>
            <a:r>
              <a:rPr lang="en-US" sz="2400" dirty="0"/>
              <a:t> </a:t>
            </a:r>
            <a:r>
              <a:rPr lang="en-US" sz="2400" dirty="0" err="1"/>
              <a:t>khác</a:t>
            </a:r>
            <a:r>
              <a:rPr lang="en-US" sz="2400" dirty="0"/>
              <a:t>, TC </a:t>
            </a:r>
            <a:r>
              <a:rPr lang="en-US" sz="2400" dirty="0" err="1"/>
              <a:t>được</a:t>
            </a:r>
            <a:r>
              <a:rPr lang="en-US" sz="2400" dirty="0"/>
              <a:t> </a:t>
            </a:r>
            <a:r>
              <a:rPr lang="en-US" sz="2400" dirty="0" err="1"/>
              <a:t>hương</a:t>
            </a:r>
            <a:r>
              <a:rPr lang="en-US" sz="2400" dirty="0"/>
              <a:t> </a:t>
            </a:r>
            <a:r>
              <a:rPr lang="en-US" sz="2400" dirty="0" err="1"/>
              <a:t>dẫn</a:t>
            </a:r>
            <a:r>
              <a:rPr lang="en-US" sz="2400" dirty="0"/>
              <a:t> </a:t>
            </a:r>
            <a:r>
              <a:rPr lang="en-US" sz="2400" dirty="0" err="1"/>
              <a:t>lựa</a:t>
            </a:r>
            <a:r>
              <a:rPr lang="en-US" sz="2400" dirty="0"/>
              <a:t> </a:t>
            </a:r>
            <a:r>
              <a:rPr lang="en-US" sz="2400" dirty="0" err="1"/>
              <a:t>chọn</a:t>
            </a:r>
            <a:r>
              <a:rPr lang="en-US" sz="2400" dirty="0"/>
              <a:t> </a:t>
            </a:r>
            <a:r>
              <a:rPr lang="en-US" sz="2400" dirty="0" err="1"/>
              <a:t>cách</a:t>
            </a:r>
            <a:r>
              <a:rPr lang="en-US" sz="2400" dirty="0"/>
              <a:t> </a:t>
            </a:r>
            <a:r>
              <a:rPr lang="en-US" sz="2400" dirty="0" err="1"/>
              <a:t>thay</a:t>
            </a:r>
            <a:r>
              <a:rPr lang="en-US" sz="2400" dirty="0"/>
              <a:t> </a:t>
            </a:r>
            <a:r>
              <a:rPr lang="en-US" sz="2400" dirty="0" err="1"/>
              <a:t>đối</a:t>
            </a:r>
            <a:r>
              <a:rPr lang="en-US" sz="2400" dirty="0"/>
              <a:t> </a:t>
            </a:r>
            <a:r>
              <a:rPr lang="en-US" sz="2400" dirty="0" err="1"/>
              <a:t>thích</a:t>
            </a:r>
            <a:r>
              <a:rPr lang="en-US" sz="2400" dirty="0"/>
              <a:t> </a:t>
            </a:r>
            <a:r>
              <a:rPr lang="en-US" sz="2400" dirty="0" err="1"/>
              <a:t>hợp</a:t>
            </a:r>
            <a:r>
              <a:rPr lang="en-US" sz="2400" dirty="0"/>
              <a:t> </a:t>
            </a:r>
            <a:r>
              <a:rPr lang="en-US" sz="2400" dirty="0" err="1"/>
              <a:t>cho</a:t>
            </a:r>
            <a:r>
              <a:rPr lang="en-US" sz="2400" dirty="0"/>
              <a:t> </a:t>
            </a:r>
            <a:r>
              <a:rPr lang="en-US" sz="2400" dirty="0" err="1"/>
              <a:t>bản</a:t>
            </a:r>
            <a:r>
              <a:rPr lang="en-US" sz="2400" dirty="0"/>
              <a:t> </a:t>
            </a:r>
            <a:r>
              <a:rPr lang="en-US" sz="2400" dirty="0" err="1"/>
              <a:t>thân</a:t>
            </a:r>
            <a:r>
              <a:rPr lang="en-US" sz="2400" dirty="0"/>
              <a:t> </a:t>
            </a:r>
            <a:r>
              <a:rPr lang="en-US" sz="2400" dirty="0" err="1"/>
              <a:t>sẽ</a:t>
            </a:r>
            <a:r>
              <a:rPr lang="en-US" sz="2400" dirty="0"/>
              <a:t> </a:t>
            </a:r>
            <a:r>
              <a:rPr lang="en-US" sz="2400" dirty="0" err="1"/>
              <a:t>hoàn</a:t>
            </a:r>
            <a:r>
              <a:rPr lang="en-US" sz="2400" dirty="0"/>
              <a:t> </a:t>
            </a:r>
            <a:r>
              <a:rPr lang="en-US" sz="2400" dirty="0" err="1"/>
              <a:t>thành</a:t>
            </a:r>
            <a:r>
              <a:rPr lang="en-US" sz="2400" dirty="0"/>
              <a:t> </a:t>
            </a:r>
            <a:r>
              <a:rPr lang="en-US" sz="2400" dirty="0" err="1"/>
              <a:t>thay</a:t>
            </a:r>
            <a:r>
              <a:rPr lang="en-US" sz="2400" dirty="0"/>
              <a:t> </a:t>
            </a:r>
            <a:r>
              <a:rPr lang="en-US" sz="2400" dirty="0" err="1"/>
              <a:t>đổi</a:t>
            </a:r>
            <a:r>
              <a:rPr lang="en-US" sz="2400" dirty="0"/>
              <a:t>  </a:t>
            </a:r>
            <a:r>
              <a:rPr lang="en-US" sz="2400" dirty="0" err="1"/>
              <a:t>trong</a:t>
            </a:r>
            <a:r>
              <a:rPr lang="en-US" sz="2400" dirty="0"/>
              <a:t> </a:t>
            </a:r>
            <a:r>
              <a:rPr lang="en-US" sz="2400" dirty="0" err="1"/>
              <a:t>thực</a:t>
            </a:r>
            <a:r>
              <a:rPr lang="en-US" sz="2400" dirty="0"/>
              <a:t> </a:t>
            </a:r>
            <a:r>
              <a:rPr lang="en-US" sz="2400" dirty="0" err="1"/>
              <a:t>tế</a:t>
            </a:r>
            <a:r>
              <a:rPr lang="en-US" sz="2400" dirty="0"/>
              <a:t> </a:t>
            </a:r>
            <a:r>
              <a:rPr lang="en-US" sz="2400" dirty="0" err="1"/>
              <a:t>hàng</a:t>
            </a:r>
            <a:r>
              <a:rPr lang="en-US" sz="2400" dirty="0"/>
              <a:t> </a:t>
            </a:r>
            <a:r>
              <a:rPr lang="en-US" sz="2400" dirty="0" err="1"/>
              <a:t>ngày</a:t>
            </a:r>
            <a:r>
              <a:rPr lang="en-US" sz="2400" dirty="0"/>
              <a:t> </a:t>
            </a:r>
            <a:r>
              <a:rPr lang="en-US" sz="2400" dirty="0" err="1"/>
              <a:t>một</a:t>
            </a:r>
            <a:r>
              <a:rPr lang="en-US" sz="2400" dirty="0"/>
              <a:t> </a:t>
            </a:r>
            <a:r>
              <a:rPr lang="en-US" sz="2400" dirty="0" err="1"/>
              <a:t>cách</a:t>
            </a:r>
            <a:r>
              <a:rPr lang="en-US" sz="2400" dirty="0"/>
              <a:t> </a:t>
            </a:r>
            <a:r>
              <a:rPr lang="en-US" sz="2400" dirty="0" err="1"/>
              <a:t>dễ</a:t>
            </a:r>
            <a:r>
              <a:rPr lang="en-US" sz="2400" dirty="0"/>
              <a:t> </a:t>
            </a:r>
            <a:r>
              <a:rPr lang="en-US" sz="2400" dirty="0" err="1"/>
              <a:t>dàng</a:t>
            </a:r>
            <a:r>
              <a:rPr lang="en-US" sz="2400" dirty="0"/>
              <a:t> </a:t>
            </a:r>
            <a:r>
              <a:rPr lang="en-US" sz="2400" dirty="0" err="1"/>
              <a:t>hơn</a:t>
            </a:r>
            <a:endParaRPr lang="en-US" sz="2400" dirty="0"/>
          </a:p>
          <a:p>
            <a:r>
              <a:rPr lang="en-US" sz="1200" kern="1200" dirty="0">
                <a:solidFill>
                  <a:schemeClr val="tx1"/>
                </a:solidFill>
                <a:effectLst/>
                <a:latin typeface="+mn-lt"/>
                <a:ea typeface="+mn-ea"/>
                <a:cs typeface="+mn-cs"/>
              </a:rPr>
              <a:t>Clients may feel submerged in a sea of problems and discouraged about making changes. From your side there is often no shortage of threats to calm and thoughtful practice, including time pressure and multiple tasks that </a:t>
            </a:r>
            <a:endParaRPr lang="en-US" dirty="0">
              <a:effectLst/>
            </a:endParaRPr>
          </a:p>
          <a:p>
            <a:r>
              <a:rPr lang="en-US" sz="1200" kern="1200" dirty="0">
                <a:solidFill>
                  <a:schemeClr val="tx1"/>
                </a:solidFill>
                <a:effectLst/>
                <a:latin typeface="+mn-lt"/>
                <a:ea typeface="+mn-ea"/>
                <a:cs typeface="+mn-cs"/>
              </a:rPr>
              <a:t>compete for your attention. If you both feel overwhelmed you may fall into any of several traps: focusing unilaterally or too quickly, going down the wrong path, or just going around in circles of mutual hopelessness. </a:t>
            </a:r>
            <a:endParaRPr lang="en-US" dirty="0">
              <a:effectLst/>
            </a:endParaRPr>
          </a:p>
          <a:p>
            <a:pPr marL="0" marR="0" lvl="1" indent="0" algn="l" defTabSz="457200" rtl="0" eaLnBrk="1" fontAlgn="auto" latinLnBrk="0" hangingPunct="1">
              <a:lnSpc>
                <a:spcPct val="100000"/>
              </a:lnSpc>
              <a:spcBef>
                <a:spcPts val="0"/>
              </a:spcBef>
              <a:spcAft>
                <a:spcPts val="0"/>
              </a:spcAft>
              <a:buClrTx/>
              <a:buSzTx/>
              <a:buFontTx/>
              <a:buNone/>
              <a:defRPr/>
            </a:pPr>
            <a:endParaRPr lang="en-US" sz="2400"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89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Trang</a:t>
            </a:r>
            <a:r>
              <a:rPr lang="en-US" dirty="0"/>
              <a:t> </a:t>
            </a:r>
            <a:r>
              <a:rPr lang="en-US" dirty="0" err="1"/>
              <a:t>thái</a:t>
            </a:r>
            <a:r>
              <a:rPr lang="en-US" dirty="0"/>
              <a:t> "</a:t>
            </a:r>
            <a:r>
              <a:rPr lang="en-US" dirty="0" err="1"/>
              <a:t>mâu</a:t>
            </a:r>
            <a:r>
              <a:rPr lang="en-US" dirty="0"/>
              <a:t> </a:t>
            </a:r>
            <a:r>
              <a:rPr lang="en-US" dirty="0" err="1"/>
              <a:t>thuẫn</a:t>
            </a:r>
            <a:r>
              <a:rPr lang="en-US" dirty="0"/>
              <a:t>" (ambivalence), </a:t>
            </a:r>
            <a:r>
              <a:rPr lang="en-US" dirty="0" err="1"/>
              <a:t>sự</a:t>
            </a:r>
            <a:r>
              <a:rPr lang="en-US" dirty="0"/>
              <a:t> </a:t>
            </a:r>
            <a:r>
              <a:rPr lang="en-US" dirty="0" err="1"/>
              <a:t>hiện</a:t>
            </a:r>
            <a:r>
              <a:rPr lang="en-US" dirty="0"/>
              <a:t> </a:t>
            </a:r>
            <a:r>
              <a:rPr lang="en-US" dirty="0" err="1"/>
              <a:t>diện</a:t>
            </a:r>
            <a:r>
              <a:rPr lang="en-US" dirty="0"/>
              <a:t> </a:t>
            </a:r>
            <a:r>
              <a:rPr lang="en-US" dirty="0" err="1"/>
              <a:t>của</a:t>
            </a:r>
            <a:r>
              <a:rPr lang="en-US" dirty="0"/>
              <a:t> </a:t>
            </a:r>
            <a:r>
              <a:rPr lang="en-US" dirty="0" err="1"/>
              <a:t>nhiều</a:t>
            </a:r>
            <a:r>
              <a:rPr lang="en-US" dirty="0"/>
              <a:t> </a:t>
            </a:r>
            <a:r>
              <a:rPr lang="en-US" dirty="0" err="1"/>
              <a:t>động</a:t>
            </a:r>
            <a:r>
              <a:rPr lang="en-US" dirty="0"/>
              <a:t> </a:t>
            </a:r>
            <a:r>
              <a:rPr lang="en-US" dirty="0" err="1"/>
              <a:t>cơ</a:t>
            </a:r>
            <a:r>
              <a:rPr lang="en-US" dirty="0"/>
              <a:t> </a:t>
            </a:r>
            <a:r>
              <a:rPr lang="en-US" dirty="0" err="1"/>
              <a:t>ngược</a:t>
            </a:r>
            <a:r>
              <a:rPr lang="en-US" dirty="0"/>
              <a:t> </a:t>
            </a:r>
            <a:r>
              <a:rPr lang="en-US" dirty="0" err="1"/>
              <a:t>nhau</a:t>
            </a:r>
            <a:r>
              <a:rPr lang="en-US" dirty="0"/>
              <a:t>, </a:t>
            </a:r>
            <a:r>
              <a:rPr lang="en-US" dirty="0" err="1"/>
              <a:t>là</a:t>
            </a:r>
            <a:r>
              <a:rPr lang="en-US" dirty="0"/>
              <a:t> </a:t>
            </a:r>
            <a:r>
              <a:rPr lang="en-US" dirty="0" err="1"/>
              <a:t>một</a:t>
            </a:r>
            <a:r>
              <a:rPr lang="en-US" dirty="0"/>
              <a:t> </a:t>
            </a:r>
            <a:r>
              <a:rPr lang="en-US" dirty="0" err="1"/>
              <a:t>trạng</a:t>
            </a:r>
            <a:r>
              <a:rPr lang="en-US" dirty="0"/>
              <a:t> </a:t>
            </a:r>
            <a:r>
              <a:rPr lang="en-US" dirty="0" err="1"/>
              <a:t>thái</a:t>
            </a:r>
            <a:r>
              <a:rPr lang="en-US" dirty="0"/>
              <a:t> </a:t>
            </a:r>
            <a:r>
              <a:rPr lang="en-US" dirty="0" err="1"/>
              <a:t>bính</a:t>
            </a:r>
            <a:r>
              <a:rPr lang="en-US" dirty="0"/>
              <a:t> </a:t>
            </a:r>
            <a:r>
              <a:rPr lang="en-US" dirty="0" err="1"/>
              <a:t>thường</a:t>
            </a:r>
            <a:r>
              <a:rPr lang="en-US" dirty="0"/>
              <a:t> </a:t>
            </a:r>
            <a:r>
              <a:rPr lang="en-US" dirty="0" err="1"/>
              <a:t>trên</a:t>
            </a:r>
            <a:r>
              <a:rPr lang="en-US" dirty="0"/>
              <a:t> </a:t>
            </a:r>
            <a:r>
              <a:rPr lang="en-US" dirty="0" err="1"/>
              <a:t>quá</a:t>
            </a:r>
            <a:r>
              <a:rPr lang="en-US" dirty="0"/>
              <a:t> </a:t>
            </a:r>
            <a:r>
              <a:rPr lang="en-US" dirty="0" err="1"/>
              <a:t>trình</a:t>
            </a:r>
            <a:r>
              <a:rPr lang="en-US" dirty="0"/>
              <a:t> </a:t>
            </a:r>
            <a:r>
              <a:rPr lang="en-US" dirty="0" err="1"/>
              <a:t>dẫn</a:t>
            </a:r>
            <a:r>
              <a:rPr lang="en-US" dirty="0"/>
              <a:t> </a:t>
            </a:r>
            <a:r>
              <a:rPr lang="en-US" dirty="0" err="1"/>
              <a:t>đến</a:t>
            </a:r>
            <a:r>
              <a:rPr lang="en-US" dirty="0"/>
              <a:t> </a:t>
            </a:r>
            <a:r>
              <a:rPr lang="en-US" dirty="0" err="1"/>
              <a:t>thay</a:t>
            </a:r>
            <a:r>
              <a:rPr lang="en-US" dirty="0"/>
              <a:t> </a:t>
            </a:r>
            <a:r>
              <a:rPr lang="en-US" dirty="0" err="1"/>
              <a:t>đổi</a:t>
            </a:r>
            <a:r>
              <a:rPr lang="en-US" dirty="0"/>
              <a:t>. </a:t>
            </a:r>
            <a:r>
              <a:rPr lang="en-US" dirty="0" err="1"/>
              <a:t>Khi</a:t>
            </a:r>
            <a:r>
              <a:rPr lang="en-US" dirty="0"/>
              <a:t> </a:t>
            </a:r>
            <a:r>
              <a:rPr lang="en-US" dirty="0" err="1"/>
              <a:t>đang</a:t>
            </a:r>
            <a:r>
              <a:rPr lang="en-US" dirty="0"/>
              <a:t> </a:t>
            </a:r>
            <a:r>
              <a:rPr lang="en-US" dirty="0" err="1"/>
              <a:t>trong</a:t>
            </a:r>
            <a:r>
              <a:rPr lang="en-US" dirty="0"/>
              <a:t> </a:t>
            </a:r>
            <a:r>
              <a:rPr lang="en-US" dirty="0" err="1"/>
              <a:t>thạng</a:t>
            </a:r>
            <a:r>
              <a:rPr lang="en-US" dirty="0"/>
              <a:t> </a:t>
            </a:r>
            <a:r>
              <a:rPr lang="en-US" dirty="0" err="1"/>
              <a:t>thái</a:t>
            </a:r>
            <a:r>
              <a:rPr lang="en-US" dirty="0"/>
              <a:t> </a:t>
            </a:r>
            <a:r>
              <a:rPr lang="en-US" dirty="0" err="1"/>
              <a:t>mâu</a:t>
            </a:r>
            <a:r>
              <a:rPr lang="en-US" dirty="0"/>
              <a:t> </a:t>
            </a:r>
            <a:r>
              <a:rPr lang="en-US" dirty="0" err="1"/>
              <a:t>thuẫn</a:t>
            </a:r>
            <a:r>
              <a:rPr lang="en-US" dirty="0"/>
              <a:t>, TC </a:t>
            </a:r>
            <a:r>
              <a:rPr lang="en-US" dirty="0" err="1"/>
              <a:t>nói</a:t>
            </a:r>
            <a:r>
              <a:rPr lang="en-US" dirty="0"/>
              <a:t> </a:t>
            </a:r>
            <a:r>
              <a:rPr lang="en-US" dirty="0" err="1"/>
              <a:t>nhứng</a:t>
            </a:r>
            <a:r>
              <a:rPr lang="en-US" dirty="0"/>
              <a:t> </a:t>
            </a:r>
            <a:r>
              <a:rPr lang="en-US" dirty="0" err="1"/>
              <a:t>câu</a:t>
            </a:r>
            <a:r>
              <a:rPr lang="en-US" dirty="0"/>
              <a:t> "</a:t>
            </a:r>
            <a:r>
              <a:rPr lang="en-US" dirty="0" err="1"/>
              <a:t>thay</a:t>
            </a:r>
            <a:r>
              <a:rPr lang="en-US" dirty="0"/>
              <a:t> </a:t>
            </a:r>
            <a:r>
              <a:rPr lang="en-US" dirty="0" err="1"/>
              <a:t>đổi</a:t>
            </a:r>
            <a:r>
              <a:rPr lang="en-US" dirty="0"/>
              <a:t>" (change talk) </a:t>
            </a:r>
            <a:r>
              <a:rPr lang="en-US" dirty="0" err="1"/>
              <a:t>vá</a:t>
            </a:r>
            <a:r>
              <a:rPr lang="en-US" dirty="0"/>
              <a:t> "</a:t>
            </a:r>
            <a:r>
              <a:rPr lang="en-US" dirty="0" err="1"/>
              <a:t>duy</a:t>
            </a:r>
            <a:r>
              <a:rPr lang="en-US" dirty="0"/>
              <a:t> </a:t>
            </a:r>
            <a:r>
              <a:rPr lang="en-US" dirty="0" err="1"/>
              <a:t>trì</a:t>
            </a:r>
            <a:r>
              <a:rPr lang="en-US" dirty="0"/>
              <a:t>'"(sustain talk) </a:t>
            </a:r>
            <a:r>
              <a:rPr lang="en-US" dirty="0" err="1"/>
              <a:t>hốn</a:t>
            </a:r>
            <a:r>
              <a:rPr lang="en-US" dirty="0"/>
              <a:t> </a:t>
            </a:r>
            <a:r>
              <a:rPr lang="en-US" dirty="0" err="1"/>
              <a:t>hợp</a:t>
            </a:r>
            <a:r>
              <a:rPr lang="en-US" dirty="0"/>
              <a:t>. </a:t>
            </a:r>
          </a:p>
          <a:p>
            <a:r>
              <a:rPr lang="en-US" dirty="0" err="1"/>
              <a:t>Các</a:t>
            </a:r>
            <a:r>
              <a:rPr lang="en-US" dirty="0"/>
              <a:t> </a:t>
            </a:r>
            <a:r>
              <a:rPr lang="en-US" dirty="0" err="1"/>
              <a:t>câu</a:t>
            </a:r>
            <a:r>
              <a:rPr lang="en-US" dirty="0"/>
              <a:t> </a:t>
            </a:r>
            <a:r>
              <a:rPr lang="en-US" dirty="0" err="1"/>
              <a:t>nói</a:t>
            </a:r>
            <a:r>
              <a:rPr lang="en-US" dirty="0"/>
              <a:t> "</a:t>
            </a:r>
            <a:r>
              <a:rPr lang="en-US" dirty="0" err="1"/>
              <a:t>chuẩn</a:t>
            </a:r>
            <a:r>
              <a:rPr lang="en-US" dirty="0"/>
              <a:t> </a:t>
            </a:r>
            <a:r>
              <a:rPr lang="en-US" dirty="0" err="1"/>
              <a:t>bị</a:t>
            </a:r>
            <a:r>
              <a:rPr lang="en-US" dirty="0"/>
              <a:t> </a:t>
            </a:r>
            <a:r>
              <a:rPr lang="en-US" dirty="0" err="1"/>
              <a:t>thay</a:t>
            </a:r>
            <a:r>
              <a:rPr lang="en-US" dirty="0"/>
              <a:t> </a:t>
            </a:r>
            <a:r>
              <a:rPr lang="en-US" dirty="0" err="1"/>
              <a:t>đổi</a:t>
            </a:r>
            <a:r>
              <a:rPr lang="en-US" dirty="0"/>
              <a:t>" (preparatory change talk) (</a:t>
            </a:r>
            <a:r>
              <a:rPr lang="en-US" dirty="0" err="1"/>
              <a:t>ví</a:t>
            </a:r>
            <a:r>
              <a:rPr lang="en-US" dirty="0"/>
              <a:t> </a:t>
            </a:r>
            <a:r>
              <a:rPr lang="en-US" dirty="0" err="1"/>
              <a:t>dụ</a:t>
            </a:r>
            <a:r>
              <a:rPr lang="en-US" dirty="0"/>
              <a:t>: </a:t>
            </a:r>
            <a:r>
              <a:rPr lang="en-US" dirty="0" err="1"/>
              <a:t>khao</a:t>
            </a:r>
            <a:r>
              <a:rPr lang="en-US" dirty="0"/>
              <a:t> </a:t>
            </a:r>
            <a:r>
              <a:rPr lang="en-US" dirty="0" err="1"/>
              <a:t>khát</a:t>
            </a:r>
            <a:r>
              <a:rPr lang="en-US" dirty="0"/>
              <a:t>, </a:t>
            </a:r>
            <a:r>
              <a:rPr lang="en-US" dirty="0" err="1"/>
              <a:t>khả</a:t>
            </a:r>
            <a:r>
              <a:rPr lang="en-US" dirty="0"/>
              <a:t> </a:t>
            </a:r>
            <a:r>
              <a:rPr lang="en-US" dirty="0" err="1"/>
              <a:t>năng</a:t>
            </a:r>
            <a:r>
              <a:rPr lang="en-US" dirty="0"/>
              <a:t>, </a:t>
            </a:r>
            <a:r>
              <a:rPr lang="en-US" dirty="0" err="1"/>
              <a:t>lý</a:t>
            </a:r>
            <a:r>
              <a:rPr lang="en-US" dirty="0"/>
              <a:t> do </a:t>
            </a:r>
            <a:r>
              <a:rPr lang="en-US" dirty="0" err="1"/>
              <a:t>và</a:t>
            </a:r>
            <a:r>
              <a:rPr lang="en-US" dirty="0"/>
              <a:t> </a:t>
            </a:r>
            <a:r>
              <a:rPr lang="en-US" dirty="0" err="1"/>
              <a:t>nhu</a:t>
            </a:r>
            <a:r>
              <a:rPr lang="en-US" dirty="0"/>
              <a:t> </a:t>
            </a:r>
            <a:r>
              <a:rPr lang="en-US" dirty="0" err="1"/>
              <a:t>cầu</a:t>
            </a:r>
            <a:r>
              <a:rPr lang="en-US" dirty="0"/>
              <a:t>) </a:t>
            </a:r>
            <a:r>
              <a:rPr lang="en-US" dirty="0" err="1"/>
              <a:t>thường</a:t>
            </a:r>
            <a:r>
              <a:rPr lang="en-US" dirty="0"/>
              <a:t> </a:t>
            </a:r>
            <a:r>
              <a:rPr lang="en-US" dirty="0" err="1"/>
              <a:t>xẩy</a:t>
            </a:r>
            <a:r>
              <a:rPr lang="en-US" dirty="0"/>
              <a:t> </a:t>
            </a:r>
            <a:r>
              <a:rPr lang="en-US" dirty="0" err="1"/>
              <a:t>ra</a:t>
            </a:r>
            <a:r>
              <a:rPr lang="en-US" dirty="0"/>
              <a:t> </a:t>
            </a:r>
            <a:r>
              <a:rPr lang="en-US" dirty="0" err="1"/>
              <a:t>trước</a:t>
            </a:r>
            <a:r>
              <a:rPr lang="en-US" dirty="0"/>
              <a:t> </a:t>
            </a:r>
            <a:r>
              <a:rPr lang="en-US" dirty="0" err="1"/>
              <a:t>các</a:t>
            </a:r>
            <a:r>
              <a:rPr lang="en-US" dirty="0"/>
              <a:t> </a:t>
            </a:r>
            <a:r>
              <a:rPr lang="en-US" dirty="0" err="1"/>
              <a:t>câu</a:t>
            </a:r>
            <a:r>
              <a:rPr lang="en-US" dirty="0"/>
              <a:t> </a:t>
            </a:r>
            <a:r>
              <a:rPr lang="en-US" dirty="0" err="1"/>
              <a:t>nói</a:t>
            </a:r>
            <a:r>
              <a:rPr lang="en-US" dirty="0"/>
              <a:t> "</a:t>
            </a:r>
            <a:r>
              <a:rPr lang="en-US" dirty="0" err="1"/>
              <a:t>huy</a:t>
            </a:r>
            <a:r>
              <a:rPr lang="en-US" dirty="0"/>
              <a:t> </a:t>
            </a:r>
            <a:r>
              <a:rPr lang="en-US" dirty="0" err="1"/>
              <a:t>động</a:t>
            </a:r>
            <a:r>
              <a:rPr lang="en-US" dirty="0"/>
              <a:t> </a:t>
            </a:r>
            <a:r>
              <a:rPr lang="en-US" dirty="0" err="1"/>
              <a:t>thay</a:t>
            </a:r>
            <a:r>
              <a:rPr lang="en-US" dirty="0"/>
              <a:t> </a:t>
            </a:r>
            <a:r>
              <a:rPr lang="en-US" dirty="0" err="1"/>
              <a:t>đổi</a:t>
            </a:r>
            <a:r>
              <a:rPr lang="en-US" dirty="0"/>
              <a:t>" (mobilizing change) (</a:t>
            </a:r>
            <a:r>
              <a:rPr lang="en-US" dirty="0" err="1"/>
              <a:t>ví</a:t>
            </a:r>
            <a:r>
              <a:rPr lang="en-US" dirty="0"/>
              <a:t> </a:t>
            </a:r>
            <a:r>
              <a:rPr lang="en-US" dirty="0" err="1"/>
              <a:t>dụ</a:t>
            </a:r>
            <a:r>
              <a:rPr lang="en-US" dirty="0"/>
              <a:t>: cam </a:t>
            </a:r>
            <a:r>
              <a:rPr lang="en-US" dirty="0" err="1"/>
              <a:t>kết</a:t>
            </a:r>
            <a:r>
              <a:rPr lang="en-US" dirty="0"/>
              <a:t>, </a:t>
            </a:r>
            <a:r>
              <a:rPr lang="en-US" dirty="0" err="1"/>
              <a:t>kích</a:t>
            </a:r>
            <a:r>
              <a:rPr lang="en-US" dirty="0"/>
              <a:t> </a:t>
            </a:r>
            <a:r>
              <a:rPr lang="en-US" dirty="0" err="1"/>
              <a:t>hoạt</a:t>
            </a:r>
            <a:r>
              <a:rPr lang="en-US" dirty="0"/>
              <a:t> </a:t>
            </a:r>
            <a:r>
              <a:rPr lang="en-US" dirty="0" err="1"/>
              <a:t>và</a:t>
            </a:r>
            <a:r>
              <a:rPr lang="en-US" dirty="0"/>
              <a:t> </a:t>
            </a:r>
            <a:r>
              <a:rPr lang="en-US" dirty="0" err="1"/>
              <a:t>thực</a:t>
            </a:r>
            <a:r>
              <a:rPr lang="en-US" dirty="0"/>
              <a:t> </a:t>
            </a:r>
            <a:r>
              <a:rPr lang="en-US" dirty="0" err="1"/>
              <a:t>hiện</a:t>
            </a:r>
            <a:r>
              <a:rPr lang="en-US" dirty="0"/>
              <a:t> </a:t>
            </a:r>
            <a:r>
              <a:rPr lang="en-US" dirty="0" err="1"/>
              <a:t>các</a:t>
            </a:r>
            <a:r>
              <a:rPr lang="en-US" dirty="0"/>
              <a:t> </a:t>
            </a:r>
            <a:r>
              <a:rPr lang="en-US" dirty="0" err="1"/>
              <a:t>bước</a:t>
            </a:r>
            <a:r>
              <a:rPr lang="en-US" dirty="0"/>
              <a:t>).</a:t>
            </a:r>
          </a:p>
          <a:p>
            <a:r>
              <a:rPr lang="en-US" dirty="0" err="1"/>
              <a:t>Giai</a:t>
            </a:r>
            <a:r>
              <a:rPr lang="en-US" dirty="0"/>
              <a:t> </a:t>
            </a:r>
            <a:r>
              <a:rPr lang="en-US" dirty="0" err="1"/>
              <a:t>đoan</a:t>
            </a:r>
            <a:r>
              <a:rPr lang="en-US" dirty="0"/>
              <a:t> </a:t>
            </a:r>
            <a:r>
              <a:rPr lang="en-US" dirty="0" err="1"/>
              <a:t>gợi</a:t>
            </a:r>
            <a:r>
              <a:rPr lang="en-US" dirty="0"/>
              <a:t> y' (evoking) </a:t>
            </a:r>
            <a:r>
              <a:rPr lang="en-US" dirty="0" err="1"/>
              <a:t>nhằm</a:t>
            </a:r>
            <a:r>
              <a:rPr lang="en-US" dirty="0"/>
              <a:t> </a:t>
            </a:r>
            <a:r>
              <a:rPr lang="en-US" dirty="0" err="1"/>
              <a:t>giúp</a:t>
            </a:r>
            <a:r>
              <a:rPr lang="en-US" dirty="0"/>
              <a:t> </a:t>
            </a:r>
            <a:r>
              <a:rPr lang="en-US" dirty="0" err="1"/>
              <a:t>giải</a:t>
            </a:r>
            <a:r>
              <a:rPr lang="en-US" dirty="0"/>
              <a:t> </a:t>
            </a:r>
            <a:r>
              <a:rPr lang="en-US" dirty="0" err="1"/>
              <a:t>quyết</a:t>
            </a:r>
            <a:r>
              <a:rPr lang="en-US" dirty="0"/>
              <a:t> </a:t>
            </a:r>
            <a:r>
              <a:rPr lang="en-US" dirty="0" err="1"/>
              <a:t>mâu</a:t>
            </a:r>
            <a:r>
              <a:rPr lang="en-US" dirty="0"/>
              <a:t> </a:t>
            </a:r>
            <a:r>
              <a:rPr lang="en-US" dirty="0" err="1"/>
              <a:t>thuẫn</a:t>
            </a:r>
            <a:r>
              <a:rPr lang="en-US" dirty="0"/>
              <a:t> </a:t>
            </a:r>
            <a:r>
              <a:rPr lang="en-US" dirty="0" err="1"/>
              <a:t>theo</a:t>
            </a:r>
            <a:r>
              <a:rPr lang="en-US" dirty="0"/>
              <a:t> </a:t>
            </a:r>
            <a:r>
              <a:rPr lang="en-US" dirty="0" err="1"/>
              <a:t>chiếu</a:t>
            </a:r>
            <a:r>
              <a:rPr lang="en-US" dirty="0"/>
              <a:t> </a:t>
            </a:r>
            <a:r>
              <a:rPr lang="en-US" dirty="0" err="1"/>
              <a:t>hướng</a:t>
            </a:r>
            <a:r>
              <a:rPr lang="en-US" dirty="0"/>
              <a:t> </a:t>
            </a:r>
            <a:r>
              <a:rPr lang="en-US" dirty="0" err="1"/>
              <a:t>thay</a:t>
            </a:r>
            <a:r>
              <a:rPr lang="en-US" dirty="0"/>
              <a:t> </a:t>
            </a:r>
            <a:r>
              <a:rPr lang="en-US" dirty="0" err="1"/>
              <a:t>đổi</a:t>
            </a:r>
            <a:r>
              <a:rPr lang="en-US"/>
              <a:t>.</a:t>
            </a:r>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95</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Mâu</a:t>
            </a:r>
            <a:r>
              <a:rPr lang="en-US" dirty="0"/>
              <a:t> </a:t>
            </a:r>
            <a:r>
              <a:rPr lang="en-US" dirty="0" err="1"/>
              <a:t>thuẫn</a:t>
            </a:r>
            <a:r>
              <a:rPr lang="en-US" dirty="0"/>
              <a:t> </a:t>
            </a:r>
            <a:r>
              <a:rPr lang="en-US" dirty="0" err="1"/>
              <a:t>thường</a:t>
            </a:r>
            <a:r>
              <a:rPr lang="en-US" dirty="0"/>
              <a:t> </a:t>
            </a:r>
            <a:r>
              <a:rPr lang="en-US" dirty="0" err="1"/>
              <a:t>đuọc</a:t>
            </a:r>
            <a:r>
              <a:rPr lang="en-US" dirty="0"/>
              <a:t> </a:t>
            </a:r>
            <a:r>
              <a:rPr lang="en-US" dirty="0" err="1"/>
              <a:t>giải</a:t>
            </a:r>
            <a:r>
              <a:rPr lang="en-US" dirty="0"/>
              <a:t> </a:t>
            </a:r>
            <a:r>
              <a:rPr lang="en-US" dirty="0" err="1"/>
              <a:t>quyết</a:t>
            </a:r>
            <a:r>
              <a:rPr lang="en-US" dirty="0"/>
              <a:t> </a:t>
            </a:r>
            <a:r>
              <a:rPr lang="en-US" dirty="0" err="1"/>
              <a:t>băng</a:t>
            </a:r>
            <a:r>
              <a:rPr lang="en-US" dirty="0"/>
              <a:t> </a:t>
            </a:r>
            <a:r>
              <a:rPr lang="en-US" dirty="0" err="1"/>
              <a:t>cách</a:t>
            </a:r>
            <a:r>
              <a:rPr lang="en-US" dirty="0"/>
              <a:t> </a:t>
            </a:r>
            <a:r>
              <a:rPr lang="en-US" dirty="0" err="1"/>
              <a:t>nghiêng</a:t>
            </a:r>
            <a:r>
              <a:rPr lang="en-US" dirty="0"/>
              <a:t> </a:t>
            </a:r>
            <a:r>
              <a:rPr lang="en-US" dirty="0" err="1"/>
              <a:t>cán</a:t>
            </a:r>
            <a:r>
              <a:rPr lang="en-US" dirty="0"/>
              <a:t> </a:t>
            </a:r>
            <a:r>
              <a:rPr lang="en-US" dirty="0" err="1"/>
              <a:t>cân</a:t>
            </a:r>
            <a:r>
              <a:rPr lang="en-US" dirty="0"/>
              <a:t> </a:t>
            </a:r>
            <a:r>
              <a:rPr lang="en-US" dirty="0" err="1"/>
              <a:t>về</a:t>
            </a:r>
            <a:r>
              <a:rPr lang="en-US" dirty="0"/>
              <a:t> </a:t>
            </a:r>
            <a:r>
              <a:rPr lang="en-US" dirty="0" err="1"/>
              <a:t>phía</a:t>
            </a:r>
            <a:r>
              <a:rPr lang="en-US" dirty="0"/>
              <a:t> </a:t>
            </a:r>
            <a:r>
              <a:rPr lang="en-US" dirty="0" err="1"/>
              <a:t>ưu</a:t>
            </a:r>
            <a:r>
              <a:rPr lang="en-US" dirty="0"/>
              <a:t> </a:t>
            </a:r>
            <a:r>
              <a:rPr lang="en-US" dirty="0" err="1"/>
              <a:t>điểm</a:t>
            </a:r>
            <a:r>
              <a:rPr lang="en-US" dirty="0"/>
              <a:t>/</a:t>
            </a:r>
            <a:r>
              <a:rPr lang="en-US" dirty="0" err="1"/>
              <a:t>lời</a:t>
            </a:r>
            <a:r>
              <a:rPr lang="en-US" dirty="0"/>
              <a:t> </a:t>
            </a:r>
            <a:r>
              <a:rPr lang="en-US" dirty="0" err="1"/>
              <a:t>ích</a:t>
            </a:r>
            <a:r>
              <a:rPr lang="en-US" dirty="0"/>
              <a:t> </a:t>
            </a:r>
            <a:r>
              <a:rPr lang="en-US" dirty="0" err="1"/>
              <a:t>của</a:t>
            </a:r>
            <a:r>
              <a:rPr lang="en-US" dirty="0"/>
              <a:t> </a:t>
            </a:r>
            <a:r>
              <a:rPr lang="en-US" dirty="0" err="1"/>
              <a:t>sự</a:t>
            </a:r>
            <a:r>
              <a:rPr lang="en-US" dirty="0"/>
              <a:t> </a:t>
            </a:r>
            <a:r>
              <a:rPr lang="en-US" dirty="0" err="1"/>
              <a:t>thay</a:t>
            </a:r>
            <a:r>
              <a:rPr lang="en-US" dirty="0"/>
              <a:t> </a:t>
            </a:r>
            <a:r>
              <a:rPr lang="en-US" dirty="0" err="1"/>
              <a:t>đổi</a:t>
            </a:r>
            <a:r>
              <a:rPr lang="en-US" dirty="0"/>
              <a:t>.  </a:t>
            </a:r>
          </a:p>
          <a:p>
            <a:r>
              <a:rPr lang="en-US" dirty="0" err="1"/>
              <a:t>Đôi</a:t>
            </a:r>
            <a:r>
              <a:rPr lang="en-US" dirty="0"/>
              <a:t> </a:t>
            </a:r>
            <a:r>
              <a:rPr lang="en-US" dirty="0" err="1"/>
              <a:t>khi</a:t>
            </a:r>
            <a:r>
              <a:rPr lang="en-US" dirty="0"/>
              <a:t> TC </a:t>
            </a:r>
            <a:r>
              <a:rPr lang="en-US" dirty="0" err="1"/>
              <a:t>đột</a:t>
            </a:r>
            <a:r>
              <a:rPr lang="en-US" dirty="0"/>
              <a:t> </a:t>
            </a:r>
            <a:r>
              <a:rPr lang="en-US" dirty="0" err="1"/>
              <a:t>nhiên</a:t>
            </a:r>
            <a:r>
              <a:rPr lang="en-US" dirty="0"/>
              <a:t> </a:t>
            </a:r>
            <a:r>
              <a:rPr lang="en-US" dirty="0" err="1"/>
              <a:t>tỉnh</a:t>
            </a:r>
            <a:r>
              <a:rPr lang="en-US" dirty="0"/>
              <a:t> </a:t>
            </a:r>
            <a:r>
              <a:rPr lang="en-US" dirty="0" err="1"/>
              <a:t>giác</a:t>
            </a:r>
            <a:r>
              <a:rPr lang="en-US" dirty="0"/>
              <a:t>, </a:t>
            </a:r>
            <a:r>
              <a:rPr lang="en-US" dirty="0" err="1"/>
              <a:t>nhưng</a:t>
            </a:r>
            <a:r>
              <a:rPr lang="en-US" dirty="0"/>
              <a:t> </a:t>
            </a:r>
            <a:r>
              <a:rPr lang="en-US" dirty="0" err="1"/>
              <a:t>thường</a:t>
            </a:r>
            <a:r>
              <a:rPr lang="en-US" dirty="0"/>
              <a:t> </a:t>
            </a:r>
            <a:r>
              <a:rPr lang="en-US" dirty="0" err="1"/>
              <a:t>là</a:t>
            </a:r>
            <a:r>
              <a:rPr lang="en-US" dirty="0"/>
              <a:t> </a:t>
            </a:r>
            <a:r>
              <a:rPr lang="en-US" dirty="0" err="1"/>
              <a:t>một</a:t>
            </a:r>
            <a:r>
              <a:rPr lang="en-US" dirty="0"/>
              <a:t> </a:t>
            </a:r>
            <a:r>
              <a:rPr lang="en-US" dirty="0" err="1"/>
              <a:t>quá</a:t>
            </a:r>
            <a:r>
              <a:rPr lang="en-US" dirty="0"/>
              <a:t> </a:t>
            </a:r>
            <a:r>
              <a:rPr lang="en-US" dirty="0" err="1"/>
              <a:t>trình</a:t>
            </a:r>
            <a:r>
              <a:rPr lang="en-US" dirty="0"/>
              <a:t> </a:t>
            </a:r>
            <a:r>
              <a:rPr lang="en-US" dirty="0" err="1"/>
              <a:t>từ</a:t>
            </a:r>
            <a:r>
              <a:rPr lang="en-US" dirty="0"/>
              <a:t> </a:t>
            </a:r>
            <a:r>
              <a:rPr lang="en-US" dirty="0" err="1"/>
              <a:t>từ</a:t>
            </a:r>
            <a:r>
              <a:rPr lang="en-US" dirty="0"/>
              <a:t>, </a:t>
            </a:r>
            <a:r>
              <a:rPr lang="en-US" dirty="0" err="1"/>
              <a:t>đi</a:t>
            </a:r>
            <a:r>
              <a:rPr lang="en-US" dirty="0"/>
              <a:t> qua </a:t>
            </a:r>
            <a:r>
              <a:rPr lang="en-US" dirty="0" err="1"/>
              <a:t>đi</a:t>
            </a:r>
            <a:r>
              <a:rPr lang="en-US" dirty="0"/>
              <a:t> </a:t>
            </a:r>
            <a:r>
              <a:rPr lang="en-US" dirty="0" err="1"/>
              <a:t>lại</a:t>
            </a:r>
            <a:r>
              <a:rPr lang="en-US" dirty="0"/>
              <a:t> </a:t>
            </a:r>
            <a:r>
              <a:rPr lang="en-US" dirty="0" err="1"/>
              <a:t>các</a:t>
            </a:r>
            <a:r>
              <a:rPr lang="en-US" dirty="0"/>
              <a:t> </a:t>
            </a:r>
            <a:r>
              <a:rPr lang="en-US" dirty="0" err="1"/>
              <a:t>lợi</a:t>
            </a:r>
            <a:r>
              <a:rPr lang="en-US" dirty="0"/>
              <a:t> </a:t>
            </a:r>
            <a:r>
              <a:rPr lang="en-US" dirty="0" err="1"/>
              <a:t>điểm</a:t>
            </a:r>
            <a:r>
              <a:rPr lang="en-US" dirty="0"/>
              <a:t> </a:t>
            </a:r>
            <a:r>
              <a:rPr lang="en-US" dirty="0" err="1"/>
              <a:t>và</a:t>
            </a:r>
            <a:r>
              <a:rPr lang="en-US" dirty="0"/>
              <a:t> </a:t>
            </a:r>
            <a:r>
              <a:rPr lang="en-US" dirty="0" err="1"/>
              <a:t>nhược</a:t>
            </a:r>
            <a:r>
              <a:rPr lang="en-US" dirty="0"/>
              <a:t> </a:t>
            </a:r>
            <a:r>
              <a:rPr lang="en-US" dirty="0" err="1"/>
              <a:t>điểm</a:t>
            </a:r>
            <a:r>
              <a:rPr lang="en-US" dirty="0"/>
              <a:t>. PVTĐL </a:t>
            </a:r>
            <a:r>
              <a:rPr lang="en-US" dirty="0" err="1"/>
              <a:t>giúp</a:t>
            </a:r>
            <a:r>
              <a:rPr lang="en-US" dirty="0"/>
              <a:t> </a:t>
            </a:r>
            <a:r>
              <a:rPr lang="en-US" dirty="0" err="1"/>
              <a:t>giải</a:t>
            </a:r>
            <a:r>
              <a:rPr lang="en-US" dirty="0"/>
              <a:t> </a:t>
            </a:r>
            <a:r>
              <a:rPr lang="en-US" dirty="0" err="1"/>
              <a:t>quyết</a:t>
            </a:r>
            <a:r>
              <a:rPr lang="en-US" dirty="0"/>
              <a:t> </a:t>
            </a:r>
            <a:r>
              <a:rPr lang="en-US" dirty="0" err="1"/>
              <a:t>tình</a:t>
            </a:r>
            <a:r>
              <a:rPr lang="en-US" dirty="0"/>
              <a:t> </a:t>
            </a:r>
            <a:r>
              <a:rPr lang="en-US" dirty="0" err="1"/>
              <a:t>trạng</a:t>
            </a:r>
            <a:r>
              <a:rPr lang="en-US" dirty="0"/>
              <a:t> </a:t>
            </a:r>
            <a:r>
              <a:rPr lang="en-US" dirty="0" err="1"/>
              <a:t>mâu</a:t>
            </a:r>
            <a:r>
              <a:rPr lang="en-US" dirty="0"/>
              <a:t> </a:t>
            </a:r>
            <a:r>
              <a:rPr lang="en-US" dirty="0" err="1"/>
              <a:t>thuấn</a:t>
            </a:r>
            <a:r>
              <a:rPr lang="en-US" dirty="0"/>
              <a:t> </a:t>
            </a:r>
            <a:r>
              <a:rPr lang="en-US" dirty="0" err="1"/>
              <a:t>một</a:t>
            </a:r>
            <a:r>
              <a:rPr lang="en-US" dirty="0"/>
              <a:t> </a:t>
            </a:r>
            <a:r>
              <a:rPr lang="en-US" dirty="0" err="1"/>
              <a:t>các</a:t>
            </a:r>
            <a:r>
              <a:rPr lang="en-US" dirty="0"/>
              <a:t> </a:t>
            </a:r>
            <a:r>
              <a:rPr lang="en-US" dirty="0" err="1"/>
              <a:t>tự</a:t>
            </a:r>
            <a:r>
              <a:rPr lang="en-US" dirty="0"/>
              <a:t> </a:t>
            </a:r>
            <a:r>
              <a:rPr lang="en-US" dirty="0" err="1"/>
              <a:t>nhiên</a:t>
            </a:r>
            <a:r>
              <a:rPr lang="en-US" dirty="0"/>
              <a:t>, </a:t>
            </a:r>
            <a:r>
              <a:rPr lang="en-US" dirty="0" err="1"/>
              <a:t>bằng</a:t>
            </a:r>
            <a:r>
              <a:rPr lang="en-US" dirty="0"/>
              <a:t> </a:t>
            </a:r>
            <a:r>
              <a:rPr lang="en-US" dirty="0" err="1"/>
              <a:t>cách</a:t>
            </a:r>
            <a:r>
              <a:rPr lang="en-US" dirty="0"/>
              <a:t> </a:t>
            </a:r>
            <a:r>
              <a:rPr lang="en-US" dirty="0" err="1"/>
              <a:t>giúp</a:t>
            </a:r>
            <a:r>
              <a:rPr lang="en-US" dirty="0"/>
              <a:t> TC </a:t>
            </a:r>
            <a:r>
              <a:rPr lang="en-US" dirty="0" err="1"/>
              <a:t>tụ</a:t>
            </a:r>
            <a:r>
              <a:rPr lang="en-US" dirty="0"/>
              <a:t> </a:t>
            </a:r>
            <a:r>
              <a:rPr lang="en-US" dirty="0" err="1"/>
              <a:t>nói</a:t>
            </a:r>
            <a:r>
              <a:rPr lang="en-US" dirty="0"/>
              <a:t> </a:t>
            </a:r>
            <a:r>
              <a:rPr lang="en-US" dirty="0" err="1"/>
              <a:t>mình</a:t>
            </a:r>
            <a:r>
              <a:rPr lang="en-US" dirty="0"/>
              <a:t> </a:t>
            </a:r>
            <a:r>
              <a:rPr lang="en-US" dirty="0" err="1"/>
              <a:t>đi</a:t>
            </a:r>
            <a:r>
              <a:rPr lang="en-US" dirty="0"/>
              <a:t> </a:t>
            </a:r>
            <a:r>
              <a:rPr lang="en-US" dirty="0" err="1"/>
              <a:t>đến</a:t>
            </a:r>
            <a:r>
              <a:rPr lang="en-US" dirty="0"/>
              <a:t> </a:t>
            </a:r>
            <a:r>
              <a:rPr lang="en-US" dirty="0" err="1"/>
              <a:t>thay</a:t>
            </a:r>
            <a:r>
              <a:rPr lang="en-US" dirty="0"/>
              <a:t> </a:t>
            </a:r>
            <a:r>
              <a:rPr lang="en-US" dirty="0" err="1"/>
              <a:t>đổi</a:t>
            </a:r>
            <a:r>
              <a:rPr lang="en-US" dirty="0"/>
              <a:t>. Con </a:t>
            </a:r>
            <a:r>
              <a:rPr lang="en-US" dirty="0" err="1"/>
              <a:t>người</a:t>
            </a:r>
            <a:r>
              <a:rPr lang="en-US" dirty="0"/>
              <a:t> </a:t>
            </a:r>
            <a:r>
              <a:rPr lang="en-US" dirty="0" err="1"/>
              <a:t>có</a:t>
            </a:r>
            <a:r>
              <a:rPr lang="en-US" dirty="0"/>
              <a:t> </a:t>
            </a:r>
            <a:r>
              <a:rPr lang="en-US" dirty="0" err="1"/>
              <a:t>khuynh</a:t>
            </a:r>
            <a:r>
              <a:rPr lang="en-US" dirty="0"/>
              <a:t> </a:t>
            </a:r>
            <a:r>
              <a:rPr lang="en-US" dirty="0" err="1"/>
              <a:t>hướng</a:t>
            </a:r>
            <a:r>
              <a:rPr lang="en-US" dirty="0"/>
              <a:t> cam </a:t>
            </a:r>
            <a:r>
              <a:rPr lang="en-US" dirty="0" err="1"/>
              <a:t>kết</a:t>
            </a:r>
            <a:r>
              <a:rPr lang="en-US" dirty="0"/>
              <a:t> </a:t>
            </a:r>
            <a:r>
              <a:rPr lang="en-US" dirty="0" err="1"/>
              <a:t>nhiều</a:t>
            </a:r>
            <a:r>
              <a:rPr lang="en-US" dirty="0"/>
              <a:t> </a:t>
            </a:r>
            <a:r>
              <a:rPr lang="en-US" dirty="0" err="1"/>
              <a:t>hơn</a:t>
            </a:r>
            <a:r>
              <a:rPr lang="en-US" dirty="0"/>
              <a:t> </a:t>
            </a:r>
            <a:r>
              <a:rPr lang="en-US" dirty="0" err="1"/>
              <a:t>với</a:t>
            </a:r>
            <a:r>
              <a:rPr lang="en-US" dirty="0"/>
              <a:t> </a:t>
            </a:r>
            <a:r>
              <a:rPr lang="en-US" dirty="0" err="1"/>
              <a:t>những</a:t>
            </a:r>
            <a:r>
              <a:rPr lang="en-US" dirty="0"/>
              <a:t> </a:t>
            </a:r>
            <a:r>
              <a:rPr lang="en-US" dirty="0" err="1"/>
              <a:t>gì</a:t>
            </a:r>
            <a:r>
              <a:rPr lang="en-US" dirty="0"/>
              <a:t> ho </a:t>
            </a:r>
            <a:r>
              <a:rPr lang="en-US" dirty="0" err="1"/>
              <a:t>tự</a:t>
            </a:r>
            <a:r>
              <a:rPr lang="en-US" dirty="0"/>
              <a:t> </a:t>
            </a:r>
            <a:r>
              <a:rPr lang="en-US" dirty="0" err="1"/>
              <a:t>nói</a:t>
            </a:r>
            <a:r>
              <a:rPr lang="en-US" dirty="0"/>
              <a:t> </a:t>
            </a:r>
            <a:r>
              <a:rPr lang="en-US" dirty="0" err="1"/>
              <a:t>ra.</a:t>
            </a:r>
            <a:r>
              <a:rPr lang="en-US" dirty="0"/>
              <a:t> </a:t>
            </a:r>
            <a:r>
              <a:rPr lang="en-US" dirty="0" err="1"/>
              <a:t>Mâu</a:t>
            </a:r>
            <a:r>
              <a:rPr lang="en-US" dirty="0"/>
              <a:t> </a:t>
            </a:r>
            <a:r>
              <a:rPr lang="en-US" dirty="0" err="1"/>
              <a:t>thuẫn</a:t>
            </a:r>
            <a:r>
              <a:rPr lang="en-US" dirty="0"/>
              <a:t> </a:t>
            </a:r>
            <a:r>
              <a:rPr lang="en-US" dirty="0" err="1"/>
              <a:t>được</a:t>
            </a:r>
            <a:r>
              <a:rPr lang="en-US" dirty="0"/>
              <a:t> </a:t>
            </a:r>
            <a:r>
              <a:rPr lang="en-US" dirty="0" err="1"/>
              <a:t>tranh</a:t>
            </a:r>
            <a:r>
              <a:rPr lang="en-US" dirty="0"/>
              <a:t> </a:t>
            </a:r>
            <a:r>
              <a:rPr lang="en-US" dirty="0" err="1"/>
              <a:t>cãi</a:t>
            </a:r>
            <a:r>
              <a:rPr lang="en-US" dirty="0"/>
              <a:t> </a:t>
            </a:r>
            <a:r>
              <a:rPr lang="en-US" dirty="0" err="1"/>
              <a:t>bởi</a:t>
            </a:r>
            <a:r>
              <a:rPr lang="en-US" dirty="0"/>
              <a:t> </a:t>
            </a:r>
            <a:r>
              <a:rPr lang="en-US" dirty="0" err="1"/>
              <a:t>ủy</a:t>
            </a:r>
            <a:r>
              <a:rPr lang="en-US" dirty="0"/>
              <a:t> ban </a:t>
            </a:r>
            <a:r>
              <a:rPr lang="en-US" dirty="0" err="1"/>
              <a:t>nội</a:t>
            </a:r>
            <a:r>
              <a:rPr lang="en-US" dirty="0"/>
              <a:t> </a:t>
            </a:r>
            <a:r>
              <a:rPr lang="en-US" dirty="0" err="1"/>
              <a:t>bộ</a:t>
            </a:r>
            <a:r>
              <a:rPr lang="en-US" dirty="0"/>
              <a:t> </a:t>
            </a:r>
            <a:r>
              <a:rPr lang="en-US" dirty="0" err="1"/>
              <a:t>trong</a:t>
            </a:r>
            <a:r>
              <a:rPr lang="en-US" dirty="0"/>
              <a:t> </a:t>
            </a:r>
            <a:r>
              <a:rPr lang="en-US" dirty="0" err="1"/>
              <a:t>đầu</a:t>
            </a:r>
            <a:r>
              <a:rPr lang="en-US" dirty="0"/>
              <a:t>, </a:t>
            </a:r>
            <a:r>
              <a:rPr lang="en-US" dirty="0" err="1"/>
              <a:t>tiến</a:t>
            </a:r>
            <a:r>
              <a:rPr lang="en-US" dirty="0"/>
              <a:t> </a:t>
            </a:r>
            <a:r>
              <a:rPr lang="en-US" dirty="0" err="1"/>
              <a:t>trình</a:t>
            </a:r>
            <a:r>
              <a:rPr lang="en-US" dirty="0"/>
              <a:t> </a:t>
            </a:r>
            <a:r>
              <a:rPr lang="en-US" dirty="0" err="1"/>
              <a:t>suy</a:t>
            </a:r>
            <a:r>
              <a:rPr lang="en-US" dirty="0"/>
              <a:t> </a:t>
            </a:r>
            <a:r>
              <a:rPr lang="en-US" dirty="0" err="1"/>
              <a:t>nghĩ</a:t>
            </a:r>
            <a:r>
              <a:rPr lang="en-US" dirty="0"/>
              <a:t> </a:t>
            </a:r>
            <a:r>
              <a:rPr lang="en-US" dirty="0" err="1"/>
              <a:t>im</a:t>
            </a:r>
            <a:r>
              <a:rPr lang="en-US" dirty="0"/>
              <a:t> </a:t>
            </a:r>
            <a:r>
              <a:rPr lang="en-US" dirty="0" err="1"/>
              <a:t>lặng</a:t>
            </a:r>
            <a:r>
              <a:rPr lang="en-US" dirty="0"/>
              <a:t> </a:t>
            </a:r>
            <a:r>
              <a:rPr lang="en-US" dirty="0" err="1"/>
              <a:t>dễ</a:t>
            </a:r>
            <a:r>
              <a:rPr lang="en-US" dirty="0"/>
              <a:t> </a:t>
            </a:r>
            <a:r>
              <a:rPr lang="en-US" dirty="0" err="1"/>
              <a:t>bị</a:t>
            </a:r>
            <a:r>
              <a:rPr lang="en-US" dirty="0"/>
              <a:t> </a:t>
            </a:r>
            <a:r>
              <a:rPr lang="en-US" dirty="0" err="1"/>
              <a:t>rối</a:t>
            </a:r>
            <a:r>
              <a:rPr lang="en-US" dirty="0"/>
              <a:t> </a:t>
            </a:r>
            <a:r>
              <a:rPr lang="en-US" dirty="0" err="1"/>
              <a:t>loạn</a:t>
            </a:r>
            <a:r>
              <a:rPr lang="en-US" dirty="0"/>
              <a:t> </a:t>
            </a:r>
            <a:r>
              <a:rPr lang="en-US" dirty="0" err="1"/>
              <a:t>và</a:t>
            </a:r>
            <a:r>
              <a:rPr lang="en-US" dirty="0"/>
              <a:t> </a:t>
            </a:r>
            <a:r>
              <a:rPr lang="en-US" dirty="0" err="1"/>
              <a:t>trật</a:t>
            </a:r>
            <a:r>
              <a:rPr lang="en-US" dirty="0"/>
              <a:t> </a:t>
            </a:r>
            <a:r>
              <a:rPr lang="en-US" dirty="0" err="1"/>
              <a:t>đường</a:t>
            </a:r>
            <a:r>
              <a:rPr lang="en-US" dirty="0"/>
              <a:t>. PVTĐL </a:t>
            </a:r>
            <a:r>
              <a:rPr lang="en-US" dirty="0" err="1"/>
              <a:t>chủ</a:t>
            </a:r>
            <a:r>
              <a:rPr lang="en-US" dirty="0"/>
              <a:t> </a:t>
            </a:r>
            <a:r>
              <a:rPr lang="en-US" dirty="0" err="1"/>
              <a:t>trương</a:t>
            </a:r>
            <a:r>
              <a:rPr lang="en-US" dirty="0"/>
              <a:t> </a:t>
            </a:r>
            <a:r>
              <a:rPr lang="en-US" dirty="0" err="1"/>
              <a:t>liệt</a:t>
            </a:r>
            <a:r>
              <a:rPr lang="en-US" dirty="0"/>
              <a:t> </a:t>
            </a:r>
            <a:r>
              <a:rPr lang="en-US" dirty="0" err="1"/>
              <a:t>kê</a:t>
            </a:r>
            <a:r>
              <a:rPr lang="en-US" dirty="0"/>
              <a:t> </a:t>
            </a:r>
            <a:r>
              <a:rPr lang="en-US" dirty="0" err="1"/>
              <a:t>bằng</a:t>
            </a:r>
            <a:r>
              <a:rPr lang="en-US" dirty="0"/>
              <a:t> </a:t>
            </a:r>
            <a:r>
              <a:rPr lang="en-US" dirty="0" err="1"/>
              <a:t>văn</a:t>
            </a:r>
            <a:r>
              <a:rPr lang="en-US" dirty="0"/>
              <a:t> </a:t>
            </a:r>
            <a:r>
              <a:rPr lang="en-US" dirty="0" err="1"/>
              <a:t>bản</a:t>
            </a:r>
            <a:r>
              <a:rPr lang="en-US" dirty="0"/>
              <a:t> </a:t>
            </a:r>
            <a:r>
              <a:rPr lang="en-US" dirty="0" err="1"/>
              <a:t>lý</a:t>
            </a:r>
            <a:r>
              <a:rPr lang="en-US" dirty="0"/>
              <a:t> do </a:t>
            </a:r>
            <a:r>
              <a:rPr lang="en-US" dirty="0" err="1"/>
              <a:t>tiến</a:t>
            </a:r>
            <a:r>
              <a:rPr lang="en-US" dirty="0"/>
              <a:t> </a:t>
            </a:r>
            <a:r>
              <a:rPr lang="en-US" dirty="0" err="1"/>
              <a:t>đến</a:t>
            </a:r>
            <a:r>
              <a:rPr lang="en-US" dirty="0"/>
              <a:t> </a:t>
            </a:r>
            <a:r>
              <a:rPr lang="en-US" dirty="0" err="1"/>
              <a:t>và</a:t>
            </a:r>
            <a:r>
              <a:rPr lang="en-US" dirty="0"/>
              <a:t> </a:t>
            </a:r>
            <a:r>
              <a:rPr lang="en-US" dirty="0" err="1"/>
              <a:t>ý</a:t>
            </a:r>
            <a:r>
              <a:rPr lang="en-US" dirty="0"/>
              <a:t> do </a:t>
            </a:r>
            <a:r>
              <a:rPr lang="en-US" dirty="0" err="1"/>
              <a:t>chống</a:t>
            </a:r>
            <a:r>
              <a:rPr lang="en-US" dirty="0"/>
              <a:t> </a:t>
            </a:r>
            <a:r>
              <a:rPr lang="en-US" dirty="0" err="1"/>
              <a:t>lại</a:t>
            </a:r>
            <a:r>
              <a:rPr lang="en-US" dirty="0"/>
              <a:t> </a:t>
            </a:r>
            <a:r>
              <a:rPr lang="en-US" dirty="0" err="1"/>
              <a:t>thay</a:t>
            </a:r>
            <a:r>
              <a:rPr lang="en-US" dirty="0"/>
              <a:t> </a:t>
            </a:r>
            <a:r>
              <a:rPr lang="en-US" dirty="0" err="1"/>
              <a:t>môt</a:t>
            </a:r>
            <a:r>
              <a:rPr lang="en-US" dirty="0"/>
              <a:t> </a:t>
            </a:r>
            <a:r>
              <a:rPr lang="en-US" dirty="0" err="1"/>
              <a:t>cách</a:t>
            </a:r>
            <a:r>
              <a:rPr lang="en-US" dirty="0"/>
              <a:t> </a:t>
            </a:r>
            <a:r>
              <a:rPr lang="en-US" dirty="0" err="1"/>
              <a:t>có</a:t>
            </a:r>
            <a:r>
              <a:rPr lang="en-US" dirty="0"/>
              <a:t> </a:t>
            </a:r>
            <a:r>
              <a:rPr lang="en-US" dirty="0" err="1"/>
              <a:t>hệ</a:t>
            </a:r>
            <a:r>
              <a:rPr lang="en-US" dirty="0"/>
              <a:t> </a:t>
            </a:r>
            <a:r>
              <a:rPr lang="en-US" dirty="0" err="1"/>
              <a:t>thống</a:t>
            </a:r>
            <a:r>
              <a:rPr lang="en-US" dirty="0"/>
              <a:t>.</a:t>
            </a:r>
          </a:p>
          <a:p>
            <a:r>
              <a:rPr lang="en-US" dirty="0"/>
              <a:t> </a:t>
            </a:r>
          </a:p>
          <a:p>
            <a:r>
              <a:rPr lang="en-US" dirty="0" err="1"/>
              <a:t>Cũng</a:t>
            </a:r>
            <a:r>
              <a:rPr lang="en-US" dirty="0"/>
              <a:t> </a:t>
            </a:r>
            <a:r>
              <a:rPr lang="en-US" dirty="0" err="1"/>
              <a:t>quan</a:t>
            </a:r>
            <a:r>
              <a:rPr lang="en-US" dirty="0"/>
              <a:t> </a:t>
            </a:r>
            <a:r>
              <a:rPr lang="en-US" dirty="0" err="1"/>
              <a:t>trọng</a:t>
            </a:r>
            <a:r>
              <a:rPr lang="en-US" dirty="0"/>
              <a:t> </a:t>
            </a:r>
            <a:r>
              <a:rPr lang="en-US" dirty="0" err="1"/>
              <a:t>khi</a:t>
            </a:r>
            <a:r>
              <a:rPr lang="en-US" dirty="0"/>
              <a:t> </a:t>
            </a:r>
            <a:r>
              <a:rPr lang="en-US" dirty="0" err="1"/>
              <a:t>nói</a:t>
            </a:r>
            <a:r>
              <a:rPr lang="en-US" dirty="0"/>
              <a:t> </a:t>
            </a:r>
            <a:r>
              <a:rPr lang="en-US" dirty="0" err="1"/>
              <a:t>động</a:t>
            </a:r>
            <a:r>
              <a:rPr lang="en-US" dirty="0"/>
              <a:t> </a:t>
            </a:r>
            <a:r>
              <a:rPr lang="en-US" dirty="0" err="1"/>
              <a:t>lực</a:t>
            </a:r>
            <a:r>
              <a:rPr lang="en-US" dirty="0"/>
              <a:t> </a:t>
            </a:r>
            <a:r>
              <a:rPr lang="en-US" dirty="0" err="1"/>
              <a:t>trước</a:t>
            </a:r>
            <a:r>
              <a:rPr lang="en-US" dirty="0"/>
              <a:t> </a:t>
            </a:r>
            <a:r>
              <a:rPr lang="en-US" dirty="0" err="1"/>
              <a:t>mặt</a:t>
            </a:r>
            <a:r>
              <a:rPr lang="en-US" dirty="0"/>
              <a:t> </a:t>
            </a:r>
            <a:r>
              <a:rPr lang="en-US" dirty="0" err="1"/>
              <a:t>một</a:t>
            </a:r>
            <a:r>
              <a:rPr lang="en-US" dirty="0"/>
              <a:t> </a:t>
            </a:r>
            <a:r>
              <a:rPr lang="en-US" dirty="0" err="1"/>
              <a:t>người</a:t>
            </a:r>
            <a:r>
              <a:rPr lang="en-US" dirty="0"/>
              <a:t> </a:t>
            </a:r>
            <a:r>
              <a:rPr lang="en-US" dirty="0" err="1"/>
              <a:t>khác</a:t>
            </a:r>
            <a:r>
              <a:rPr lang="en-US" dirty="0"/>
              <a:t>. </a:t>
            </a:r>
            <a:r>
              <a:rPr lang="en-US" dirty="0" err="1"/>
              <a:t>tuyên</a:t>
            </a:r>
            <a:r>
              <a:rPr lang="en-US" dirty="0"/>
              <a:t> </a:t>
            </a:r>
            <a:r>
              <a:rPr lang="en-US" dirty="0" err="1"/>
              <a:t>bố</a:t>
            </a:r>
            <a:r>
              <a:rPr lang="en-US" dirty="0"/>
              <a:t> "</a:t>
            </a:r>
            <a:r>
              <a:rPr lang="en-US" dirty="0" err="1"/>
              <a:t>Tôi</a:t>
            </a:r>
            <a:r>
              <a:rPr lang="en-US" dirty="0"/>
              <a:t> </a:t>
            </a:r>
            <a:r>
              <a:rPr lang="en-US" dirty="0" err="1"/>
              <a:t>sẽ</a:t>
            </a:r>
            <a:r>
              <a:rPr lang="en-US" dirty="0"/>
              <a:t> </a:t>
            </a:r>
            <a:r>
              <a:rPr lang="en-US" dirty="0" err="1"/>
              <a:t>không</a:t>
            </a:r>
            <a:r>
              <a:rPr lang="en-US" dirty="0"/>
              <a:t> </a:t>
            </a:r>
            <a:r>
              <a:rPr lang="en-US" dirty="0" err="1"/>
              <a:t>hút</a:t>
            </a:r>
            <a:r>
              <a:rPr lang="en-US" dirty="0"/>
              <a:t> </a:t>
            </a:r>
            <a:r>
              <a:rPr lang="en-US" dirty="0" err="1"/>
              <a:t>ngày</a:t>
            </a:r>
            <a:r>
              <a:rPr lang="en-US" dirty="0"/>
              <a:t> </a:t>
            </a:r>
            <a:r>
              <a:rPr lang="en-US" dirty="0" err="1"/>
              <a:t>hôm</a:t>
            </a:r>
            <a:r>
              <a:rPr lang="en-US" dirty="0"/>
              <a:t> nay" </a:t>
            </a:r>
            <a:r>
              <a:rPr lang="en-US" dirty="0" err="1"/>
              <a:t>hoặc</a:t>
            </a:r>
            <a:r>
              <a:rPr lang="en-US" dirty="0"/>
              <a:t> "</a:t>
            </a:r>
            <a:r>
              <a:rPr lang="en-US" dirty="0" err="1"/>
              <a:t>Tôi</a:t>
            </a:r>
            <a:r>
              <a:rPr lang="en-US" dirty="0"/>
              <a:t> </a:t>
            </a:r>
            <a:r>
              <a:rPr lang="en-US" dirty="0" err="1"/>
              <a:t>tha</a:t>
            </a:r>
            <a:r>
              <a:rPr lang="en-US" dirty="0"/>
              <a:t> </a:t>
            </a:r>
            <a:r>
              <a:rPr lang="en-US" dirty="0" err="1"/>
              <a:t>thứ</a:t>
            </a:r>
            <a:r>
              <a:rPr lang="en-US" dirty="0"/>
              <a:t> </a:t>
            </a:r>
            <a:r>
              <a:rPr lang="en-US" dirty="0" err="1"/>
              <a:t>cho</a:t>
            </a:r>
            <a:r>
              <a:rPr lang="en-US" dirty="0"/>
              <a:t> cha </a:t>
            </a:r>
            <a:r>
              <a:rPr lang="en-US" dirty="0" err="1"/>
              <a:t>tôi</a:t>
            </a:r>
            <a:r>
              <a:rPr lang="en-US" dirty="0"/>
              <a:t>" </a:t>
            </a:r>
            <a:r>
              <a:rPr lang="en-US" dirty="0" err="1"/>
              <a:t>có</a:t>
            </a:r>
            <a:r>
              <a:rPr lang="en-US" dirty="0"/>
              <a:t> </a:t>
            </a:r>
            <a:r>
              <a:rPr lang="en-US" dirty="0" err="1"/>
              <a:t>thể</a:t>
            </a:r>
            <a:r>
              <a:rPr lang="en-US" dirty="0"/>
              <a:t> </a:t>
            </a:r>
            <a:r>
              <a:rPr lang="en-US" dirty="0" err="1"/>
              <a:t>xảy</a:t>
            </a:r>
            <a:r>
              <a:rPr lang="en-US" dirty="0"/>
              <a:t> </a:t>
            </a:r>
            <a:r>
              <a:rPr lang="en-US" dirty="0" err="1"/>
              <a:t>ra</a:t>
            </a:r>
            <a:r>
              <a:rPr lang="en-US" dirty="0"/>
              <a:t> </a:t>
            </a:r>
            <a:r>
              <a:rPr lang="en-US" dirty="0" err="1"/>
              <a:t>băng</a:t>
            </a:r>
            <a:r>
              <a:rPr lang="en-US" dirty="0"/>
              <a:t> </a:t>
            </a:r>
            <a:r>
              <a:rPr lang="en-US" dirty="0" err="1"/>
              <a:t>cách</a:t>
            </a:r>
            <a:r>
              <a:rPr lang="en-US" dirty="0"/>
              <a:t>:</a:t>
            </a:r>
          </a:p>
          <a:p>
            <a:r>
              <a:rPr lang="en-US" dirty="0"/>
              <a:t>• </a:t>
            </a:r>
            <a:r>
              <a:rPr lang="en-US" dirty="0" err="1"/>
              <a:t>Suy</a:t>
            </a:r>
            <a:r>
              <a:rPr lang="en-US" dirty="0"/>
              <a:t> </a:t>
            </a:r>
            <a:r>
              <a:rPr lang="en-US" dirty="0" err="1"/>
              <a:t>nghĩ</a:t>
            </a:r>
            <a:r>
              <a:rPr lang="en-US" dirty="0"/>
              <a:t> </a:t>
            </a:r>
            <a:r>
              <a:rPr lang="en-US" dirty="0" err="1"/>
              <a:t>nó</a:t>
            </a:r>
            <a:r>
              <a:rPr lang="en-US" dirty="0"/>
              <a:t> </a:t>
            </a:r>
            <a:r>
              <a:rPr lang="en-US" dirty="0" err="1"/>
              <a:t>một</a:t>
            </a:r>
            <a:r>
              <a:rPr lang="en-US" dirty="0"/>
              <a:t> </a:t>
            </a:r>
            <a:r>
              <a:rPr lang="en-US" dirty="0" err="1"/>
              <a:t>cách</a:t>
            </a:r>
            <a:r>
              <a:rPr lang="en-US" dirty="0"/>
              <a:t> </a:t>
            </a:r>
            <a:r>
              <a:rPr lang="en-US" dirty="0" err="1"/>
              <a:t>lặng</a:t>
            </a:r>
            <a:r>
              <a:rPr lang="en-US" dirty="0"/>
              <a:t> </a:t>
            </a:r>
            <a:r>
              <a:rPr lang="en-US" dirty="0" err="1"/>
              <a:t>lẽ</a:t>
            </a:r>
            <a:r>
              <a:rPr lang="en-US" dirty="0"/>
              <a:t> </a:t>
            </a:r>
            <a:r>
              <a:rPr lang="en-US" dirty="0" err="1"/>
              <a:t>với</a:t>
            </a:r>
            <a:r>
              <a:rPr lang="en-US" dirty="0"/>
              <a:t> </a:t>
            </a:r>
            <a:r>
              <a:rPr lang="en-US" dirty="0" err="1"/>
              <a:t>chính</a:t>
            </a:r>
            <a:r>
              <a:rPr lang="en-US" dirty="0"/>
              <a:t> </a:t>
            </a:r>
            <a:r>
              <a:rPr lang="en-US" dirty="0" err="1"/>
              <a:t>mình</a:t>
            </a:r>
            <a:r>
              <a:rPr lang="en-US" dirty="0"/>
              <a:t> </a:t>
            </a:r>
          </a:p>
          <a:p>
            <a:r>
              <a:rPr lang="en-US" dirty="0"/>
              <a:t>• </a:t>
            </a:r>
            <a:r>
              <a:rPr lang="en-US" dirty="0" err="1"/>
              <a:t>Viết</a:t>
            </a:r>
            <a:r>
              <a:rPr lang="en-US" dirty="0"/>
              <a:t> </a:t>
            </a:r>
            <a:r>
              <a:rPr lang="en-US" dirty="0" err="1"/>
              <a:t>xuống</a:t>
            </a:r>
            <a:endParaRPr lang="en-US" dirty="0"/>
          </a:p>
          <a:p>
            <a:r>
              <a:rPr lang="en-US" dirty="0"/>
              <a:t>• </a:t>
            </a:r>
            <a:r>
              <a:rPr lang="en-US" dirty="0" err="1"/>
              <a:t>Nhìn</a:t>
            </a:r>
            <a:r>
              <a:rPr lang="en-US" dirty="0"/>
              <a:t> </a:t>
            </a:r>
            <a:r>
              <a:rPr lang="en-US" dirty="0" err="1"/>
              <a:t>vào</a:t>
            </a:r>
            <a:r>
              <a:rPr lang="en-US" dirty="0"/>
              <a:t> </a:t>
            </a:r>
            <a:r>
              <a:rPr lang="en-US" dirty="0" err="1"/>
              <a:t>gương</a:t>
            </a:r>
            <a:r>
              <a:rPr lang="en-US" dirty="0"/>
              <a:t> </a:t>
            </a:r>
            <a:r>
              <a:rPr lang="en-US" dirty="0" err="1"/>
              <a:t>trong</a:t>
            </a:r>
            <a:r>
              <a:rPr lang="en-US" dirty="0"/>
              <a:t> </a:t>
            </a:r>
            <a:r>
              <a:rPr lang="en-US" dirty="0" err="1"/>
              <a:t>khi</a:t>
            </a:r>
            <a:r>
              <a:rPr lang="en-US" dirty="0"/>
              <a:t> </a:t>
            </a:r>
            <a:r>
              <a:rPr lang="en-US" dirty="0" err="1"/>
              <a:t>nói</a:t>
            </a:r>
            <a:r>
              <a:rPr lang="en-US" dirty="0"/>
              <a:t> </a:t>
            </a:r>
            <a:r>
              <a:rPr lang="en-US" dirty="0" err="1"/>
              <a:t>chuyện</a:t>
            </a:r>
            <a:r>
              <a:rPr lang="en-US" dirty="0"/>
              <a:t> </a:t>
            </a:r>
            <a:r>
              <a:rPr lang="en-US" dirty="0" err="1"/>
              <a:t>một</a:t>
            </a:r>
            <a:r>
              <a:rPr lang="en-US" dirty="0"/>
              <a:t> </a:t>
            </a:r>
            <a:r>
              <a:rPr lang="en-US" dirty="0" err="1"/>
              <a:t>mình</a:t>
            </a:r>
            <a:r>
              <a:rPr lang="en-US" dirty="0"/>
              <a:t> </a:t>
            </a:r>
            <a:r>
              <a:rPr lang="en-US" dirty="0" err="1"/>
              <a:t>và</a:t>
            </a:r>
            <a:r>
              <a:rPr lang="en-US" dirty="0"/>
              <a:t> </a:t>
            </a:r>
            <a:r>
              <a:rPr lang="en-US" dirty="0" err="1"/>
              <a:t>nói</a:t>
            </a:r>
            <a:r>
              <a:rPr lang="en-US" dirty="0"/>
              <a:t> to</a:t>
            </a:r>
          </a:p>
          <a:p>
            <a:r>
              <a:rPr lang="en-US" dirty="0"/>
              <a:t>• </a:t>
            </a:r>
            <a:r>
              <a:rPr lang="en-US" dirty="0" err="1"/>
              <a:t>Nói</a:t>
            </a:r>
            <a:r>
              <a:rPr lang="en-US" dirty="0"/>
              <a:t> </a:t>
            </a:r>
            <a:r>
              <a:rPr lang="en-US" dirty="0" err="1"/>
              <a:t>với</a:t>
            </a:r>
            <a:r>
              <a:rPr lang="en-US" dirty="0"/>
              <a:t> </a:t>
            </a:r>
            <a:r>
              <a:rPr lang="en-US" dirty="0" err="1"/>
              <a:t>người</a:t>
            </a:r>
            <a:r>
              <a:rPr lang="en-US" dirty="0"/>
              <a:t> </a:t>
            </a:r>
            <a:r>
              <a:rPr lang="en-US" dirty="0" err="1"/>
              <a:t>khác</a:t>
            </a:r>
            <a:endParaRPr lang="en-US" dirty="0"/>
          </a:p>
          <a:p>
            <a:r>
              <a:rPr lang="en-US" dirty="0" err="1"/>
              <a:t>Bối</a:t>
            </a:r>
            <a:r>
              <a:rPr lang="en-US" dirty="0"/>
              <a:t> </a:t>
            </a:r>
            <a:r>
              <a:rPr lang="en-US" dirty="0" err="1"/>
              <a:t>cảnh</a:t>
            </a:r>
            <a:r>
              <a:rPr lang="en-US" dirty="0"/>
              <a:t> </a:t>
            </a:r>
            <a:r>
              <a:rPr lang="en-US" dirty="0" err="1"/>
              <a:t>tương</a:t>
            </a:r>
            <a:r>
              <a:rPr lang="en-US" dirty="0"/>
              <a:t> </a:t>
            </a:r>
            <a:r>
              <a:rPr lang="en-US" dirty="0" err="1"/>
              <a:t>tác</a:t>
            </a:r>
            <a:r>
              <a:rPr lang="en-US" dirty="0"/>
              <a:t> </a:t>
            </a:r>
            <a:r>
              <a:rPr lang="en-US" dirty="0" err="1"/>
              <a:t>quan</a:t>
            </a:r>
            <a:r>
              <a:rPr lang="en-US" dirty="0"/>
              <a:t> </a:t>
            </a:r>
            <a:r>
              <a:rPr lang="en-US" dirty="0" err="1"/>
              <a:t>trọng</a:t>
            </a:r>
            <a:r>
              <a:rPr lang="en-US" dirty="0"/>
              <a:t>. </a:t>
            </a:r>
            <a:r>
              <a:rPr lang="en-US" dirty="0" err="1"/>
              <a:t>Một</a:t>
            </a:r>
            <a:r>
              <a:rPr lang="en-US" dirty="0"/>
              <a:t> </a:t>
            </a:r>
            <a:r>
              <a:rPr lang="en-US" dirty="0" err="1"/>
              <a:t>bối</a:t>
            </a:r>
            <a:r>
              <a:rPr lang="en-US" dirty="0"/>
              <a:t> </a:t>
            </a:r>
            <a:r>
              <a:rPr lang="en-US" dirty="0" err="1"/>
              <a:t>cảnh</a:t>
            </a:r>
            <a:r>
              <a:rPr lang="en-US" dirty="0"/>
              <a:t> </a:t>
            </a:r>
            <a:r>
              <a:rPr lang="en-US" dirty="0" err="1"/>
              <a:t>cưỡng</a:t>
            </a:r>
            <a:r>
              <a:rPr lang="en-US" dirty="0"/>
              <a:t> </a:t>
            </a:r>
            <a:r>
              <a:rPr lang="en-US" dirty="0" err="1"/>
              <a:t>chế</a:t>
            </a:r>
            <a:r>
              <a:rPr lang="en-US" dirty="0"/>
              <a:t> </a:t>
            </a:r>
            <a:r>
              <a:rPr lang="en-US" dirty="0" err="1"/>
              <a:t>gây</a:t>
            </a:r>
            <a:r>
              <a:rPr lang="en-US" dirty="0"/>
              <a:t> </a:t>
            </a:r>
            <a:r>
              <a:rPr lang="en-US" dirty="0" err="1"/>
              <a:t>ra</a:t>
            </a:r>
            <a:r>
              <a:rPr lang="en-US" dirty="0"/>
              <a:t> </a:t>
            </a:r>
            <a:r>
              <a:rPr lang="en-US" dirty="0" err="1"/>
              <a:t>thiếu</a:t>
            </a:r>
            <a:r>
              <a:rPr lang="en-US" dirty="0"/>
              <a:t> </a:t>
            </a:r>
            <a:r>
              <a:rPr lang="en-US" dirty="0" err="1"/>
              <a:t>trung</a:t>
            </a:r>
            <a:r>
              <a:rPr lang="en-US" dirty="0"/>
              <a:t> </a:t>
            </a:r>
            <a:r>
              <a:rPr lang="en-US" dirty="0" err="1"/>
              <a:t>thực</a:t>
            </a:r>
            <a:r>
              <a:rPr lang="en-US" dirty="0"/>
              <a:t>, </a:t>
            </a:r>
            <a:r>
              <a:rPr lang="en-US" dirty="0" err="1"/>
              <a:t>nhưng</a:t>
            </a:r>
            <a:r>
              <a:rPr lang="en-US" dirty="0"/>
              <a:t> </a:t>
            </a:r>
            <a:r>
              <a:rPr lang="en-US" dirty="0" err="1"/>
              <a:t>những</a:t>
            </a:r>
            <a:r>
              <a:rPr lang="en-US" dirty="0"/>
              <a:t> </a:t>
            </a:r>
            <a:r>
              <a:rPr lang="en-US" dirty="0" err="1"/>
              <a:t>động</a:t>
            </a:r>
            <a:r>
              <a:rPr lang="en-US" dirty="0"/>
              <a:t> </a:t>
            </a:r>
            <a:r>
              <a:rPr lang="en-US" dirty="0" err="1"/>
              <a:t>cơ</a:t>
            </a:r>
            <a:r>
              <a:rPr lang="en-US" dirty="0"/>
              <a:t> </a:t>
            </a:r>
            <a:r>
              <a:rPr lang="en-US" dirty="0" err="1"/>
              <a:t>phát</a:t>
            </a:r>
            <a:r>
              <a:rPr lang="en-US" dirty="0"/>
              <a:t> </a:t>
            </a:r>
            <a:r>
              <a:rPr lang="en-US" dirty="0" err="1"/>
              <a:t>sinh</a:t>
            </a:r>
            <a:r>
              <a:rPr lang="en-US" dirty="0"/>
              <a:t> </a:t>
            </a:r>
            <a:r>
              <a:rPr lang="en-US" dirty="0" err="1"/>
              <a:t>trong</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chấp</a:t>
            </a:r>
            <a:r>
              <a:rPr lang="en-US" dirty="0"/>
              <a:t> </a:t>
            </a:r>
            <a:r>
              <a:rPr lang="en-US" dirty="0" err="1"/>
              <a:t>nhận</a:t>
            </a:r>
            <a:r>
              <a:rPr lang="en-US" dirty="0"/>
              <a:t>, </a:t>
            </a:r>
            <a:r>
              <a:rPr lang="en-US" dirty="0" err="1"/>
              <a:t>khẳng</a:t>
            </a:r>
            <a:r>
              <a:rPr lang="en-US" dirty="0"/>
              <a:t> </a:t>
            </a:r>
            <a:r>
              <a:rPr lang="en-US" dirty="0" err="1"/>
              <a:t>định</a:t>
            </a:r>
            <a:r>
              <a:rPr lang="en-US" dirty="0"/>
              <a:t>, </a:t>
            </a:r>
            <a:r>
              <a:rPr lang="en-US" dirty="0" err="1"/>
              <a:t>lắng</a:t>
            </a:r>
            <a:r>
              <a:rPr lang="en-US" dirty="0"/>
              <a:t> </a:t>
            </a:r>
            <a:r>
              <a:rPr lang="en-US" dirty="0" err="1"/>
              <a:t>nghe</a:t>
            </a:r>
            <a:r>
              <a:rPr lang="en-US" dirty="0"/>
              <a:t>, </a:t>
            </a:r>
            <a:r>
              <a:rPr lang="en-US" dirty="0" err="1"/>
              <a:t>và</a:t>
            </a:r>
            <a:r>
              <a:rPr lang="en-US" dirty="0"/>
              <a:t> </a:t>
            </a:r>
            <a:r>
              <a:rPr lang="en-US" dirty="0" err="1"/>
              <a:t>không</a:t>
            </a:r>
            <a:r>
              <a:rPr lang="en-US" dirty="0"/>
              <a:t> </a:t>
            </a:r>
            <a:r>
              <a:rPr lang="en-US" dirty="0" err="1"/>
              <a:t>phán</a:t>
            </a:r>
            <a:r>
              <a:rPr lang="en-US" dirty="0"/>
              <a:t> </a:t>
            </a:r>
            <a:r>
              <a:rPr lang="en-US" dirty="0" err="1"/>
              <a:t>xét</a:t>
            </a:r>
            <a:r>
              <a:rPr lang="en-US" dirty="0"/>
              <a:t> </a:t>
            </a:r>
            <a:r>
              <a:rPr lang="en-US" dirty="0" err="1"/>
              <a:t>có</a:t>
            </a:r>
            <a:r>
              <a:rPr lang="en-US" dirty="0"/>
              <a:t> </a:t>
            </a:r>
            <a:r>
              <a:rPr lang="en-US" dirty="0" err="1"/>
              <a:t>thể</a:t>
            </a:r>
            <a:r>
              <a:rPr lang="en-US" dirty="0"/>
              <a:t> </a:t>
            </a:r>
            <a:r>
              <a:rPr lang="en-US" dirty="0" err="1"/>
              <a:t>có</a:t>
            </a:r>
            <a:r>
              <a:rPr lang="en-US" dirty="0"/>
              <a:t> </a:t>
            </a:r>
            <a:r>
              <a:rPr lang="en-US" dirty="0" err="1"/>
              <a:t>tác</a:t>
            </a:r>
            <a:r>
              <a:rPr lang="en-US" dirty="0"/>
              <a:t> </a:t>
            </a:r>
            <a:r>
              <a:rPr lang="en-US" dirty="0" err="1"/>
              <a:t>động</a:t>
            </a:r>
            <a:r>
              <a:rPr lang="en-US" dirty="0"/>
              <a:t> </a:t>
            </a:r>
            <a:r>
              <a:rPr lang="en-US" dirty="0" err="1"/>
              <a:t>đặc</a:t>
            </a:r>
            <a:r>
              <a:rPr lang="en-US" dirty="0"/>
              <a:t> </a:t>
            </a:r>
            <a:r>
              <a:rPr lang="en-US" dirty="0" err="1"/>
              <a:t>biệt</a:t>
            </a:r>
            <a:r>
              <a:rPr lang="en-US" dirty="0"/>
              <a:t>. </a:t>
            </a:r>
            <a:r>
              <a:rPr lang="en-US" dirty="0" err="1"/>
              <a:t>Đó</a:t>
            </a:r>
            <a:r>
              <a:rPr lang="en-US" dirty="0"/>
              <a:t> </a:t>
            </a:r>
            <a:r>
              <a:rPr lang="en-US" dirty="0" err="1"/>
              <a:t>là</a:t>
            </a:r>
            <a:r>
              <a:rPr lang="en-US" dirty="0"/>
              <a:t> </a:t>
            </a:r>
            <a:r>
              <a:rPr lang="en-US" dirty="0" err="1"/>
              <a:t>lý</a:t>
            </a:r>
            <a:r>
              <a:rPr lang="en-US" dirty="0"/>
              <a:t> do </a:t>
            </a:r>
            <a:r>
              <a:rPr lang="en-US" dirty="0" err="1"/>
              <a:t>tại</a:t>
            </a:r>
            <a:r>
              <a:rPr lang="en-US" dirty="0"/>
              <a:t> </a:t>
            </a:r>
            <a:r>
              <a:rPr lang="en-US" dirty="0" err="1"/>
              <a:t>sao</a:t>
            </a:r>
            <a:r>
              <a:rPr lang="en-US" dirty="0"/>
              <a:t> </a:t>
            </a:r>
            <a:r>
              <a:rPr lang="en-US" dirty="0" err="1"/>
              <a:t>chúng</a:t>
            </a:r>
            <a:r>
              <a:rPr lang="en-US" dirty="0"/>
              <a:t> ta </a:t>
            </a:r>
            <a:r>
              <a:rPr lang="en-US" dirty="0" err="1"/>
              <a:t>đặc</a:t>
            </a:r>
            <a:r>
              <a:rPr lang="en-US" dirty="0"/>
              <a:t> </a:t>
            </a:r>
            <a:r>
              <a:rPr lang="en-US" dirty="0" err="1"/>
              <a:t>biệt</a:t>
            </a:r>
            <a:r>
              <a:rPr lang="en-US" dirty="0"/>
              <a:t> </a:t>
            </a:r>
            <a:r>
              <a:rPr lang="en-US" dirty="0" err="1"/>
              <a:t>chú</a:t>
            </a:r>
            <a:r>
              <a:rPr lang="en-US" dirty="0"/>
              <a:t> </a:t>
            </a:r>
            <a:r>
              <a:rPr lang="en-US" dirty="0" err="1"/>
              <a:t>ý</a:t>
            </a:r>
            <a:r>
              <a:rPr lang="en-US" dirty="0"/>
              <a:t> </a:t>
            </a:r>
            <a:r>
              <a:rPr lang="en-US" dirty="0" err="1"/>
              <a:t>đến</a:t>
            </a:r>
            <a:r>
              <a:rPr lang="en-US" dirty="0"/>
              <a:t> </a:t>
            </a:r>
            <a:r>
              <a:rPr lang="en-US" dirty="0" err="1"/>
              <a:t>việc</a:t>
            </a:r>
            <a:r>
              <a:rPr lang="en-US" dirty="0"/>
              <a:t> </a:t>
            </a:r>
            <a:r>
              <a:rPr lang="en-US" dirty="0" err="1"/>
              <a:t>gợi</a:t>
            </a:r>
            <a:r>
              <a:rPr lang="en-US" dirty="0"/>
              <a:t> </a:t>
            </a:r>
            <a:r>
              <a:rPr lang="en-US" dirty="0" err="1"/>
              <a:t>ý</a:t>
            </a:r>
            <a:r>
              <a:rPr lang="en-US" dirty="0"/>
              <a:t> </a:t>
            </a:r>
            <a:r>
              <a:rPr lang="en-US" dirty="0" err="1"/>
              <a:t>và</a:t>
            </a:r>
            <a:r>
              <a:rPr lang="en-US" dirty="0"/>
              <a:t> </a:t>
            </a:r>
            <a:r>
              <a:rPr lang="en-US" dirty="0" err="1"/>
              <a:t>nói</a:t>
            </a:r>
            <a:r>
              <a:rPr lang="en-US" dirty="0"/>
              <a:t> </a:t>
            </a:r>
            <a:r>
              <a:rPr lang="en-US" dirty="0" err="1"/>
              <a:t>chuyện</a:t>
            </a:r>
            <a:r>
              <a:rPr lang="en-US" dirty="0"/>
              <a:t> "</a:t>
            </a:r>
            <a:r>
              <a:rPr lang="en-US" dirty="0" err="1"/>
              <a:t>thay</a:t>
            </a:r>
            <a:r>
              <a:rPr lang="en-US" dirty="0"/>
              <a:t> </a:t>
            </a:r>
            <a:r>
              <a:rPr lang="en-US" dirty="0" err="1"/>
              <a:t>đổi</a:t>
            </a:r>
            <a:r>
              <a:rPr lang="en-US" dirty="0"/>
              <a:t>".</a:t>
            </a:r>
          </a:p>
          <a:p>
            <a:endParaRPr lang="en-US" dirty="0"/>
          </a:p>
          <a:p>
            <a:r>
              <a:rPr lang="en-US" dirty="0" err="1"/>
              <a:t>Cũng</a:t>
            </a:r>
            <a:r>
              <a:rPr lang="en-US" dirty="0"/>
              <a:t> </a:t>
            </a:r>
            <a:r>
              <a:rPr lang="en-US" dirty="0" err="1"/>
              <a:t>phải</a:t>
            </a:r>
            <a:r>
              <a:rPr lang="en-US" dirty="0"/>
              <a:t> </a:t>
            </a:r>
            <a:r>
              <a:rPr lang="en-US" dirty="0" err="1"/>
              <a:t>lằng</a:t>
            </a:r>
            <a:r>
              <a:rPr lang="en-US" dirty="0"/>
              <a:t> </a:t>
            </a:r>
            <a:r>
              <a:rPr lang="en-US" dirty="0" err="1"/>
              <a:t>nghe</a:t>
            </a:r>
            <a:r>
              <a:rPr lang="en-US" dirty="0"/>
              <a:t> </a:t>
            </a:r>
            <a:r>
              <a:rPr lang="en-US" dirty="0" err="1"/>
              <a:t>những</a:t>
            </a:r>
            <a:r>
              <a:rPr lang="en-US" dirty="0"/>
              <a:t> </a:t>
            </a:r>
            <a:r>
              <a:rPr lang="en-US" dirty="0" err="1"/>
              <a:t>câu</a:t>
            </a:r>
            <a:r>
              <a:rPr lang="en-US" dirty="0"/>
              <a:t> </a:t>
            </a:r>
            <a:r>
              <a:rPr lang="en-US" dirty="0" err="1"/>
              <a:t>nói</a:t>
            </a:r>
            <a:r>
              <a:rPr lang="en-US" dirty="0"/>
              <a:t> "</a:t>
            </a:r>
            <a:r>
              <a:rPr lang="en-US" dirty="0" err="1"/>
              <a:t>duy</a:t>
            </a:r>
            <a:r>
              <a:rPr lang="en-US" dirty="0"/>
              <a:t> </a:t>
            </a:r>
            <a:r>
              <a:rPr lang="en-US" dirty="0" err="1"/>
              <a:t>trì</a:t>
            </a:r>
            <a:r>
              <a:rPr lang="en-US" dirty="0"/>
              <a:t>".</a:t>
            </a:r>
          </a:p>
          <a:p>
            <a:endParaRPr lang="en-US" dirty="0"/>
          </a:p>
          <a:p>
            <a:r>
              <a:rPr lang="en-US" dirty="0"/>
              <a:t>PVTĐL </a:t>
            </a:r>
            <a:r>
              <a:rPr lang="en-US" dirty="0" err="1"/>
              <a:t>sắp</a:t>
            </a:r>
            <a:r>
              <a:rPr lang="en-US" dirty="0"/>
              <a:t> </a:t>
            </a:r>
            <a:r>
              <a:rPr lang="en-US" dirty="0" err="1"/>
              <a:t>xếp</a:t>
            </a:r>
            <a:r>
              <a:rPr lang="en-US" dirty="0"/>
              <a:t> </a:t>
            </a:r>
            <a:r>
              <a:rPr lang="en-US" dirty="0" err="1"/>
              <a:t>của</a:t>
            </a:r>
            <a:r>
              <a:rPr lang="en-US" dirty="0"/>
              <a:t> </a:t>
            </a:r>
            <a:r>
              <a:rPr lang="en-US" dirty="0" err="1"/>
              <a:t>cuộc</a:t>
            </a:r>
            <a:r>
              <a:rPr lang="en-US" dirty="0"/>
              <a:t> </a:t>
            </a:r>
            <a:r>
              <a:rPr lang="en-US" dirty="0" err="1"/>
              <a:t>đối</a:t>
            </a:r>
            <a:r>
              <a:rPr lang="en-US" dirty="0"/>
              <a:t> </a:t>
            </a:r>
            <a:r>
              <a:rPr lang="en-US" dirty="0" err="1"/>
              <a:t>thoại</a:t>
            </a:r>
            <a:r>
              <a:rPr lang="en-US" dirty="0"/>
              <a:t> </a:t>
            </a:r>
            <a:r>
              <a:rPr lang="en-US" dirty="0" err="1"/>
              <a:t>một</a:t>
            </a:r>
            <a:r>
              <a:rPr lang="en-US" dirty="0"/>
              <a:t> </a:t>
            </a:r>
            <a:r>
              <a:rPr lang="en-US" dirty="0" err="1"/>
              <a:t>cách</a:t>
            </a:r>
            <a:r>
              <a:rPr lang="en-US" dirty="0"/>
              <a:t> </a:t>
            </a:r>
            <a:r>
              <a:rPr lang="en-US" dirty="0" err="1"/>
              <a:t>có</a:t>
            </a:r>
            <a:r>
              <a:rPr lang="en-US" dirty="0"/>
              <a:t> </a:t>
            </a:r>
            <a:r>
              <a:rPr lang="en-US" dirty="0" err="1"/>
              <a:t>chiến</a:t>
            </a:r>
            <a:r>
              <a:rPr lang="en-US" dirty="0"/>
              <a:t> </a:t>
            </a:r>
            <a:r>
              <a:rPr lang="en-US" dirty="0" err="1"/>
              <a:t>lược</a:t>
            </a:r>
            <a:r>
              <a:rPr lang="en-US" dirty="0"/>
              <a:t> </a:t>
            </a:r>
            <a:r>
              <a:rPr lang="en-US" dirty="0" err="1"/>
              <a:t>để</a:t>
            </a:r>
            <a:r>
              <a:rPr lang="en-US" dirty="0"/>
              <a:t> </a:t>
            </a:r>
            <a:r>
              <a:rPr lang="en-US" dirty="0" err="1"/>
              <a:t>gợi</a:t>
            </a:r>
            <a:r>
              <a:rPr lang="en-US" dirty="0"/>
              <a:t> </a:t>
            </a:r>
            <a:r>
              <a:rPr lang="en-US" dirty="0" err="1"/>
              <a:t>lên</a:t>
            </a:r>
            <a:r>
              <a:rPr lang="en-US" dirty="0"/>
              <a:t> </a:t>
            </a:r>
            <a:r>
              <a:rPr lang="en-US" dirty="0" err="1"/>
              <a:t>và</a:t>
            </a:r>
            <a:r>
              <a:rPr lang="en-US" dirty="0"/>
              <a:t> </a:t>
            </a:r>
            <a:r>
              <a:rPr lang="en-US" dirty="0" err="1"/>
              <a:t>khám</a:t>
            </a:r>
            <a:r>
              <a:rPr lang="en-US" dirty="0"/>
              <a:t> </a:t>
            </a:r>
            <a:r>
              <a:rPr lang="en-US" dirty="0" err="1"/>
              <a:t>phá</a:t>
            </a:r>
            <a:r>
              <a:rPr lang="en-US" dirty="0"/>
              <a:t> </a:t>
            </a:r>
            <a:r>
              <a:rPr lang="en-US" dirty="0" err="1"/>
              <a:t>câu</a:t>
            </a:r>
            <a:r>
              <a:rPr lang="en-US" dirty="0"/>
              <a:t> </a:t>
            </a:r>
            <a:r>
              <a:rPr lang="en-US" dirty="0" err="1"/>
              <a:t>nói</a:t>
            </a:r>
            <a:r>
              <a:rPr lang="en-US" dirty="0"/>
              <a:t> </a:t>
            </a:r>
            <a:r>
              <a:rPr lang="en-US" dirty="0" err="1"/>
              <a:t>thay</a:t>
            </a:r>
            <a:r>
              <a:rPr lang="en-US" dirty="0"/>
              <a:t> </a:t>
            </a:r>
            <a:r>
              <a:rPr lang="en-US" dirty="0" err="1"/>
              <a:t>đổi</a:t>
            </a:r>
            <a:r>
              <a:rPr lang="en-US" dirty="0"/>
              <a:t>. TVV </a:t>
            </a:r>
            <a:r>
              <a:rPr lang="en-US" dirty="0" err="1"/>
              <a:t>có</a:t>
            </a:r>
            <a:r>
              <a:rPr lang="en-US" dirty="0"/>
              <a:t> </a:t>
            </a:r>
            <a:r>
              <a:rPr lang="en-US" dirty="0" err="1"/>
              <a:t>thể</a:t>
            </a:r>
            <a:r>
              <a:rPr lang="en-US" dirty="0"/>
              <a:t> </a:t>
            </a:r>
            <a:r>
              <a:rPr lang="en-US" dirty="0" err="1"/>
              <a:t>ảnh</a:t>
            </a:r>
            <a:r>
              <a:rPr lang="en-US" dirty="0"/>
              <a:t> </a:t>
            </a:r>
            <a:r>
              <a:rPr lang="en-US" dirty="0" err="1"/>
              <a:t>hưởng</a:t>
            </a:r>
            <a:r>
              <a:rPr lang="en-US" dirty="0"/>
              <a:t> </a:t>
            </a:r>
            <a:r>
              <a:rPr lang="en-US" dirty="0" err="1"/>
              <a:t>rất</a:t>
            </a:r>
            <a:r>
              <a:rPr lang="en-US" dirty="0"/>
              <a:t> </a:t>
            </a:r>
            <a:r>
              <a:rPr lang="en-US" dirty="0" err="1"/>
              <a:t>nhiều</a:t>
            </a:r>
            <a:r>
              <a:rPr lang="en-US" dirty="0"/>
              <a:t> </a:t>
            </a:r>
            <a:r>
              <a:rPr lang="en-US" dirty="0" err="1"/>
              <a:t>đến</a:t>
            </a:r>
            <a:r>
              <a:rPr lang="en-US" dirty="0"/>
              <a:t> </a:t>
            </a:r>
            <a:r>
              <a:rPr lang="en-US" dirty="0" err="1"/>
              <a:t>mức</a:t>
            </a:r>
            <a:r>
              <a:rPr lang="en-US" dirty="0"/>
              <a:t> </a:t>
            </a:r>
            <a:r>
              <a:rPr lang="en-US" dirty="0" err="1"/>
              <a:t>độ</a:t>
            </a:r>
            <a:r>
              <a:rPr lang="en-US" dirty="0"/>
              <a:t> </a:t>
            </a:r>
            <a:r>
              <a:rPr lang="en-US" dirty="0" err="1"/>
              <a:t>thay</a:t>
            </a:r>
            <a:r>
              <a:rPr lang="en-US" dirty="0"/>
              <a:t> </a:t>
            </a:r>
            <a:r>
              <a:rPr lang="en-US" dirty="0" err="1"/>
              <a:t>đổi</a:t>
            </a:r>
            <a:r>
              <a:rPr lang="en-US" dirty="0"/>
              <a:t> , </a:t>
            </a:r>
            <a:r>
              <a:rPr lang="en-US" dirty="0" err="1"/>
              <a:t>Tần</a:t>
            </a:r>
            <a:r>
              <a:rPr lang="en-US" dirty="0"/>
              <a:t> </a:t>
            </a:r>
            <a:r>
              <a:rPr lang="en-US" dirty="0" err="1"/>
              <a:t>suất</a:t>
            </a:r>
            <a:r>
              <a:rPr lang="en-US" dirty="0"/>
              <a:t> </a:t>
            </a:r>
            <a:r>
              <a:rPr lang="en-US" dirty="0" err="1"/>
              <a:t>và</a:t>
            </a:r>
            <a:r>
              <a:rPr lang="en-US" dirty="0"/>
              <a:t> </a:t>
            </a:r>
            <a:r>
              <a:rPr lang="en-US" dirty="0" err="1"/>
              <a:t>sức</a:t>
            </a:r>
            <a:r>
              <a:rPr lang="en-US" dirty="0"/>
              <a:t> </a:t>
            </a:r>
            <a:r>
              <a:rPr lang="en-US" dirty="0" err="1"/>
              <a:t>mạnh</a:t>
            </a:r>
            <a:r>
              <a:rPr lang="en-US" dirty="0"/>
              <a:t> </a:t>
            </a:r>
            <a:r>
              <a:rPr lang="en-US" dirty="0" err="1"/>
              <a:t>nói</a:t>
            </a:r>
            <a:r>
              <a:rPr lang="en-US" dirty="0"/>
              <a:t> </a:t>
            </a:r>
            <a:r>
              <a:rPr lang="en-US" dirty="0" err="1"/>
              <a:t>thường</a:t>
            </a:r>
            <a:r>
              <a:rPr lang="en-US" dirty="0"/>
              <a:t> </a:t>
            </a:r>
            <a:r>
              <a:rPr lang="en-US" dirty="0" err="1"/>
              <a:t>tăng</a:t>
            </a:r>
            <a:r>
              <a:rPr lang="en-US" dirty="0"/>
              <a:t> </a:t>
            </a:r>
            <a:r>
              <a:rPr lang="en-US" dirty="0" err="1"/>
              <a:t>lên</a:t>
            </a:r>
            <a:r>
              <a:rPr lang="en-US" dirty="0"/>
              <a:t> </a:t>
            </a:r>
            <a:r>
              <a:rPr lang="en-US" dirty="0" err="1"/>
              <a:t>trong</a:t>
            </a:r>
            <a:r>
              <a:rPr lang="en-US" dirty="0"/>
              <a:t> </a:t>
            </a:r>
            <a:r>
              <a:rPr lang="en-US" dirty="0" err="1"/>
              <a:t>quá</a:t>
            </a:r>
            <a:r>
              <a:rPr lang="en-US" dirty="0"/>
              <a:t> </a:t>
            </a:r>
            <a:r>
              <a:rPr lang="en-US" dirty="0" err="1"/>
              <a:t>trình</a:t>
            </a:r>
            <a:r>
              <a:rPr lang="en-US" dirty="0"/>
              <a:t> </a:t>
            </a:r>
            <a:r>
              <a:rPr lang="en-US" dirty="0" err="1"/>
              <a:t>một</a:t>
            </a:r>
            <a:r>
              <a:rPr lang="en-US" dirty="0"/>
              <a:t> </a:t>
            </a:r>
            <a:r>
              <a:rPr lang="en-US" dirty="0" err="1"/>
              <a:t>phiên</a:t>
            </a:r>
            <a:r>
              <a:rPr lang="en-US" dirty="0"/>
              <a:t> </a:t>
            </a:r>
            <a:r>
              <a:rPr lang="en-US" dirty="0" err="1"/>
              <a:t>họp</a:t>
            </a:r>
            <a:r>
              <a:rPr lang="en-US" dirty="0"/>
              <a:t> MI.</a:t>
            </a:r>
          </a:p>
        </p:txBody>
      </p:sp>
      <p:sp>
        <p:nvSpPr>
          <p:cNvPr id="4" name="Slide Number Placeholder 3"/>
          <p:cNvSpPr>
            <a:spLocks noGrp="1"/>
          </p:cNvSpPr>
          <p:nvPr>
            <p:ph type="sldNum" sz="quarter" idx="10"/>
          </p:nvPr>
        </p:nvSpPr>
        <p:spPr/>
        <p:txBody>
          <a:bodyPr/>
          <a:lstStyle/>
          <a:p>
            <a:fld id="{857C92A1-E82D-D04C-8140-EFD5335B71C8}" type="slidenum">
              <a:rPr lang="en-US" smtClean="0"/>
              <a:t>96</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 evocative questions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Khao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khát</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mong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mơ</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chúng</a:t>
            </a:r>
            <a:r>
              <a:rPr lang="en-US" sz="1200" kern="1200" dirty="0">
                <a:solidFill>
                  <a:schemeClr val="tx1"/>
                </a:solidFill>
                <a:effectLst/>
                <a:latin typeface="+mn-lt"/>
                <a:ea typeface="+mn-ea"/>
                <a:cs typeface="+mn-cs"/>
              </a:rPr>
              <a:t> ta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náo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năm</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hôn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nhân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Khả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năng</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quyết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định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đó</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tưởng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__________."</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tự</a:t>
            </a:r>
            <a:r>
              <a:rPr lang="en-US" sz="1200" kern="1200" dirty="0">
                <a:solidFill>
                  <a:schemeClr val="tx1"/>
                </a:solidFill>
                <a:effectLst/>
                <a:latin typeface="+mn-lt"/>
                <a:ea typeface="+mn-ea"/>
                <a:cs typeface="+mn-cs"/>
              </a:rPr>
              <a:t> tin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mức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quyết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tập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bỏ</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rượu</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__________?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Hoàn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vì</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Cho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__________?"</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chuẩn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hóa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thuẫn</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Hầu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mặt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cách</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giữ</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xem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xét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xem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xét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Nhu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cầu</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__________?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"Ban cam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dieu</a:t>
            </a:r>
            <a:r>
              <a:rPr lang="en-US" sz="1200" kern="1200" dirty="0">
                <a:solidFill>
                  <a:schemeClr val="tx1"/>
                </a:solidFill>
                <a:effectLst/>
                <a:latin typeface="+mn-lt"/>
                <a:ea typeface="+mn-ea"/>
                <a:cs typeface="+mn-cs"/>
              </a:rPr>
              <a:t> nay </a:t>
            </a:r>
            <a:r>
              <a:rPr lang="en-US" sz="1200" kern="1200" dirty="0" err="1">
                <a:solidFill>
                  <a:schemeClr val="tx1"/>
                </a:solidFill>
                <a:effectLst/>
                <a:latin typeface="+mn-lt"/>
                <a:ea typeface="+mn-ea"/>
                <a:cs typeface="+mn-cs"/>
              </a:rPr>
              <a:t>nghiêm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khẩn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cấp</a:t>
            </a:r>
            <a:r>
              <a:rPr lang="en-US" sz="1200" kern="1200" dirty="0">
                <a:solidFill>
                  <a:schemeClr val="tx1"/>
                </a:solidFill>
                <a:effectLst/>
                <a:latin typeface="+mn-lt"/>
                <a:ea typeface="+mn-ea"/>
                <a:cs typeface="+mn-cs"/>
              </a:rPr>
              <a:t> den </a:t>
            </a:r>
            <a:r>
              <a:rPr lang="en-US" sz="1200" kern="1200" dirty="0" err="1">
                <a:solidFill>
                  <a:schemeClr val="tx1"/>
                </a:solidFill>
                <a:effectLst/>
                <a:latin typeface="+mn-lt"/>
                <a:ea typeface="+mn-ea"/>
                <a:cs typeface="+mn-cs"/>
              </a:rPr>
              <a:t>muc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nao</a:t>
            </a: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__________.'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nhiên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ảnh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hưởng</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bằng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đúng.Ngoài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còn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trình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ánh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cường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MỤC TIÊU VÀ GIÁ TRỊ </a:t>
            </a:r>
            <a:r>
              <a:rPr lang="en-US" sz="1200" kern="1200" dirty="0" err="1">
                <a:solidFill>
                  <a:schemeClr val="tx1"/>
                </a:solidFill>
                <a:effectLst/>
                <a:latin typeface="+mn-lt"/>
                <a:ea typeface="+mn-ea"/>
                <a:cs typeface="+mn-cs"/>
              </a:rPr>
              <a:t>sống</a:t>
            </a: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đang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dụng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aiThực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động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ưu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họ</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vấn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ưu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Tìm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hiểu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trị</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khảo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so </a:t>
            </a:r>
            <a:r>
              <a:rPr lang="en-US" sz="1200" kern="1200" dirty="0" err="1">
                <a:solidFill>
                  <a:schemeClr val="tx1"/>
                </a:solidFill>
                <a:effectLst/>
                <a:latin typeface="+mn-lt"/>
                <a:ea typeface="+mn-ea"/>
                <a:cs typeface="+mn-cs"/>
              </a:rPr>
              <a:t>sánh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trạng</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khám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phát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triển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hệ</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được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trình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cận</a:t>
            </a: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Bởi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trị</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giữa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tiêu</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động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trị</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được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dụng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trình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tập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định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a:solidFill>
                  <a:schemeClr val="tx1"/>
                </a:solidFill>
                <a:effectLst/>
                <a:latin typeface="+mn-lt"/>
                <a:ea typeface="+mn-ea"/>
                <a:cs typeface="+mn-cs"/>
              </a:rPr>
              <a:t>Hãy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nhớ</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rằng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động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chính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mình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đồng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phòng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thủ</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đừng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hồi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hàng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thủ</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smtClean="0">
              <a:solidFill>
                <a:schemeClr val="tx1"/>
              </a:solidFill>
              <a:effectLst/>
              <a:latin typeface="+mn-lt"/>
              <a:ea typeface="+mn-ea"/>
              <a:cs typeface="+mn-cs"/>
            </a:endParaRPr>
          </a:p>
          <a:p>
            <a:r>
              <a:rPr lang="en-US" dirty="0"/>
              <a:t>? </a:t>
            </a:r>
            <a:r>
              <a:rPr lang="en-US" dirty="0" err="1"/>
              <a:t>Khi</a:t>
            </a:r>
            <a:r>
              <a:rPr lang="en-US" dirty="0"/>
              <a:t> </a:t>
            </a:r>
            <a:r>
              <a:rPr lang="en-US" dirty="0" err="1"/>
              <a:t>nào</a:t>
            </a:r>
            <a:r>
              <a:rPr lang="en-US" dirty="0"/>
              <a:t> </a:t>
            </a:r>
            <a:r>
              <a:rPr lang="en-US" dirty="0" err="1"/>
              <a:t>trong</a:t>
            </a:r>
            <a:r>
              <a:rPr lang="en-US" dirty="0"/>
              <a:t> </a:t>
            </a:r>
            <a:r>
              <a:rPr lang="en-US" dirty="0" err="1"/>
              <a:t>cuộc</a:t>
            </a:r>
            <a:r>
              <a:rPr lang="en-US" dirty="0"/>
              <a:t> </a:t>
            </a:r>
            <a:r>
              <a:rPr lang="en-US" dirty="0" err="1"/>
              <a:t>sống</a:t>
            </a:r>
            <a:r>
              <a:rPr lang="en-US" dirty="0"/>
              <a:t> </a:t>
            </a:r>
            <a:r>
              <a:rPr lang="en-US" dirty="0" err="1"/>
              <a:t>của</a:t>
            </a:r>
            <a:r>
              <a:rPr lang="en-US" dirty="0"/>
              <a:t> </a:t>
            </a:r>
            <a:r>
              <a:rPr lang="en-US" dirty="0" err="1"/>
              <a:t>chính</a:t>
            </a:r>
            <a:r>
              <a:rPr lang="en-US" dirty="0"/>
              <a:t> </a:t>
            </a:r>
            <a:r>
              <a:rPr lang="en-US" dirty="0" err="1"/>
              <a:t>bạn</a:t>
            </a:r>
            <a:r>
              <a:rPr lang="en-US" dirty="0"/>
              <a:t> </a:t>
            </a:r>
            <a:r>
              <a:rPr lang="en-US" dirty="0" err="1"/>
              <a:t>bạn</a:t>
            </a:r>
            <a:r>
              <a:rPr lang="en-US" dirty="0"/>
              <a:t> </a:t>
            </a:r>
            <a:r>
              <a:rPr lang="en-US" dirty="0" err="1"/>
              <a:t>đã</a:t>
            </a:r>
            <a:r>
              <a:rPr lang="en-US" dirty="0"/>
              <a:t> </a:t>
            </a:r>
            <a:r>
              <a:rPr lang="en-US" dirty="0" err="1"/>
              <a:t>đối</a:t>
            </a:r>
            <a:r>
              <a:rPr lang="en-US" dirty="0"/>
              <a:t> </a:t>
            </a:r>
            <a:r>
              <a:rPr lang="en-US" dirty="0" err="1"/>
              <a:t>mặt</a:t>
            </a:r>
            <a:r>
              <a:rPr lang="en-US" dirty="0"/>
              <a:t> </a:t>
            </a:r>
            <a:r>
              <a:rPr lang="en-US" dirty="0" err="1"/>
              <a:t>với</a:t>
            </a:r>
            <a:r>
              <a:rPr lang="en-US" dirty="0"/>
              <a:t> </a:t>
            </a:r>
            <a:r>
              <a:rPr lang="en-US" dirty="0" err="1"/>
              <a:t>một</a:t>
            </a:r>
            <a:r>
              <a:rPr lang="en-US" dirty="0"/>
              <a:t> </a:t>
            </a:r>
            <a:r>
              <a:rPr lang="en-US" dirty="0" err="1"/>
              <a:t>sự</a:t>
            </a:r>
            <a:r>
              <a:rPr lang="en-US" dirty="0"/>
              <a:t> </a:t>
            </a:r>
            <a:r>
              <a:rPr lang="en-US" dirty="0" err="1"/>
              <a:t>thật</a:t>
            </a:r>
            <a:r>
              <a:rPr lang="en-US" dirty="0"/>
              <a:t> </a:t>
            </a:r>
            <a:r>
              <a:rPr lang="en-US" dirty="0" err="1"/>
              <a:t>đã</a:t>
            </a:r>
            <a:r>
              <a:rPr lang="en-US" dirty="0"/>
              <a:t> </a:t>
            </a:r>
            <a:r>
              <a:rPr lang="en-US" dirty="0" err="1"/>
              <a:t>thay</a:t>
            </a:r>
            <a:r>
              <a:rPr lang="en-US" dirty="0"/>
              <a:t> </a:t>
            </a:r>
            <a:r>
              <a:rPr lang="en-US" dirty="0" err="1"/>
              <a:t>đổi</a:t>
            </a:r>
            <a:r>
              <a:rPr lang="en-US" dirty="0"/>
              <a:t> </a:t>
            </a:r>
            <a:r>
              <a:rPr lang="en-US" dirty="0" err="1" smtClean="0"/>
              <a:t>bạn</a:t>
            </a:r>
            <a:r>
              <a:rPr lang="en-US" dirty="0"/>
              <a:t> </a:t>
            </a: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effectLst/>
                <a:latin typeface="+mn-lt"/>
                <a:ea typeface="+mn-ea"/>
                <a:cs typeface="+mn-cs"/>
              </a:rPr>
              <a:t>talk</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98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99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dirty="0" err="1"/>
              <a:t>Những</a:t>
            </a:r>
            <a:r>
              <a:rPr lang="en-US" sz="1200" dirty="0"/>
              <a:t> </a:t>
            </a:r>
            <a:r>
              <a:rPr lang="en-US" sz="1200" dirty="0" err="1"/>
              <a:t>câu</a:t>
            </a:r>
            <a:r>
              <a:rPr lang="en-US" sz="1200" dirty="0"/>
              <a:t> </a:t>
            </a:r>
            <a:r>
              <a:rPr lang="en-US" sz="1200" dirty="0" err="1"/>
              <a:t>hỏi</a:t>
            </a:r>
            <a:r>
              <a:rPr lang="en-US" sz="1200" dirty="0"/>
              <a:t> </a:t>
            </a:r>
            <a:r>
              <a:rPr lang="en-US" sz="1200" dirty="0" err="1"/>
              <a:t>này</a:t>
            </a:r>
            <a:r>
              <a:rPr lang="en-US" sz="1200" dirty="0"/>
              <a:t> </a:t>
            </a:r>
            <a:r>
              <a:rPr lang="en-US" sz="1200" dirty="0" err="1"/>
              <a:t>không</a:t>
            </a:r>
            <a:r>
              <a:rPr lang="en-US" sz="1200" dirty="0"/>
              <a:t> </a:t>
            </a:r>
            <a:r>
              <a:rPr lang="en-US" sz="1200" dirty="0" err="1"/>
              <a:t>phải</a:t>
            </a:r>
            <a:r>
              <a:rPr lang="en-US" sz="1200" dirty="0"/>
              <a:t> </a:t>
            </a:r>
            <a:r>
              <a:rPr lang="en-US" sz="1200" dirty="0" err="1"/>
              <a:t>là</a:t>
            </a:r>
            <a:r>
              <a:rPr lang="en-US" sz="1200" dirty="0"/>
              <a:t> </a:t>
            </a:r>
            <a:r>
              <a:rPr lang="en-US" sz="1200" dirty="0" err="1"/>
              <a:t>phương</a:t>
            </a:r>
            <a:r>
              <a:rPr lang="en-US" sz="1200" dirty="0"/>
              <a:t> </a:t>
            </a:r>
            <a:r>
              <a:rPr lang="en-US" sz="1200" dirty="0" err="1"/>
              <a:t>pháp</a:t>
            </a:r>
            <a:r>
              <a:rPr lang="en-US" sz="1200" dirty="0"/>
              <a:t> MI, </a:t>
            </a:r>
            <a:r>
              <a:rPr lang="en-US" sz="1200" dirty="0" err="1"/>
              <a:t>nhưng</a:t>
            </a:r>
            <a:r>
              <a:rPr lang="en-US" sz="1200" dirty="0"/>
              <a:t> </a:t>
            </a:r>
            <a:r>
              <a:rPr lang="en-US" sz="1200" dirty="0" err="1"/>
              <a:t>chúng</a:t>
            </a:r>
            <a:r>
              <a:rPr lang="en-US" sz="1200" dirty="0"/>
              <a:t> </a:t>
            </a:r>
            <a:r>
              <a:rPr lang="en-US" sz="1200" dirty="0" err="1"/>
              <a:t>cung</a:t>
            </a:r>
            <a:r>
              <a:rPr lang="en-US" sz="1200" dirty="0"/>
              <a:t> </a:t>
            </a:r>
            <a:r>
              <a:rPr lang="en-US" sz="1200" dirty="0" err="1"/>
              <a:t>cấp</a:t>
            </a:r>
            <a:r>
              <a:rPr lang="en-US" sz="1200" dirty="0"/>
              <a:t> </a:t>
            </a:r>
            <a:r>
              <a:rPr lang="en-US" sz="1200" dirty="0" err="1"/>
              <a:t>một</a:t>
            </a:r>
            <a:r>
              <a:rPr lang="en-US" sz="1200" dirty="0"/>
              <a:t> </a:t>
            </a:r>
            <a:r>
              <a:rPr lang="en-US" sz="1200" dirty="0" err="1"/>
              <a:t>cảm</a:t>
            </a:r>
            <a:r>
              <a:rPr lang="en-US" sz="1200" dirty="0"/>
              <a:t> </a:t>
            </a:r>
            <a:r>
              <a:rPr lang="en-US" sz="1200" dirty="0" err="1"/>
              <a:t>giác</a:t>
            </a:r>
            <a:r>
              <a:rPr lang="en-US" sz="1200" dirty="0"/>
              <a:t> </a:t>
            </a:r>
            <a:r>
              <a:rPr lang="en-US" sz="1200" dirty="0" err="1"/>
              <a:t>về</a:t>
            </a:r>
            <a:r>
              <a:rPr lang="en-US" sz="1200" dirty="0"/>
              <a:t> </a:t>
            </a:r>
            <a:r>
              <a:rPr lang="en-US" sz="1200" dirty="0" err="1"/>
              <a:t>tinh</a:t>
            </a:r>
            <a:r>
              <a:rPr lang="en-US" sz="1200" dirty="0"/>
              <a:t> </a:t>
            </a:r>
            <a:r>
              <a:rPr lang="en-US" sz="1200" dirty="0" err="1"/>
              <a:t>thần</a:t>
            </a:r>
            <a:r>
              <a:rPr lang="en-US" sz="1200" dirty="0"/>
              <a:t> </a:t>
            </a:r>
            <a:r>
              <a:rPr lang="en-US" sz="1200" dirty="0" err="1"/>
              <a:t>và</a:t>
            </a:r>
            <a:r>
              <a:rPr lang="en-US" sz="1200" dirty="0"/>
              <a:t> </a:t>
            </a:r>
            <a:r>
              <a:rPr lang="en-US" sz="1200" dirty="0" err="1"/>
              <a:t>phong</a:t>
            </a:r>
            <a:r>
              <a:rPr lang="en-US" sz="1200" dirty="0"/>
              <a:t> </a:t>
            </a:r>
            <a:r>
              <a:rPr lang="en-US" sz="1200" dirty="0" err="1"/>
              <a:t>cách</a:t>
            </a:r>
            <a:r>
              <a:rPr lang="en-US" sz="1200" dirty="0"/>
              <a:t> </a:t>
            </a:r>
            <a:r>
              <a:rPr lang="en-US" sz="1200" dirty="0" err="1"/>
              <a:t>của</a:t>
            </a:r>
            <a:r>
              <a:rPr lang="en-US" sz="1200" dirty="0"/>
              <a:t> MI. </a:t>
            </a:r>
            <a:r>
              <a:rPr lang="en-US" sz="1200" dirty="0" err="1"/>
              <a:t>Chúng</a:t>
            </a:r>
            <a:r>
              <a:rPr lang="en-US" sz="1200" dirty="0"/>
              <a:t> </a:t>
            </a:r>
            <a:r>
              <a:rPr lang="en-US" sz="1200" dirty="0" err="1"/>
              <a:t>tôi</a:t>
            </a:r>
            <a:r>
              <a:rPr lang="en-US" sz="1200" dirty="0"/>
              <a:t> </a:t>
            </a:r>
            <a:r>
              <a:rPr lang="en-US" sz="1200" dirty="0" err="1"/>
              <a:t>cũng</a:t>
            </a:r>
            <a:r>
              <a:rPr lang="en-US" sz="1200" dirty="0"/>
              <a:t> </a:t>
            </a:r>
            <a:r>
              <a:rPr lang="en-US" sz="1200" dirty="0" err="1"/>
              <a:t>đã</a:t>
            </a:r>
            <a:r>
              <a:rPr lang="en-US" sz="1200" dirty="0"/>
              <a:t> </a:t>
            </a:r>
            <a:r>
              <a:rPr lang="en-US" sz="1200" dirty="0" err="1"/>
              <a:t>sử</a:t>
            </a:r>
            <a:r>
              <a:rPr lang="en-US" sz="1200" dirty="0"/>
              <a:t> </a:t>
            </a:r>
            <a:r>
              <a:rPr lang="en-US" sz="1200" dirty="0" err="1"/>
              <a:t>dụng</a:t>
            </a:r>
            <a:r>
              <a:rPr lang="en-US" sz="1200" dirty="0"/>
              <a:t> </a:t>
            </a:r>
            <a:r>
              <a:rPr lang="en-US" sz="1200" dirty="0" err="1"/>
              <a:t>bài</a:t>
            </a:r>
            <a:r>
              <a:rPr lang="en-US" sz="1200" dirty="0"/>
              <a:t> </a:t>
            </a:r>
            <a:r>
              <a:rPr lang="en-US" sz="1200" dirty="0" err="1"/>
              <a:t>tập</a:t>
            </a:r>
            <a:r>
              <a:rPr lang="en-US" sz="1200" dirty="0"/>
              <a:t> </a:t>
            </a:r>
            <a:r>
              <a:rPr lang="en-US" sz="1200" dirty="0" err="1"/>
              <a:t>này</a:t>
            </a:r>
            <a:r>
              <a:rPr lang="en-US" sz="1200" dirty="0"/>
              <a:t> </a:t>
            </a:r>
            <a:r>
              <a:rPr lang="en-US" sz="1200" dirty="0" err="1"/>
              <a:t>trên</a:t>
            </a:r>
            <a:r>
              <a:rPr lang="en-US" sz="1200" dirty="0"/>
              <a:t> </a:t>
            </a:r>
            <a:r>
              <a:rPr lang="en-US" sz="1200" dirty="0" err="1"/>
              <a:t>khắp</a:t>
            </a:r>
            <a:r>
              <a:rPr lang="en-US" sz="1200" dirty="0"/>
              <a:t> </a:t>
            </a:r>
            <a:r>
              <a:rPr lang="en-US" sz="1200" dirty="0" err="1"/>
              <a:t>thế</a:t>
            </a:r>
            <a:r>
              <a:rPr lang="en-US" sz="1200" dirty="0"/>
              <a:t> </a:t>
            </a:r>
            <a:r>
              <a:rPr lang="en-US" sz="1200" dirty="0" err="1"/>
              <a:t>giới</a:t>
            </a:r>
            <a:r>
              <a:rPr lang="en-US" sz="1200" dirty="0"/>
              <a:t>, </a:t>
            </a:r>
            <a:r>
              <a:rPr lang="en-US" sz="1200" dirty="0" err="1"/>
              <a:t>và</a:t>
            </a:r>
            <a:r>
              <a:rPr lang="en-US" sz="1200" dirty="0"/>
              <a:t> </a:t>
            </a:r>
            <a:r>
              <a:rPr lang="en-US" sz="1200" dirty="0" err="1"/>
              <a:t>một</a:t>
            </a:r>
            <a:r>
              <a:rPr lang="en-US" sz="1200" dirty="0"/>
              <a:t> </a:t>
            </a:r>
            <a:r>
              <a:rPr lang="en-US" sz="1200" dirty="0" err="1"/>
              <a:t>lần</a:t>
            </a:r>
            <a:r>
              <a:rPr lang="en-US" sz="1200" dirty="0"/>
              <a:t> </a:t>
            </a:r>
            <a:r>
              <a:rPr lang="en-US" sz="1200" dirty="0" err="1"/>
              <a:t>nữa</a:t>
            </a:r>
            <a:r>
              <a:rPr lang="en-US" sz="1200" dirty="0"/>
              <a:t> </a:t>
            </a:r>
            <a:r>
              <a:rPr lang="en-US" sz="1200" dirty="0" err="1"/>
              <a:t>mọi</a:t>
            </a:r>
            <a:r>
              <a:rPr lang="en-US" sz="1200" dirty="0"/>
              <a:t> </a:t>
            </a:r>
            <a:r>
              <a:rPr lang="en-US" sz="1200" dirty="0" err="1"/>
              <a:t>người</a:t>
            </a:r>
            <a:r>
              <a:rPr lang="en-US" sz="1200" dirty="0"/>
              <a:t> </a:t>
            </a:r>
            <a:r>
              <a:rPr lang="en-US" sz="1200" dirty="0" err="1"/>
              <a:t>có</a:t>
            </a:r>
            <a:r>
              <a:rPr lang="en-US" sz="1200" dirty="0"/>
              <a:t> </a:t>
            </a:r>
            <a:r>
              <a:rPr lang="en-US" sz="1200" dirty="0" err="1"/>
              <a:t>khuynh</a:t>
            </a:r>
            <a:r>
              <a:rPr lang="en-US" sz="1200" dirty="0"/>
              <a:t> </a:t>
            </a:r>
            <a:r>
              <a:rPr lang="en-US" sz="1200" dirty="0" err="1"/>
              <a:t>hướng</a:t>
            </a:r>
            <a:r>
              <a:rPr lang="en-US" sz="1200" dirty="0"/>
              <a:t> </a:t>
            </a:r>
            <a:r>
              <a:rPr lang="en-US" sz="1200" dirty="0" err="1"/>
              <a:t>đáp</a:t>
            </a:r>
            <a:r>
              <a:rPr lang="en-US" sz="1200" dirty="0"/>
              <a:t> </a:t>
            </a:r>
            <a:r>
              <a:rPr lang="en-US" sz="1200" dirty="0" err="1"/>
              <a:t>lại</a:t>
            </a:r>
            <a:r>
              <a:rPr lang="en-US" sz="1200" dirty="0"/>
              <a:t> </a:t>
            </a:r>
            <a:r>
              <a:rPr lang="en-US" sz="1200" dirty="0" err="1"/>
              <a:t>người</a:t>
            </a:r>
            <a:r>
              <a:rPr lang="en-US" sz="1200" dirty="0"/>
              <a:t> </a:t>
            </a:r>
            <a:r>
              <a:rPr lang="en-US" sz="1200" dirty="0" err="1"/>
              <a:t>nghe</a:t>
            </a:r>
            <a:r>
              <a:rPr lang="en-US" sz="1200" dirty="0"/>
              <a:t> </a:t>
            </a:r>
            <a:r>
              <a:rPr lang="en-US" sz="1200" dirty="0" err="1"/>
              <a:t>của</a:t>
            </a:r>
            <a:r>
              <a:rPr lang="en-US" sz="1200" dirty="0"/>
              <a:t> </a:t>
            </a:r>
            <a:r>
              <a:rPr lang="en-US" sz="1200" dirty="0" err="1"/>
              <a:t>họ</a:t>
            </a:r>
            <a:r>
              <a:rPr lang="en-US" sz="1200" dirty="0"/>
              <a:t> </a:t>
            </a:r>
            <a:r>
              <a:rPr lang="en-US" sz="1200" dirty="0" err="1"/>
              <a:t>bằng</a:t>
            </a:r>
            <a:r>
              <a:rPr lang="en-US" sz="1200" dirty="0"/>
              <a:t> </a:t>
            </a:r>
            <a:r>
              <a:rPr lang="en-US" sz="1200" dirty="0" err="1"/>
              <a:t>những</a:t>
            </a:r>
            <a:r>
              <a:rPr lang="en-US" sz="1200" dirty="0"/>
              <a:t> </a:t>
            </a:r>
            <a:r>
              <a:rPr lang="en-US" sz="1200" dirty="0" err="1"/>
              <a:t>cách</a:t>
            </a:r>
            <a:r>
              <a:rPr lang="en-US" sz="1200" dirty="0"/>
              <a:t> </a:t>
            </a:r>
            <a:r>
              <a:rPr lang="en-US" sz="1200" dirty="0" err="1"/>
              <a:t>tương</a:t>
            </a:r>
            <a:r>
              <a:rPr lang="en-US" sz="1200" dirty="0"/>
              <a:t> </a:t>
            </a:r>
            <a:r>
              <a:rPr lang="en-US" sz="1200" dirty="0" err="1"/>
              <a:t>tự</a:t>
            </a:r>
            <a:r>
              <a:rPr lang="en-US" sz="1200" dirty="0"/>
              <a:t>. </a:t>
            </a:r>
            <a:r>
              <a:rPr lang="en-US" sz="1200" dirty="0" err="1"/>
              <a:t>Họ</a:t>
            </a:r>
            <a:r>
              <a:rPr lang="en-US" sz="1200" dirty="0"/>
              <a:t> </a:t>
            </a:r>
            <a:r>
              <a:rPr lang="en-US" sz="1200" dirty="0" err="1"/>
              <a:t>thường</a:t>
            </a:r>
            <a:r>
              <a:rPr lang="en-US" sz="1200" dirty="0"/>
              <a:t> </a:t>
            </a:r>
            <a:r>
              <a:rPr lang="en-US" sz="1200" dirty="0" err="1"/>
              <a:t>nói</a:t>
            </a:r>
            <a:r>
              <a:rPr lang="en-US" sz="1200" dirty="0"/>
              <a:t> </a:t>
            </a:r>
            <a:r>
              <a:rPr lang="en-US" sz="1200" dirty="0" err="1"/>
              <a:t>rằng</a:t>
            </a:r>
            <a:r>
              <a:rPr lang="en-US" sz="1200" dirty="0"/>
              <a:t> </a:t>
            </a:r>
            <a:r>
              <a:rPr lang="en-US" sz="1200" dirty="0" err="1"/>
              <a:t>họ</a:t>
            </a:r>
            <a:r>
              <a:rPr lang="en-US" sz="1200" dirty="0"/>
              <a:t> </a:t>
            </a:r>
            <a:r>
              <a:rPr lang="en-US" sz="1200" dirty="0" err="1"/>
              <a:t>cảm</a:t>
            </a:r>
            <a:r>
              <a:rPr lang="en-US" sz="1200" dirty="0"/>
              <a:t> </a:t>
            </a:r>
            <a:r>
              <a:rPr lang="en-US" sz="1200" dirty="0" err="1"/>
              <a:t>thấy</a:t>
            </a:r>
            <a:r>
              <a:rPr lang="en-US" sz="1200" dirty="0"/>
              <a:t>:</a:t>
            </a:r>
          </a:p>
          <a:p>
            <a:r>
              <a:rPr lang="en-US" sz="1200" dirty="0" err="1"/>
              <a:t>Tham</a:t>
            </a:r>
            <a:r>
              <a:rPr lang="en-US" sz="1200" dirty="0"/>
              <a:t> </a:t>
            </a:r>
            <a:r>
              <a:rPr lang="en-US" sz="1200" dirty="0" err="1"/>
              <a:t>gia</a:t>
            </a:r>
            <a:r>
              <a:rPr lang="en-US" sz="1200" dirty="0"/>
              <a:t> (</a:t>
            </a:r>
            <a:r>
              <a:rPr lang="en-US" sz="1200" dirty="0" err="1"/>
              <a:t>quan</a:t>
            </a:r>
            <a:r>
              <a:rPr lang="en-US" sz="1200" dirty="0"/>
              <a:t> </a:t>
            </a:r>
            <a:r>
              <a:rPr lang="en-US" sz="1200" dirty="0" err="1"/>
              <a:t>tâm</a:t>
            </a:r>
            <a:r>
              <a:rPr lang="en-US" sz="1200" dirty="0"/>
              <a:t>, </a:t>
            </a:r>
            <a:r>
              <a:rPr lang="en-US" sz="1200" dirty="0" err="1"/>
              <a:t>hợp</a:t>
            </a:r>
            <a:r>
              <a:rPr lang="en-US" sz="1200" dirty="0"/>
              <a:t> </a:t>
            </a:r>
            <a:r>
              <a:rPr lang="en-US" sz="1200" dirty="0" err="1"/>
              <a:t>tác,Thích</a:t>
            </a:r>
            <a:r>
              <a:rPr lang="en-US" sz="1200" dirty="0"/>
              <a:t> </a:t>
            </a:r>
            <a:r>
              <a:rPr lang="en-US" sz="1200" dirty="0" err="1"/>
              <a:t>nhân</a:t>
            </a:r>
            <a:r>
              <a:rPr lang="en-US" sz="1200" dirty="0"/>
              <a:t> </a:t>
            </a:r>
            <a:r>
              <a:rPr lang="en-US" sz="1200" dirty="0" err="1"/>
              <a:t>viên</a:t>
            </a:r>
            <a:r>
              <a:rPr lang="en-US" sz="1200" dirty="0"/>
              <a:t> </a:t>
            </a:r>
            <a:r>
              <a:rPr lang="en-US" sz="1200" dirty="0" err="1"/>
              <a:t>tư</a:t>
            </a:r>
            <a:r>
              <a:rPr lang="en-US" sz="1200" dirty="0"/>
              <a:t> </a:t>
            </a:r>
            <a:r>
              <a:rPr lang="en-US" sz="1200" dirty="0" err="1"/>
              <a:t>vấn</a:t>
            </a:r>
            <a:r>
              <a:rPr lang="en-US" sz="1200" dirty="0"/>
              <a:t>, </a:t>
            </a:r>
            <a:r>
              <a:rPr lang="en-US" sz="1200" dirty="0" err="1"/>
              <a:t>sẵn</a:t>
            </a:r>
            <a:r>
              <a:rPr lang="en-US" sz="1200" dirty="0"/>
              <a:t> </a:t>
            </a:r>
            <a:r>
              <a:rPr lang="en-US" sz="1200" dirty="0" err="1"/>
              <a:t>sàngTiếp</a:t>
            </a:r>
            <a:r>
              <a:rPr lang="en-US" sz="1200" dirty="0"/>
              <a:t> </a:t>
            </a:r>
            <a:r>
              <a:rPr lang="en-US" sz="1200" dirty="0" err="1"/>
              <a:t>tục</a:t>
            </a:r>
            <a:r>
              <a:rPr lang="en-US" sz="1200" dirty="0"/>
              <a:t> </a:t>
            </a:r>
            <a:r>
              <a:rPr lang="en-US" sz="1200" dirty="0" err="1"/>
              <a:t>nói</a:t>
            </a:r>
            <a:r>
              <a:rPr lang="en-US" sz="1200" dirty="0"/>
              <a:t> </a:t>
            </a:r>
            <a:r>
              <a:rPr lang="en-US" sz="1200" dirty="0" err="1"/>
              <a:t>chuyện</a:t>
            </a:r>
            <a:r>
              <a:rPr lang="en-US" sz="1200" dirty="0"/>
              <a:t>) </a:t>
            </a:r>
            <a:r>
              <a:rPr lang="en-US" sz="1200" dirty="0" err="1"/>
              <a:t>Quyền</a:t>
            </a:r>
            <a:r>
              <a:rPr lang="en-US" sz="1200" dirty="0"/>
              <a:t> </a:t>
            </a:r>
            <a:r>
              <a:rPr lang="en-US" sz="1200" dirty="0" err="1"/>
              <a:t>lực</a:t>
            </a:r>
            <a:r>
              <a:rPr lang="en-US" sz="1200" dirty="0"/>
              <a:t> (</a:t>
            </a:r>
            <a:r>
              <a:rPr lang="en-US" sz="1200" dirty="0" err="1"/>
              <a:t>có</a:t>
            </a:r>
            <a:r>
              <a:rPr lang="en-US" sz="1200" dirty="0"/>
              <a:t> </a:t>
            </a:r>
            <a:r>
              <a:rPr lang="en-US" sz="1200" dirty="0" err="1"/>
              <a:t>thể</a:t>
            </a:r>
            <a:r>
              <a:rPr lang="en-US" sz="1200" dirty="0"/>
              <a:t> </a:t>
            </a:r>
            <a:r>
              <a:rPr lang="en-US" sz="1200" dirty="0" err="1"/>
              <a:t>thay</a:t>
            </a:r>
            <a:r>
              <a:rPr lang="en-US" sz="1200" dirty="0"/>
              <a:t> </a:t>
            </a:r>
            <a:r>
              <a:rPr lang="en-US" sz="1200" dirty="0" err="1"/>
              <a:t>đổi,Hy</a:t>
            </a:r>
            <a:r>
              <a:rPr lang="en-US" sz="1200" dirty="0"/>
              <a:t> </a:t>
            </a:r>
            <a:r>
              <a:rPr lang="en-US" sz="1200" dirty="0" err="1"/>
              <a:t>vọng</a:t>
            </a:r>
            <a:r>
              <a:rPr lang="en-US" sz="1200" dirty="0"/>
              <a:t>, </a:t>
            </a:r>
            <a:r>
              <a:rPr lang="en-US" sz="1200" dirty="0" err="1"/>
              <a:t>lạc</a:t>
            </a:r>
            <a:r>
              <a:rPr lang="en-US" sz="1200" dirty="0"/>
              <a:t> </a:t>
            </a:r>
            <a:r>
              <a:rPr lang="en-US" sz="1200" dirty="0" err="1"/>
              <a:t>quan</a:t>
            </a:r>
            <a:r>
              <a:rPr lang="en-US" sz="1200" dirty="0"/>
              <a:t>)</a:t>
            </a:r>
          </a:p>
          <a:p>
            <a:r>
              <a:rPr lang="en-US" sz="1200" dirty="0" err="1"/>
              <a:t>Mở</a:t>
            </a:r>
            <a:r>
              <a:rPr lang="en-US" sz="1200" dirty="0"/>
              <a:t> (</a:t>
            </a:r>
            <a:r>
              <a:rPr lang="en-US" sz="1200" dirty="0" err="1"/>
              <a:t>chấp</a:t>
            </a:r>
            <a:r>
              <a:rPr lang="en-US" sz="1200" dirty="0"/>
              <a:t> </a:t>
            </a:r>
            <a:r>
              <a:rPr lang="en-US" sz="1200" dirty="0" err="1"/>
              <a:t>nhận</a:t>
            </a:r>
            <a:r>
              <a:rPr lang="en-US" sz="1200" dirty="0"/>
              <a:t>, </a:t>
            </a:r>
            <a:r>
              <a:rPr lang="en-US" sz="1200" dirty="0" err="1"/>
              <a:t>thoải</a:t>
            </a:r>
            <a:r>
              <a:rPr lang="en-US" sz="1200" dirty="0"/>
              <a:t> </a:t>
            </a:r>
            <a:r>
              <a:rPr lang="en-US" sz="1200" dirty="0" err="1"/>
              <a:t>mái</a:t>
            </a:r>
            <a:r>
              <a:rPr lang="en-US" sz="1200" dirty="0"/>
              <a:t>, an </a:t>
            </a:r>
            <a:r>
              <a:rPr lang="en-US" sz="1200" dirty="0" err="1"/>
              <a:t>toàn,Tôn</a:t>
            </a:r>
            <a:r>
              <a:rPr lang="en-US" sz="1200" dirty="0"/>
              <a:t> </a:t>
            </a:r>
            <a:r>
              <a:rPr lang="en-US" sz="1200" dirty="0" err="1"/>
              <a:t>trọng</a:t>
            </a:r>
            <a:r>
              <a:rPr lang="en-US" sz="1200" dirty="0"/>
              <a:t>)</a:t>
            </a:r>
          </a:p>
          <a:p>
            <a:r>
              <a:rPr lang="en-US" sz="1200" dirty="0" err="1"/>
              <a:t>Hiểu</a:t>
            </a:r>
            <a:r>
              <a:rPr lang="en-US" sz="1200" dirty="0"/>
              <a:t> (</a:t>
            </a:r>
            <a:r>
              <a:rPr lang="en-US" sz="1200" dirty="0" err="1"/>
              <a:t>kết</a:t>
            </a:r>
            <a:r>
              <a:rPr lang="en-US" sz="1200" dirty="0"/>
              <a:t> </a:t>
            </a:r>
            <a:r>
              <a:rPr lang="en-US" sz="1200" dirty="0" err="1"/>
              <a:t>nối</a:t>
            </a:r>
            <a:r>
              <a:rPr lang="en-US" sz="1200" dirty="0"/>
              <a:t>, </a:t>
            </a:r>
            <a:r>
              <a:rPr lang="en-US" sz="1200" dirty="0" err="1"/>
              <a:t>nghe</a:t>
            </a:r>
            <a:r>
              <a:rPr lang="en-US" sz="1200" dirty="0"/>
              <a:t>,</a:t>
            </a:r>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endParaRPr lang="en-US" dirty="0"/>
          </a:p>
          <a:p>
            <a:r>
              <a:rPr lang="en-US" dirty="0"/>
              <a:t>1</a:t>
            </a:r>
          </a:p>
        </p:txBody>
      </p:sp>
      <p:sp>
        <p:nvSpPr>
          <p:cNvPr id="4" name="Slide Number Placeholder 3"/>
          <p:cNvSpPr>
            <a:spLocks noGrp="1"/>
          </p:cNvSpPr>
          <p:nvPr>
            <p:ph type="sldNum" sz="quarter" idx="10"/>
          </p:nvPr>
        </p:nvSpPr>
        <p:spPr/>
        <p:txBody>
          <a:bodyPr/>
          <a:lstStyle/>
          <a:p>
            <a:fld id="{857C92A1-E82D-D04C-8140-EFD5335B71C8}" type="slidenum">
              <a:rPr lang="en-US" smtClean="0"/>
              <a:t>7</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109</a:t>
            </a:fld>
            <a:endParaRPr lang="en-US"/>
          </a:p>
        </p:txBody>
      </p:sp>
    </p:spTree>
    <p:extLst>
      <p:ext uri="{BB962C8B-B14F-4D97-AF65-F5344CB8AC3E}">
        <p14:creationId xmlns:p14="http://schemas.microsoft.com/office/powerpoint/2010/main" val="192833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dirty="0" err="1"/>
              <a:t>Mối</a:t>
            </a:r>
            <a:r>
              <a:rPr lang="en-US" dirty="0"/>
              <a:t> </a:t>
            </a:r>
            <a:r>
              <a:rPr lang="en-US" dirty="0" err="1"/>
              <a:t>yếu</a:t>
            </a:r>
            <a:r>
              <a:rPr lang="en-US" dirty="0"/>
              <a:t> </a:t>
            </a:r>
            <a:r>
              <a:rPr lang="en-US" dirty="0" err="1"/>
              <a:t>tố</a:t>
            </a:r>
            <a:r>
              <a:rPr lang="en-US" dirty="0"/>
              <a:t> </a:t>
            </a:r>
            <a:r>
              <a:rPr lang="en-US" dirty="0" err="1"/>
              <a:t>có</a:t>
            </a:r>
            <a:r>
              <a:rPr lang="en-US" dirty="0"/>
              <a:t> </a:t>
            </a:r>
            <a:r>
              <a:rPr lang="en-US" dirty="0" err="1"/>
              <a:t>thành</a:t>
            </a:r>
            <a:r>
              <a:rPr lang="en-US" dirty="0"/>
              <a:t> </a:t>
            </a:r>
            <a:r>
              <a:rPr lang="en-US" dirty="0" err="1"/>
              <a:t>phần</a:t>
            </a:r>
            <a:r>
              <a:rPr lang="en-US" dirty="0"/>
              <a:t> </a:t>
            </a:r>
            <a:r>
              <a:rPr lang="en-US" b="1" dirty="0" err="1"/>
              <a:t>cảm</a:t>
            </a:r>
            <a:r>
              <a:rPr lang="en-US" b="1" dirty="0"/>
              <a:t> </a:t>
            </a:r>
            <a:r>
              <a:rPr lang="en-US" b="1" dirty="0" err="1"/>
              <a:t>súc</a:t>
            </a:r>
            <a:r>
              <a:rPr lang="en-US" b="1" dirty="0"/>
              <a:t> </a:t>
            </a:r>
            <a:r>
              <a:rPr lang="en-US" b="1" dirty="0" err="1"/>
              <a:t>và</a:t>
            </a:r>
            <a:r>
              <a:rPr lang="en-US" b="1" dirty="0"/>
              <a:t> </a:t>
            </a:r>
            <a:r>
              <a:rPr lang="en-US" b="1" dirty="0" err="1"/>
              <a:t>hành</a:t>
            </a:r>
            <a:r>
              <a:rPr lang="en-US" b="1" dirty="0"/>
              <a:t> vi</a:t>
            </a:r>
            <a:r>
              <a:rPr lang="en-US" dirty="0"/>
              <a:t>. </a:t>
            </a:r>
            <a:r>
              <a:rPr lang="en-US" dirty="0" err="1"/>
              <a:t>Chẳng</a:t>
            </a:r>
            <a:r>
              <a:rPr lang="en-US" dirty="0"/>
              <a:t> </a:t>
            </a:r>
            <a:r>
              <a:rPr lang="en-US" dirty="0" err="1"/>
              <a:t>hạn</a:t>
            </a:r>
            <a:r>
              <a:rPr lang="en-US" dirty="0"/>
              <a:t>, TVV </a:t>
            </a:r>
            <a:r>
              <a:rPr lang="en-US" dirty="0" err="1"/>
              <a:t>có</a:t>
            </a:r>
            <a:r>
              <a:rPr lang="en-US" dirty="0"/>
              <a:t> </a:t>
            </a:r>
            <a:r>
              <a:rPr lang="en-US" dirty="0" err="1"/>
              <a:t>thể</a:t>
            </a:r>
            <a:r>
              <a:rPr lang="en-US" dirty="0"/>
              <a:t> </a:t>
            </a:r>
            <a:r>
              <a:rPr lang="en-US" dirty="0" err="1"/>
              <a:t>trải</a:t>
            </a:r>
            <a:r>
              <a:rPr lang="en-US" dirty="0"/>
              <a:t> </a:t>
            </a:r>
            <a:r>
              <a:rPr lang="en-US" dirty="0" err="1"/>
              <a:t>nghiệm</a:t>
            </a:r>
            <a:r>
              <a:rPr lang="en-US" dirty="0"/>
              <a:t> </a:t>
            </a:r>
            <a:r>
              <a:rPr lang="en-US" dirty="0" err="1"/>
              <a:t>sự</a:t>
            </a:r>
            <a:r>
              <a:rPr lang="en-US" dirty="0"/>
              <a:t> </a:t>
            </a:r>
            <a:r>
              <a:rPr lang="en-US" dirty="0" err="1"/>
              <a:t>chấp</a:t>
            </a:r>
            <a:r>
              <a:rPr lang="en-US" dirty="0"/>
              <a:t> </a:t>
            </a:r>
            <a:r>
              <a:rPr lang="en-US" dirty="0" err="1"/>
              <a:t>nhận</a:t>
            </a:r>
            <a:r>
              <a:rPr lang="en-US" dirty="0"/>
              <a:t> </a:t>
            </a:r>
            <a:r>
              <a:rPr lang="en-US" dirty="0" err="1"/>
              <a:t>hoặc</a:t>
            </a:r>
            <a:r>
              <a:rPr lang="en-US" dirty="0"/>
              <a:t> </a:t>
            </a:r>
            <a:r>
              <a:rPr lang="en-US" dirty="0" err="1"/>
              <a:t>từ</a:t>
            </a:r>
            <a:r>
              <a:rPr lang="en-US" dirty="0"/>
              <a:t> bi </a:t>
            </a:r>
            <a:r>
              <a:rPr lang="en-US" dirty="0" err="1"/>
              <a:t>đối</a:t>
            </a:r>
            <a:r>
              <a:rPr lang="en-US" dirty="0"/>
              <a:t> </a:t>
            </a:r>
            <a:r>
              <a:rPr lang="en-US" dirty="0" err="1"/>
              <a:t>với</a:t>
            </a:r>
            <a:r>
              <a:rPr lang="en-US" dirty="0"/>
              <a:t> TC, </a:t>
            </a:r>
            <a:r>
              <a:rPr lang="en-US" dirty="0" err="1"/>
              <a:t>nhưng</a:t>
            </a:r>
            <a:r>
              <a:rPr lang="en-US" dirty="0"/>
              <a:t> </a:t>
            </a:r>
            <a:r>
              <a:rPr lang="en-US" dirty="0" err="1"/>
              <a:t>nếu</a:t>
            </a:r>
            <a:r>
              <a:rPr lang="en-US" dirty="0"/>
              <a:t> </a:t>
            </a:r>
            <a:r>
              <a:rPr lang="en-US" dirty="0" err="1"/>
              <a:t>không</a:t>
            </a:r>
            <a:r>
              <a:rPr lang="en-US" dirty="0"/>
              <a:t> </a:t>
            </a:r>
            <a:r>
              <a:rPr lang="en-US" dirty="0" err="1"/>
              <a:t>biểu</a:t>
            </a:r>
            <a:r>
              <a:rPr lang="en-US" dirty="0"/>
              <a:t> </a:t>
            </a:r>
            <a:r>
              <a:rPr lang="en-US" dirty="0" err="1"/>
              <a:t>hiện</a:t>
            </a:r>
            <a:r>
              <a:rPr lang="en-US" dirty="0"/>
              <a:t> </a:t>
            </a:r>
            <a:r>
              <a:rPr lang="en-US" dirty="0" err="1"/>
              <a:t>cảm</a:t>
            </a:r>
            <a:r>
              <a:rPr lang="en-US" dirty="0"/>
              <a:t> </a:t>
            </a:r>
            <a:r>
              <a:rPr lang="en-US" dirty="0" err="1"/>
              <a:t>súc</a:t>
            </a:r>
            <a:r>
              <a:rPr lang="en-US" dirty="0"/>
              <a:t> qua </a:t>
            </a:r>
            <a:r>
              <a:rPr lang="en-US" dirty="0" err="1"/>
              <a:t>hành</a:t>
            </a:r>
            <a:r>
              <a:rPr lang="en-US" dirty="0"/>
              <a:t> vi </a:t>
            </a:r>
            <a:r>
              <a:rPr lang="en-US" dirty="0" err="1"/>
              <a:t>hành</a:t>
            </a:r>
            <a:r>
              <a:rPr lang="en-US" dirty="0"/>
              <a:t> </a:t>
            </a:r>
            <a:r>
              <a:rPr lang="en-US" dirty="0" err="1"/>
              <a:t>vithì</a:t>
            </a:r>
            <a:r>
              <a:rPr lang="en-US" dirty="0"/>
              <a:t> </a:t>
            </a:r>
            <a:r>
              <a:rPr lang="en-US" dirty="0" err="1"/>
              <a:t>cũng</a:t>
            </a:r>
            <a:r>
              <a:rPr lang="en-US" dirty="0"/>
              <a:t> </a:t>
            </a:r>
            <a:r>
              <a:rPr lang="en-US" dirty="0" err="1"/>
              <a:t>không</a:t>
            </a:r>
            <a:r>
              <a:rPr lang="en-US" dirty="0"/>
              <a:t> </a:t>
            </a:r>
            <a:r>
              <a:rPr lang="en-US" dirty="0" err="1"/>
              <a:t>thành</a:t>
            </a:r>
            <a:r>
              <a:rPr lang="en-US" dirty="0"/>
              <a:t> </a:t>
            </a:r>
            <a:r>
              <a:rPr lang="en-US" dirty="0" err="1"/>
              <a:t>công</a:t>
            </a:r>
            <a:r>
              <a:rPr lang="en-US" dirty="0"/>
              <a:t>.</a:t>
            </a:r>
          </a:p>
          <a:p>
            <a:pPr marL="0" marR="0" indent="0" algn="l" defTabSz="457200" rtl="0" eaLnBrk="1" fontAlgn="auto" latinLnBrk="0" hangingPunct="1">
              <a:lnSpc>
                <a:spcPct val="100000"/>
              </a:lnSpc>
              <a:spcBef>
                <a:spcPts val="0"/>
              </a:spcBef>
              <a:spcAft>
                <a:spcPts val="0"/>
              </a:spcAft>
              <a:buClrTx/>
              <a:buSzTx/>
              <a:buFontTx/>
              <a:buNone/>
              <a:defRPr/>
            </a:pP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b="1" dirty="0" err="1"/>
              <a:t>Chuyên</a:t>
            </a:r>
            <a:r>
              <a:rPr lang="en-US" b="1" dirty="0"/>
              <a:t> </a:t>
            </a:r>
            <a:r>
              <a:rPr lang="en-US" b="1" dirty="0" err="1"/>
              <a:t>gia</a:t>
            </a:r>
            <a:r>
              <a:rPr lang="en-US" b="1" dirty="0"/>
              <a:t> </a:t>
            </a:r>
            <a:r>
              <a:rPr lang="en-US" dirty="0" err="1"/>
              <a:t>Không</a:t>
            </a:r>
            <a:r>
              <a:rPr lang="en-US" dirty="0"/>
              <a:t> </a:t>
            </a:r>
            <a:r>
              <a:rPr lang="en-US" dirty="0" err="1"/>
              <a:t>ai</a:t>
            </a:r>
            <a:r>
              <a:rPr lang="en-US" dirty="0"/>
              <a:t> </a:t>
            </a:r>
            <a:r>
              <a:rPr lang="en-US" dirty="0" err="1"/>
              <a:t>biét</a:t>
            </a:r>
            <a:r>
              <a:rPr lang="en-US" dirty="0"/>
              <a:t> </a:t>
            </a:r>
            <a:r>
              <a:rPr lang="en-US" dirty="0" err="1"/>
              <a:t>mình</a:t>
            </a:r>
            <a:r>
              <a:rPr lang="en-US" dirty="0"/>
              <a:t> </a:t>
            </a:r>
            <a:r>
              <a:rPr lang="en-US" dirty="0" err="1"/>
              <a:t>lâu</a:t>
            </a:r>
            <a:r>
              <a:rPr lang="en-US" dirty="0"/>
              <a:t> </a:t>
            </a:r>
            <a:r>
              <a:rPr lang="en-US" dirty="0" err="1"/>
              <a:t>hơn</a:t>
            </a:r>
            <a:r>
              <a:rPr lang="en-US" dirty="0"/>
              <a:t> </a:t>
            </a:r>
            <a:r>
              <a:rPr lang="en-US" dirty="0" err="1"/>
              <a:t>và</a:t>
            </a:r>
            <a:r>
              <a:rPr lang="en-US" dirty="0"/>
              <a:t> </a:t>
            </a:r>
            <a:r>
              <a:rPr lang="en-US" dirty="0" err="1"/>
              <a:t>nhiều</a:t>
            </a:r>
            <a:r>
              <a:rPr lang="en-US" dirty="0"/>
              <a:t> </a:t>
            </a:r>
            <a:r>
              <a:rPr lang="en-US" dirty="0" err="1"/>
              <a:t>hơn</a:t>
            </a:r>
            <a:r>
              <a:rPr lang="en-US" dirty="0"/>
              <a:t> </a:t>
            </a:r>
            <a:r>
              <a:rPr lang="en-US" dirty="0" err="1"/>
              <a:t>là</a:t>
            </a:r>
            <a:r>
              <a:rPr lang="en-US" dirty="0"/>
              <a:t> </a:t>
            </a:r>
            <a:r>
              <a:rPr lang="en-US" dirty="0" err="1"/>
              <a:t>chính</a:t>
            </a:r>
            <a:r>
              <a:rPr lang="en-US" dirty="0"/>
              <a:t> </a:t>
            </a:r>
            <a:r>
              <a:rPr lang="en-US" dirty="0" err="1"/>
              <a:t>mình</a:t>
            </a:r>
            <a:r>
              <a:rPr lang="en-US" dirty="0"/>
              <a:t> . TVV  </a:t>
            </a:r>
            <a:r>
              <a:rPr lang="en-US" dirty="0" err="1"/>
              <a:t>là</a:t>
            </a:r>
            <a:r>
              <a:rPr lang="en-US" dirty="0"/>
              <a:t> </a:t>
            </a:r>
            <a:r>
              <a:rPr lang="en-US" dirty="0" err="1"/>
              <a:t>bạn</a:t>
            </a:r>
            <a:r>
              <a:rPr lang="en-US" dirty="0"/>
              <a:t> </a:t>
            </a:r>
            <a:r>
              <a:rPr lang="en-US" dirty="0" err="1"/>
              <a:t>đồng</a:t>
            </a:r>
            <a:r>
              <a:rPr lang="en-US" dirty="0"/>
              <a:t> </a:t>
            </a:r>
            <a:r>
              <a:rPr lang="en-US" dirty="0" err="1"/>
              <a:t>hành</a:t>
            </a:r>
            <a:r>
              <a:rPr lang="en-US" dirty="0"/>
              <a:t> </a:t>
            </a:r>
            <a:r>
              <a:rPr lang="en-US" dirty="0" err="1"/>
              <a:t>thường</a:t>
            </a:r>
            <a:r>
              <a:rPr lang="en-US" dirty="0"/>
              <a:t> </a:t>
            </a:r>
            <a:r>
              <a:rPr lang="en-US" dirty="0" err="1"/>
              <a:t>nói</a:t>
            </a:r>
            <a:r>
              <a:rPr lang="en-US" dirty="0"/>
              <a:t> </a:t>
            </a:r>
            <a:r>
              <a:rPr lang="en-US" dirty="0" err="1"/>
              <a:t>ít</a:t>
            </a:r>
            <a:r>
              <a:rPr lang="en-US" dirty="0"/>
              <a:t> </a:t>
            </a:r>
            <a:r>
              <a:rPr lang="en-US" dirty="0" err="1"/>
              <a:t>hơn</a:t>
            </a:r>
            <a:r>
              <a:rPr lang="en-US" dirty="0"/>
              <a:t> TC. MI </a:t>
            </a:r>
            <a:r>
              <a:rPr lang="en-US" dirty="0" err="1"/>
              <a:t>liên</a:t>
            </a:r>
            <a:r>
              <a:rPr lang="en-US" dirty="0"/>
              <a:t> </a:t>
            </a:r>
            <a:r>
              <a:rPr lang="en-US" dirty="0" err="1"/>
              <a:t>quan</a:t>
            </a:r>
            <a:r>
              <a:rPr lang="en-US" dirty="0"/>
              <a:t> </a:t>
            </a:r>
            <a:r>
              <a:rPr lang="en-US" dirty="0" err="1"/>
              <a:t>đến</a:t>
            </a:r>
            <a:r>
              <a:rPr lang="en-US" dirty="0"/>
              <a:t> </a:t>
            </a:r>
            <a:r>
              <a:rPr lang="en-US" dirty="0" err="1"/>
              <a:t>thăm</a:t>
            </a:r>
            <a:r>
              <a:rPr lang="en-US" dirty="0"/>
              <a:t> </a:t>
            </a:r>
            <a:r>
              <a:rPr lang="en-US" dirty="0" err="1"/>
              <a:t>dò</a:t>
            </a:r>
            <a:r>
              <a:rPr lang="en-US" dirty="0"/>
              <a:t> </a:t>
            </a:r>
            <a:r>
              <a:rPr lang="en-US" dirty="0" err="1"/>
              <a:t>nhiều</a:t>
            </a:r>
            <a:r>
              <a:rPr lang="en-US" dirty="0"/>
              <a:t> </a:t>
            </a:r>
            <a:r>
              <a:rPr lang="en-US" dirty="0" err="1"/>
              <a:t>hơn</a:t>
            </a:r>
            <a:r>
              <a:rPr lang="en-US" dirty="0"/>
              <a:t> </a:t>
            </a:r>
            <a:r>
              <a:rPr lang="en-US" dirty="0" err="1"/>
              <a:t>lời</a:t>
            </a:r>
            <a:r>
              <a:rPr lang="en-US" dirty="0"/>
              <a:t> </a:t>
            </a:r>
            <a:r>
              <a:rPr lang="en-US" dirty="0" err="1"/>
              <a:t>khuyên</a:t>
            </a:r>
            <a:r>
              <a:rPr lang="en-US" dirty="0"/>
              <a:t>, </a:t>
            </a:r>
            <a:r>
              <a:rPr lang="en-US" dirty="0" err="1"/>
              <a:t>sự</a:t>
            </a:r>
            <a:r>
              <a:rPr lang="en-US" dirty="0"/>
              <a:t> </a:t>
            </a:r>
            <a:r>
              <a:rPr lang="en-US" dirty="0" err="1"/>
              <a:t>quan</a:t>
            </a:r>
            <a:r>
              <a:rPr lang="en-US" dirty="0"/>
              <a:t> </a:t>
            </a:r>
            <a:r>
              <a:rPr lang="en-US" dirty="0" err="1"/>
              <a:t>tâm</a:t>
            </a:r>
            <a:r>
              <a:rPr lang="en-US" dirty="0"/>
              <a:t> </a:t>
            </a:r>
            <a:r>
              <a:rPr lang="en-US" dirty="0" err="1"/>
              <a:t>và</a:t>
            </a:r>
            <a:r>
              <a:rPr lang="en-US" dirty="0"/>
              <a:t> </a:t>
            </a:r>
            <a:r>
              <a:rPr lang="en-US" dirty="0" err="1"/>
              <a:t>hỗ</a:t>
            </a:r>
            <a:r>
              <a:rPr lang="en-US" dirty="0"/>
              <a:t> </a:t>
            </a:r>
            <a:r>
              <a:rPr lang="en-US" dirty="0" err="1"/>
              <a:t>trợ</a:t>
            </a:r>
            <a:r>
              <a:rPr lang="en-US" dirty="0"/>
              <a:t> </a:t>
            </a:r>
            <a:r>
              <a:rPr lang="en-US" dirty="0" err="1"/>
              <a:t>hơn</a:t>
            </a:r>
            <a:r>
              <a:rPr lang="en-US" dirty="0"/>
              <a:t> </a:t>
            </a:r>
            <a:r>
              <a:rPr lang="en-US" dirty="0" err="1"/>
              <a:t>là</a:t>
            </a:r>
            <a:r>
              <a:rPr lang="en-US" dirty="0"/>
              <a:t> </a:t>
            </a:r>
            <a:r>
              <a:rPr lang="en-US" dirty="0" err="1"/>
              <a:t>thuyết</a:t>
            </a:r>
            <a:r>
              <a:rPr lang="en-US" dirty="0"/>
              <a:t> </a:t>
            </a:r>
            <a:r>
              <a:rPr lang="en-US" dirty="0" err="1"/>
              <a:t>phục</a:t>
            </a:r>
            <a:r>
              <a:rPr lang="en-US" dirty="0"/>
              <a:t> </a:t>
            </a:r>
            <a:r>
              <a:rPr lang="en-US" dirty="0" err="1"/>
              <a:t>hoặc</a:t>
            </a:r>
            <a:r>
              <a:rPr lang="en-US" dirty="0"/>
              <a:t> </a:t>
            </a:r>
            <a:r>
              <a:rPr lang="en-US" dirty="0" err="1"/>
              <a:t>tranh</a:t>
            </a:r>
            <a:r>
              <a:rPr lang="en-US" dirty="0"/>
              <a:t> </a:t>
            </a:r>
            <a:r>
              <a:rPr lang="en-US" dirty="0" err="1"/>
              <a:t>luận</a:t>
            </a:r>
            <a:r>
              <a:rPr lang="en-US" dirty="0"/>
              <a:t>. TVV </a:t>
            </a:r>
            <a:r>
              <a:rPr lang="en-US" dirty="0" err="1"/>
              <a:t>tìm</a:t>
            </a:r>
            <a:r>
              <a:rPr lang="en-US" dirty="0"/>
              <a:t> </a:t>
            </a:r>
            <a:r>
              <a:rPr lang="en-US" dirty="0" err="1"/>
              <a:t>cách</a:t>
            </a:r>
            <a:r>
              <a:rPr lang="en-US" dirty="0"/>
              <a:t> </a:t>
            </a:r>
            <a:r>
              <a:rPr lang="en-US" dirty="0" err="1"/>
              <a:t>tạo</a:t>
            </a:r>
            <a:r>
              <a:rPr lang="en-US" dirty="0"/>
              <a:t> </a:t>
            </a:r>
            <a:r>
              <a:rPr lang="en-US" dirty="0" err="1"/>
              <a:t>ra</a:t>
            </a:r>
            <a:r>
              <a:rPr lang="en-US" dirty="0"/>
              <a:t> </a:t>
            </a:r>
            <a:r>
              <a:rPr lang="en-US" dirty="0" err="1"/>
              <a:t>một</a:t>
            </a:r>
            <a:r>
              <a:rPr lang="en-US" dirty="0"/>
              <a:t> </a:t>
            </a:r>
            <a:r>
              <a:rPr lang="en-US" dirty="0" err="1"/>
              <a:t>bầu</a:t>
            </a:r>
            <a:r>
              <a:rPr lang="en-US" dirty="0"/>
              <a:t> </a:t>
            </a:r>
            <a:r>
              <a:rPr lang="en-US" dirty="0" err="1"/>
              <a:t>không</a:t>
            </a:r>
            <a:r>
              <a:rPr lang="en-US" dirty="0"/>
              <a:t> </a:t>
            </a:r>
            <a:r>
              <a:rPr lang="en-US" dirty="0" err="1"/>
              <a:t>khí</a:t>
            </a:r>
            <a:r>
              <a:rPr lang="en-US" dirty="0"/>
              <a:t> </a:t>
            </a:r>
            <a:r>
              <a:rPr lang="en-US" dirty="0" err="1"/>
              <a:t>giao</a:t>
            </a:r>
            <a:r>
              <a:rPr lang="en-US" dirty="0"/>
              <a:t> </a:t>
            </a:r>
            <a:r>
              <a:rPr lang="en-US" dirty="0" err="1"/>
              <a:t>tiếp</a:t>
            </a:r>
            <a:r>
              <a:rPr lang="en-US" dirty="0"/>
              <a:t> </a:t>
            </a:r>
            <a:r>
              <a:rPr lang="en-US" dirty="0" err="1"/>
              <a:t>tích</a:t>
            </a:r>
            <a:r>
              <a:rPr lang="en-US" dirty="0"/>
              <a:t> </a:t>
            </a:r>
            <a:r>
              <a:rPr lang="en-US" dirty="0" err="1"/>
              <a:t>cực</a:t>
            </a:r>
            <a:r>
              <a:rPr lang="en-US" dirty="0"/>
              <a:t> </a:t>
            </a:r>
            <a:r>
              <a:rPr lang="en-US" dirty="0" err="1"/>
              <a:t>có</a:t>
            </a:r>
            <a:r>
              <a:rPr lang="en-US" dirty="0"/>
              <a:t> </a:t>
            </a:r>
            <a:r>
              <a:rPr lang="en-US" dirty="0" err="1"/>
              <a:t>lợi</a:t>
            </a:r>
            <a:r>
              <a:rPr lang="en-US" dirty="0"/>
              <a:t> </a:t>
            </a:r>
            <a:r>
              <a:rPr lang="en-US" dirty="0" err="1"/>
              <a:t>cho</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nhưng</a:t>
            </a:r>
            <a:r>
              <a:rPr lang="en-US" dirty="0"/>
              <a:t> </a:t>
            </a:r>
            <a:r>
              <a:rPr lang="en-US" dirty="0" err="1"/>
              <a:t>không</a:t>
            </a:r>
            <a:r>
              <a:rPr lang="en-US" dirty="0"/>
              <a:t> </a:t>
            </a:r>
            <a:r>
              <a:rPr lang="en-US" dirty="0" err="1"/>
              <a:t>cưỡng</a:t>
            </a:r>
            <a:r>
              <a:rPr lang="en-US" dirty="0"/>
              <a:t> </a:t>
            </a:r>
            <a:r>
              <a:rPr lang="en-US" dirty="0" err="1"/>
              <a:t>chế</a:t>
            </a:r>
            <a:r>
              <a:rPr lang="en-US" dirty="0"/>
              <a:t>.</a:t>
            </a:r>
          </a:p>
          <a:p>
            <a:pPr marL="0" marR="0" indent="0" algn="l" defTabSz="457200" rtl="0" eaLnBrk="1" fontAlgn="auto" latinLnBrk="0" hangingPunct="1">
              <a:lnSpc>
                <a:spcPct val="100000"/>
              </a:lnSpc>
              <a:spcBef>
                <a:spcPts val="0"/>
              </a:spcBef>
              <a:spcAft>
                <a:spcPts val="0"/>
              </a:spcAft>
              <a:buClrTx/>
              <a:buSzTx/>
              <a:buFontTx/>
              <a:buNone/>
              <a:defRPr/>
            </a:pP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b="1" dirty="0" err="1"/>
              <a:t>Tinh</a:t>
            </a:r>
            <a:r>
              <a:rPr lang="en-US" b="1" dirty="0"/>
              <a:t> </a:t>
            </a:r>
            <a:r>
              <a:rPr lang="en-US" b="1" dirty="0" err="1"/>
              <a:t>thần</a:t>
            </a:r>
            <a:r>
              <a:rPr lang="en-US" b="1" dirty="0"/>
              <a:t> </a:t>
            </a:r>
            <a:r>
              <a:rPr lang="en-US" b="1" dirty="0" err="1"/>
              <a:t>hợp</a:t>
            </a:r>
            <a:r>
              <a:rPr lang="en-US" b="1" dirty="0"/>
              <a:t> </a:t>
            </a:r>
            <a:r>
              <a:rPr lang="en-US" b="1" dirty="0" err="1"/>
              <a:t>tác</a:t>
            </a:r>
            <a:r>
              <a:rPr lang="en-US" b="1" dirty="0"/>
              <a:t>: </a:t>
            </a:r>
            <a:r>
              <a:rPr lang="en-US" dirty="0" err="1"/>
              <a:t>nhận</a:t>
            </a:r>
            <a:r>
              <a:rPr lang="en-US" dirty="0"/>
              <a:t> </a:t>
            </a:r>
            <a:r>
              <a:rPr lang="en-US" dirty="0" err="1"/>
              <a:t>định</a:t>
            </a:r>
            <a:r>
              <a:rPr lang="en-US" dirty="0"/>
              <a:t>, am </a:t>
            </a:r>
            <a:r>
              <a:rPr lang="en-US" dirty="0" err="1"/>
              <a:t>hiểu</a:t>
            </a:r>
            <a:r>
              <a:rPr lang="en-US" dirty="0"/>
              <a:t> </a:t>
            </a:r>
            <a:r>
              <a:rPr lang="en-US" dirty="0" err="1"/>
              <a:t>và</a:t>
            </a:r>
            <a:r>
              <a:rPr lang="en-US" dirty="0"/>
              <a:t> </a:t>
            </a:r>
            <a:r>
              <a:rPr lang="en-US" dirty="0" err="1"/>
              <a:t>theo</a:t>
            </a:r>
            <a:r>
              <a:rPr lang="en-US" dirty="0"/>
              <a:t> </a:t>
            </a:r>
            <a:r>
              <a:rPr lang="en-US" dirty="0" err="1"/>
              <a:t>dõi</a:t>
            </a:r>
            <a:r>
              <a:rPr lang="en-US" dirty="0"/>
              <a:t> </a:t>
            </a:r>
            <a:r>
              <a:rPr lang="en-US" dirty="0" err="1"/>
              <a:t>nguyện</a:t>
            </a:r>
            <a:r>
              <a:rPr lang="en-US" dirty="0"/>
              <a:t> </a:t>
            </a:r>
            <a:r>
              <a:rPr lang="en-US" dirty="0" err="1"/>
              <a:t>vọng</a:t>
            </a:r>
            <a:r>
              <a:rPr lang="en-US" dirty="0"/>
              <a:t> </a:t>
            </a:r>
            <a:r>
              <a:rPr lang="en-US" dirty="0" err="1"/>
              <a:t>của</a:t>
            </a:r>
            <a:r>
              <a:rPr lang="en-US" dirty="0"/>
              <a:t> </a:t>
            </a:r>
            <a:r>
              <a:rPr lang="en-US" dirty="0" err="1"/>
              <a:t>chính</a:t>
            </a:r>
            <a:r>
              <a:rPr lang="en-US" dirty="0"/>
              <a:t> TTV </a:t>
            </a:r>
            <a:r>
              <a:rPr lang="en-US" dirty="0" err="1"/>
              <a:t>cũng</a:t>
            </a:r>
            <a:r>
              <a:rPr lang="en-US" dirty="0"/>
              <a:t> </a:t>
            </a:r>
            <a:r>
              <a:rPr lang="en-US" dirty="0" err="1"/>
              <a:t>như</a:t>
            </a:r>
            <a:r>
              <a:rPr lang="en-US" dirty="0"/>
              <a:t> </a:t>
            </a:r>
            <a:r>
              <a:rPr lang="en-US" dirty="0" err="1"/>
              <a:t>của</a:t>
            </a:r>
            <a:r>
              <a:rPr lang="en-US" dirty="0"/>
              <a:t> TV. </a:t>
            </a:r>
            <a:r>
              <a:rPr lang="en-US" dirty="0" err="1"/>
              <a:t>Quá</a:t>
            </a:r>
            <a:r>
              <a:rPr lang="en-US" dirty="0"/>
              <a:t> </a:t>
            </a:r>
            <a:r>
              <a:rPr lang="en-US" dirty="0" err="1"/>
              <a:t>trình</a:t>
            </a:r>
            <a:r>
              <a:rPr lang="en-US" dirty="0"/>
              <a:t> </a:t>
            </a:r>
            <a:r>
              <a:rPr lang="en-US" dirty="0" err="1"/>
              <a:t>giao</a:t>
            </a:r>
            <a:r>
              <a:rPr lang="en-US" dirty="0"/>
              <a:t> </a:t>
            </a:r>
            <a:r>
              <a:rPr lang="en-US" dirty="0" err="1"/>
              <a:t>dịch</a:t>
            </a:r>
            <a:r>
              <a:rPr lang="en-US" dirty="0"/>
              <a:t> </a:t>
            </a:r>
            <a:r>
              <a:rPr lang="en-US" dirty="0" err="1"/>
              <a:t>là</a:t>
            </a:r>
            <a:r>
              <a:rPr lang="en-US" dirty="0"/>
              <a:t> </a:t>
            </a:r>
            <a:r>
              <a:rPr lang="en-US" dirty="0" err="1"/>
              <a:t>một</a:t>
            </a:r>
            <a:r>
              <a:rPr lang="en-US" dirty="0"/>
              <a:t> </a:t>
            </a:r>
            <a:r>
              <a:rPr lang="en-US" dirty="0" err="1"/>
              <a:t>cuộc</a:t>
            </a:r>
            <a:r>
              <a:rPr lang="en-US" dirty="0"/>
              <a:t> </a:t>
            </a:r>
            <a:r>
              <a:rPr lang="en-US" dirty="0" err="1"/>
              <a:t>gặp</a:t>
            </a:r>
            <a:r>
              <a:rPr lang="en-US" dirty="0"/>
              <a:t> </a:t>
            </a:r>
            <a:r>
              <a:rPr lang="en-US" dirty="0" err="1"/>
              <a:t>gỡ</a:t>
            </a:r>
            <a:r>
              <a:rPr lang="en-US" dirty="0"/>
              <a:t> </a:t>
            </a:r>
            <a:r>
              <a:rPr lang="en-US" dirty="0" err="1"/>
              <a:t>của</a:t>
            </a:r>
            <a:r>
              <a:rPr lang="en-US" dirty="0"/>
              <a:t> </a:t>
            </a:r>
            <a:r>
              <a:rPr lang="en-US" dirty="0" err="1"/>
              <a:t>những</a:t>
            </a:r>
            <a:r>
              <a:rPr lang="en-US" dirty="0"/>
              <a:t> </a:t>
            </a:r>
            <a:r>
              <a:rPr lang="en-US" dirty="0" err="1"/>
              <a:t>khát</a:t>
            </a:r>
            <a:r>
              <a:rPr lang="en-US" dirty="0"/>
              <a:t> </a:t>
            </a:r>
            <a:r>
              <a:rPr lang="en-US" dirty="0" err="1"/>
              <a:t>vọng</a:t>
            </a:r>
            <a:r>
              <a:rPr lang="en-US" dirty="0"/>
              <a:t>, </a:t>
            </a:r>
            <a:r>
              <a:rPr lang="en-US" dirty="0" err="1"/>
              <a:t>như</a:t>
            </a:r>
            <a:r>
              <a:rPr lang="en-US" dirty="0"/>
              <a:t> </a:t>
            </a:r>
            <a:r>
              <a:rPr lang="en-US" dirty="0" err="1"/>
              <a:t>trong</a:t>
            </a:r>
            <a:r>
              <a:rPr lang="en-US" dirty="0"/>
              <a:t> </a:t>
            </a:r>
            <a:r>
              <a:rPr lang="en-US" dirty="0" err="1"/>
              <a:t>bất</a:t>
            </a:r>
            <a:r>
              <a:rPr lang="en-US" dirty="0"/>
              <a:t> </a:t>
            </a:r>
            <a:r>
              <a:rPr lang="en-US" dirty="0" err="1"/>
              <a:t>kỳ</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đối</a:t>
            </a:r>
            <a:r>
              <a:rPr lang="en-US" dirty="0"/>
              <a:t> </a:t>
            </a:r>
            <a:r>
              <a:rPr lang="en-US" dirty="0" err="1"/>
              <a:t>tác</a:t>
            </a:r>
            <a:r>
              <a:rPr lang="en-US" dirty="0"/>
              <a:t> </a:t>
            </a:r>
            <a:r>
              <a:rPr lang="en-US" dirty="0" err="1"/>
              <a:t>nào</a:t>
            </a:r>
            <a:r>
              <a:rPr lang="en-US" dirty="0"/>
              <a:t>, </a:t>
            </a:r>
            <a:r>
              <a:rPr lang="en-US" dirty="0" err="1"/>
              <a:t>có</a:t>
            </a:r>
            <a:r>
              <a:rPr lang="en-US" dirty="0"/>
              <a:t> </a:t>
            </a:r>
            <a:r>
              <a:rPr lang="en-US" dirty="0" err="1"/>
              <a:t>thể</a:t>
            </a:r>
            <a:r>
              <a:rPr lang="en-US" dirty="0"/>
              <a:t> </a:t>
            </a:r>
            <a:r>
              <a:rPr lang="en-US" dirty="0" err="1"/>
              <a:t>khác</a:t>
            </a:r>
            <a:r>
              <a:rPr lang="en-US" dirty="0"/>
              <a:t> </a:t>
            </a:r>
            <a:r>
              <a:rPr lang="en-US" dirty="0" err="1"/>
              <a:t>nhau</a:t>
            </a:r>
            <a:r>
              <a:rPr lang="en-US" dirty="0"/>
              <a:t>. </a:t>
            </a:r>
            <a:r>
              <a:rPr lang="en-US" dirty="0" err="1"/>
              <a:t>ý</a:t>
            </a:r>
            <a:r>
              <a:rPr lang="en-US" dirty="0"/>
              <a:t> </a:t>
            </a:r>
            <a:r>
              <a:rPr lang="en-US" dirty="0" err="1"/>
              <a:t>thức</a:t>
            </a:r>
            <a:r>
              <a:rPr lang="en-US" dirty="0"/>
              <a:t> </a:t>
            </a:r>
            <a:r>
              <a:rPr lang="en-US" dirty="0" err="1"/>
              <a:t>về</a:t>
            </a:r>
            <a:r>
              <a:rPr lang="en-US" dirty="0"/>
              <a:t> </a:t>
            </a:r>
            <a:r>
              <a:rPr lang="en-US" dirty="0" err="1"/>
              <a:t>ý</a:t>
            </a:r>
            <a:r>
              <a:rPr lang="en-US" dirty="0"/>
              <a:t> </a:t>
            </a:r>
            <a:r>
              <a:rPr lang="en-US" dirty="0" err="1"/>
              <a:t>kiến</a:t>
            </a:r>
            <a:r>
              <a:rPr lang="en-US" dirty="0"/>
              <a:t> </a:t>
            </a:r>
            <a:r>
              <a:rPr lang="en-US" dirty="0" err="1"/>
              <a:t>vá</a:t>
            </a:r>
            <a:r>
              <a:rPr lang="en-US" dirty="0"/>
              <a:t> </a:t>
            </a:r>
            <a:r>
              <a:rPr lang="en-US" dirty="0" err="1"/>
              <a:t>thánh</a:t>
            </a:r>
            <a:r>
              <a:rPr lang="en-US" dirty="0"/>
              <a:t> </a:t>
            </a:r>
            <a:r>
              <a:rPr lang="en-US" dirty="0" err="1"/>
              <a:t>kiến</a:t>
            </a:r>
            <a:r>
              <a:rPr lang="en-US" dirty="0"/>
              <a:t> </a:t>
            </a:r>
            <a:r>
              <a:rPr lang="en-US" dirty="0" err="1"/>
              <a:t>của</a:t>
            </a:r>
            <a:r>
              <a:rPr lang="en-US" dirty="0"/>
              <a:t> </a:t>
            </a:r>
            <a:r>
              <a:rPr lang="en-US" dirty="0" err="1"/>
              <a:t>mình</a:t>
            </a:r>
            <a:r>
              <a:rPr lang="en-US" dirty="0"/>
              <a:t> </a:t>
            </a:r>
            <a:r>
              <a:rPr lang="en-US" dirty="0" err="1"/>
              <a:t>là</a:t>
            </a:r>
            <a:r>
              <a:rPr lang="en-US" dirty="0"/>
              <a:t> </a:t>
            </a:r>
            <a:r>
              <a:rPr lang="en-US" dirty="0" err="1"/>
              <a:t>nửa</a:t>
            </a:r>
            <a:r>
              <a:rPr lang="en-US" dirty="0"/>
              <a:t> </a:t>
            </a:r>
            <a:r>
              <a:rPr lang="en-US" dirty="0" err="1"/>
              <a:t>bức</a:t>
            </a:r>
            <a:r>
              <a:rPr lang="en-US" dirty="0"/>
              <a:t> </a:t>
            </a:r>
            <a:r>
              <a:rPr lang="en-US" dirty="0" err="1"/>
              <a:t>hình</a:t>
            </a:r>
            <a:r>
              <a:rPr lang="en-US" dirty="0"/>
              <a:t> . </a:t>
            </a:r>
            <a:r>
              <a:rPr lang="en-US" dirty="0" err="1"/>
              <a:t>trung</a:t>
            </a:r>
            <a:r>
              <a:rPr lang="en-US" dirty="0"/>
              <a:t> </a:t>
            </a:r>
            <a:r>
              <a:rPr lang="en-US" dirty="0" err="1"/>
              <a:t>thực</a:t>
            </a:r>
            <a:r>
              <a:rPr lang="en-US" dirty="0"/>
              <a:t> </a:t>
            </a:r>
            <a:r>
              <a:rPr lang="en-US" dirty="0" err="1"/>
              <a:t>về</a:t>
            </a:r>
            <a:r>
              <a:rPr lang="en-US" dirty="0"/>
              <a:t> </a:t>
            </a:r>
            <a:r>
              <a:rPr lang="en-US" dirty="0" err="1"/>
              <a:t>những</a:t>
            </a:r>
            <a:r>
              <a:rPr lang="en-US" dirty="0"/>
              <a:t> </a:t>
            </a:r>
            <a:r>
              <a:rPr lang="en-US" dirty="0" err="1"/>
              <a:t>khát</a:t>
            </a:r>
            <a:r>
              <a:rPr lang="en-US" dirty="0"/>
              <a:t> </a:t>
            </a:r>
            <a:r>
              <a:rPr lang="en-US" dirty="0" err="1"/>
              <a:t>vọng</a:t>
            </a:r>
            <a:r>
              <a:rPr lang="en-US" dirty="0"/>
              <a:t> </a:t>
            </a:r>
            <a:r>
              <a:rPr lang="en-US" dirty="0" err="1"/>
              <a:t>này</a:t>
            </a:r>
            <a:r>
              <a:rPr lang="en-US" dirty="0"/>
              <a:t> </a:t>
            </a:r>
            <a:r>
              <a:rPr lang="en-US" dirty="0" err="1"/>
              <a:t>rát</a:t>
            </a:r>
            <a:r>
              <a:rPr lang="en-US" dirty="0"/>
              <a:t> </a:t>
            </a:r>
            <a:r>
              <a:rPr lang="en-US" dirty="0" err="1"/>
              <a:t>cần</a:t>
            </a:r>
            <a:r>
              <a:rPr lang="en-US" dirty="0"/>
              <a:t> </a:t>
            </a:r>
            <a:r>
              <a:rPr lang="en-US" dirty="0" err="1"/>
              <a:t>thiết</a:t>
            </a:r>
            <a:r>
              <a:rPr lang="en-US" dirty="0"/>
              <a:t>. </a:t>
            </a:r>
          </a:p>
          <a:p>
            <a:pPr marL="0" marR="0" indent="0" algn="l" defTabSz="457200" rtl="0" eaLnBrk="1" fontAlgn="auto" latinLnBrk="0" hangingPunct="1">
              <a:lnSpc>
                <a:spcPct val="100000"/>
              </a:lnSpc>
              <a:spcBef>
                <a:spcPts val="0"/>
              </a:spcBef>
              <a:spcAft>
                <a:spcPts val="0"/>
              </a:spcAft>
              <a:buClrTx/>
              <a:buSzTx/>
              <a:buFontTx/>
              <a:buNone/>
              <a:defRPr/>
            </a:pPr>
            <a:r>
              <a:rPr lang="en-US" dirty="0" err="1"/>
              <a:t>tinh</a:t>
            </a:r>
            <a:r>
              <a:rPr lang="en-US" dirty="0"/>
              <a:t> </a:t>
            </a:r>
            <a:r>
              <a:rPr lang="en-US" dirty="0" err="1"/>
              <a:t>thần</a:t>
            </a:r>
            <a:r>
              <a:rPr lang="en-US" dirty="0"/>
              <a:t> </a:t>
            </a:r>
            <a:r>
              <a:rPr lang="en-US" dirty="0" err="1"/>
              <a:t>quan</a:t>
            </a:r>
            <a:r>
              <a:rPr lang="en-US" dirty="0"/>
              <a:t> </a:t>
            </a:r>
            <a:r>
              <a:rPr lang="en-US" dirty="0" err="1"/>
              <a:t>hệ</a:t>
            </a:r>
            <a:r>
              <a:rPr lang="en-US" dirty="0"/>
              <a:t>: </a:t>
            </a:r>
            <a:r>
              <a:rPr lang="en-US" dirty="0" err="1"/>
              <a:t>tôn</a:t>
            </a:r>
            <a:r>
              <a:rPr lang="en-US" dirty="0"/>
              <a:t> </a:t>
            </a:r>
            <a:r>
              <a:rPr lang="en-US" dirty="0" err="1"/>
              <a:t>trọng</a:t>
            </a:r>
            <a:r>
              <a:rPr lang="en-US" dirty="0"/>
              <a:t> </a:t>
            </a:r>
            <a:r>
              <a:rPr lang="en-US" dirty="0" err="1"/>
              <a:t>sâu</a:t>
            </a:r>
            <a:r>
              <a:rPr lang="en-US" dirty="0"/>
              <a:t> </a:t>
            </a:r>
            <a:r>
              <a:rPr lang="en-US" dirty="0" err="1"/>
              <a:t>sắc,là</a:t>
            </a:r>
            <a:r>
              <a:rPr lang="en-US" dirty="0"/>
              <a:t> </a:t>
            </a:r>
            <a:r>
              <a:rPr lang="en-US" dirty="0" err="1"/>
              <a:t>một</a:t>
            </a:r>
            <a:r>
              <a:rPr lang="en-US" dirty="0"/>
              <a:t> </a:t>
            </a:r>
            <a:r>
              <a:rPr lang="en-US" dirty="0" err="1"/>
              <a:t>nhân</a:t>
            </a:r>
            <a:r>
              <a:rPr lang="en-US" dirty="0"/>
              <a:t> </a:t>
            </a:r>
            <a:r>
              <a:rPr lang="en-US" dirty="0" err="1"/>
              <a:t>chứng</a:t>
            </a:r>
            <a:r>
              <a:rPr lang="en-US" dirty="0"/>
              <a:t> </a:t>
            </a:r>
            <a:r>
              <a:rPr lang="en-US" dirty="0" err="1"/>
              <a:t>đặc</a:t>
            </a:r>
            <a:r>
              <a:rPr lang="en-US" dirty="0"/>
              <a:t> </a:t>
            </a:r>
            <a:r>
              <a:rPr lang="en-US" dirty="0" err="1"/>
              <a:t>quyền</a:t>
            </a:r>
            <a:r>
              <a:rPr lang="en-US" dirty="0"/>
              <a:t> </a:t>
            </a:r>
            <a:r>
              <a:rPr lang="en-US" dirty="0" err="1"/>
              <a:t>để</a:t>
            </a:r>
            <a:r>
              <a:rPr lang="en-US" dirty="0"/>
              <a:t> </a:t>
            </a:r>
            <a:r>
              <a:rPr lang="en-US" dirty="0" err="1"/>
              <a:t>thay</a:t>
            </a:r>
            <a:r>
              <a:rPr lang="en-US" dirty="0"/>
              <a:t> </a:t>
            </a:r>
            <a:r>
              <a:rPr lang="en-US" dirty="0" err="1"/>
              <a:t>đổi</a:t>
            </a:r>
            <a:r>
              <a:rPr lang="en-US" dirty="0"/>
              <a:t>, </a:t>
            </a:r>
            <a:r>
              <a:rPr lang="en-US" dirty="0" err="1"/>
              <a:t>và</a:t>
            </a:r>
            <a:r>
              <a:rPr lang="en-US" dirty="0"/>
              <a:t> </a:t>
            </a:r>
            <a:r>
              <a:rPr lang="en-US" dirty="0" err="1"/>
              <a:t>cuộc</a:t>
            </a:r>
            <a:r>
              <a:rPr lang="en-US" dirty="0"/>
              <a:t> </a:t>
            </a:r>
            <a:r>
              <a:rPr lang="en-US" dirty="0" err="1"/>
              <a:t>trò</a:t>
            </a:r>
            <a:r>
              <a:rPr lang="en-US" dirty="0"/>
              <a:t> </a:t>
            </a:r>
            <a:r>
              <a:rPr lang="en-US" dirty="0" err="1"/>
              <a:t>chuyện</a:t>
            </a:r>
            <a:r>
              <a:rPr lang="en-US" dirty="0"/>
              <a:t> </a:t>
            </a:r>
            <a:r>
              <a:rPr lang="en-US" dirty="0" err="1"/>
              <a:t>giống</a:t>
            </a:r>
            <a:r>
              <a:rPr lang="en-US" dirty="0"/>
              <a:t> </a:t>
            </a:r>
            <a:r>
              <a:rPr lang="en-US" dirty="0" err="1"/>
              <a:t>như</a:t>
            </a:r>
            <a:r>
              <a:rPr lang="en-US" dirty="0"/>
              <a:t> </a:t>
            </a:r>
            <a:r>
              <a:rPr lang="en-US" dirty="0" err="1"/>
              <a:t>ngồi</a:t>
            </a:r>
            <a:r>
              <a:rPr lang="en-US" dirty="0"/>
              <a:t> </a:t>
            </a:r>
            <a:r>
              <a:rPr lang="en-US" dirty="0" err="1"/>
              <a:t>chung</a:t>
            </a:r>
            <a:r>
              <a:rPr lang="en-US" dirty="0"/>
              <a:t> </a:t>
            </a:r>
            <a:r>
              <a:rPr lang="en-US" dirty="0" err="1"/>
              <a:t>trên</a:t>
            </a:r>
            <a:r>
              <a:rPr lang="en-US" dirty="0"/>
              <a:t> </a:t>
            </a:r>
            <a:r>
              <a:rPr lang="en-US" dirty="0" err="1"/>
              <a:t>ghế</a:t>
            </a:r>
            <a:r>
              <a:rPr lang="en-US" dirty="0"/>
              <a:t> sofa </a:t>
            </a:r>
            <a:r>
              <a:rPr lang="en-US" dirty="0" err="1"/>
              <a:t>trong</a:t>
            </a:r>
            <a:r>
              <a:rPr lang="en-US" dirty="0"/>
              <a:t> </a:t>
            </a:r>
            <a:r>
              <a:rPr lang="en-US" dirty="0" err="1"/>
              <a:t>khi</a:t>
            </a:r>
            <a:r>
              <a:rPr lang="en-US" dirty="0"/>
              <a:t> </a:t>
            </a:r>
            <a:r>
              <a:rPr lang="en-US" dirty="0" err="1"/>
              <a:t>các</a:t>
            </a:r>
            <a:r>
              <a:rPr lang="en-US" dirty="0"/>
              <a:t> </a:t>
            </a:r>
            <a:r>
              <a:rPr lang="en-US" dirty="0" err="1"/>
              <a:t>trang</a:t>
            </a:r>
            <a:r>
              <a:rPr lang="en-US" dirty="0"/>
              <a:t> </a:t>
            </a:r>
            <a:r>
              <a:rPr lang="en-US" dirty="0" err="1"/>
              <a:t>cá</a:t>
            </a:r>
            <a:r>
              <a:rPr lang="en-US" dirty="0"/>
              <a:t> </a:t>
            </a:r>
            <a:r>
              <a:rPr lang="en-US" dirty="0" err="1"/>
              <a:t>nhân</a:t>
            </a:r>
            <a:r>
              <a:rPr lang="en-US" dirty="0"/>
              <a:t> </a:t>
            </a:r>
            <a:r>
              <a:rPr lang="en-US" dirty="0" err="1"/>
              <a:t>thông</a:t>
            </a:r>
            <a:r>
              <a:rPr lang="en-US" dirty="0"/>
              <a:t> qua </a:t>
            </a:r>
            <a:r>
              <a:rPr lang="en-US" dirty="0" err="1"/>
              <a:t>một</a:t>
            </a:r>
            <a:r>
              <a:rPr lang="en-US" dirty="0"/>
              <a:t> album </a:t>
            </a:r>
            <a:r>
              <a:rPr lang="en-US" dirty="0" err="1"/>
              <a:t>ảnh</a:t>
            </a:r>
            <a:r>
              <a:rPr lang="en-US" dirty="0"/>
              <a:t> </a:t>
            </a:r>
            <a:r>
              <a:rPr lang="en-US" dirty="0" err="1"/>
              <a:t>cuộc</a:t>
            </a:r>
            <a:r>
              <a:rPr lang="en-US" dirty="0"/>
              <a:t> </a:t>
            </a:r>
            <a:r>
              <a:rPr lang="en-US" dirty="0" err="1"/>
              <a:t>sống</a:t>
            </a:r>
            <a:r>
              <a:rPr lang="en-US" dirty="0"/>
              <a:t>. TVV </a:t>
            </a:r>
            <a:r>
              <a:rPr lang="en-US" dirty="0" err="1"/>
              <a:t>khi</a:t>
            </a:r>
            <a:r>
              <a:rPr lang="en-US" dirty="0"/>
              <a:t> </a:t>
            </a:r>
            <a:r>
              <a:rPr lang="en-US" dirty="0" err="1"/>
              <a:t>đặt</a:t>
            </a:r>
            <a:r>
              <a:rPr lang="en-US" dirty="0"/>
              <a:t> </a:t>
            </a:r>
            <a:r>
              <a:rPr lang="en-US" dirty="0" err="1"/>
              <a:t>câu</a:t>
            </a:r>
            <a:r>
              <a:rPr lang="en-US" dirty="0"/>
              <a:t> </a:t>
            </a:r>
            <a:r>
              <a:rPr lang="en-US" dirty="0" err="1"/>
              <a:t>hỏi</a:t>
            </a:r>
            <a:r>
              <a:rPr lang="en-US" dirty="0"/>
              <a:t>, </a:t>
            </a:r>
            <a:r>
              <a:rPr lang="en-US" dirty="0" err="1"/>
              <a:t>nhưng</a:t>
            </a:r>
            <a:r>
              <a:rPr lang="en-US" dirty="0"/>
              <a:t> </a:t>
            </a:r>
            <a:r>
              <a:rPr lang="en-US" dirty="0" err="1"/>
              <a:t>chủ</a:t>
            </a:r>
            <a:r>
              <a:rPr lang="en-US" dirty="0"/>
              <a:t> </a:t>
            </a:r>
            <a:r>
              <a:rPr lang="en-US" dirty="0" err="1"/>
              <a:t>yếu</a:t>
            </a:r>
            <a:r>
              <a:rPr lang="en-US" dirty="0"/>
              <a:t> </a:t>
            </a:r>
            <a:r>
              <a:rPr lang="en-US" dirty="0" err="1"/>
              <a:t>là</a:t>
            </a:r>
            <a:r>
              <a:rPr lang="en-US" dirty="0"/>
              <a:t> </a:t>
            </a:r>
            <a:r>
              <a:rPr lang="en-US" dirty="0" err="1"/>
              <a:t>lắng</a:t>
            </a:r>
            <a:r>
              <a:rPr lang="en-US" dirty="0"/>
              <a:t> </a:t>
            </a:r>
            <a:r>
              <a:rPr lang="en-US" dirty="0" err="1"/>
              <a:t>nghe</a:t>
            </a:r>
            <a:r>
              <a:rPr lang="en-US" dirty="0"/>
              <a:t>  </a:t>
            </a:r>
            <a:r>
              <a:rPr lang="en-US" dirty="0" err="1"/>
              <a:t>để</a:t>
            </a:r>
            <a:r>
              <a:rPr lang="en-US" dirty="0"/>
              <a:t> </a:t>
            </a:r>
            <a:r>
              <a:rPr lang="en-US" dirty="0" err="1"/>
              <a:t>xem</a:t>
            </a:r>
            <a:r>
              <a:rPr lang="en-US" dirty="0"/>
              <a:t> </a:t>
            </a:r>
            <a:r>
              <a:rPr lang="en-US" dirty="0" err="1"/>
              <a:t>Thế</a:t>
            </a:r>
            <a:r>
              <a:rPr lang="en-US" dirty="0"/>
              <a:t> </a:t>
            </a:r>
            <a:r>
              <a:rPr lang="en-US" dirty="0" err="1"/>
              <a:t>giới</a:t>
            </a:r>
            <a:r>
              <a:rPr lang="en-US" dirty="0"/>
              <a:t> qua </a:t>
            </a:r>
            <a:r>
              <a:rPr lang="en-US" dirty="0" err="1"/>
              <a:t>đôi</a:t>
            </a:r>
            <a:r>
              <a:rPr lang="en-US" dirty="0"/>
              <a:t> </a:t>
            </a:r>
            <a:r>
              <a:rPr lang="en-US" dirty="0" err="1"/>
              <a:t>mắt</a:t>
            </a:r>
            <a:r>
              <a:rPr lang="en-US" dirty="0"/>
              <a:t> </a:t>
            </a:r>
            <a:r>
              <a:rPr lang="en-US" dirty="0" err="1"/>
              <a:t>của</a:t>
            </a:r>
            <a:r>
              <a:rPr lang="en-US" dirty="0"/>
              <a:t> </a:t>
            </a:r>
            <a:r>
              <a:rPr lang="en-US" dirty="0" err="1"/>
              <a:t>người</a:t>
            </a:r>
            <a:r>
              <a:rPr lang="en-US" dirty="0"/>
              <a:t> </a:t>
            </a:r>
            <a:r>
              <a:rPr lang="en-US" dirty="0" err="1"/>
              <a:t>này</a:t>
            </a:r>
            <a:r>
              <a:rPr lang="en-US" dirty="0"/>
              <a:t> </a:t>
            </a:r>
            <a:r>
              <a:rPr lang="en-US" dirty="0" err="1"/>
              <a:t>chứ</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chồng</a:t>
            </a:r>
            <a:r>
              <a:rPr lang="en-US" dirty="0"/>
              <a:t> </a:t>
            </a:r>
            <a:r>
              <a:rPr lang="en-US" dirty="0" err="1"/>
              <a:t>lên</a:t>
            </a:r>
            <a:r>
              <a:rPr lang="en-US" dirty="0"/>
              <a:t> </a:t>
            </a:r>
            <a:r>
              <a:rPr lang="en-US" dirty="0" err="1"/>
              <a:t>tầm</a:t>
            </a:r>
            <a:r>
              <a:rPr lang="en-US" dirty="0"/>
              <a:t> </a:t>
            </a:r>
            <a:r>
              <a:rPr lang="en-US" dirty="0" err="1"/>
              <a:t>nhìn</a:t>
            </a:r>
            <a:r>
              <a:rPr lang="en-US" dirty="0"/>
              <a:t> </a:t>
            </a:r>
            <a:r>
              <a:rPr lang="en-US" dirty="0" err="1"/>
              <a:t>của</a:t>
            </a:r>
            <a:r>
              <a:rPr lang="en-US" dirty="0"/>
              <a:t> </a:t>
            </a:r>
            <a:r>
              <a:rPr lang="en-US" dirty="0" err="1"/>
              <a:t>chính</a:t>
            </a:r>
            <a:r>
              <a:rPr lang="en-US" dirty="0"/>
              <a:t> </a:t>
            </a:r>
            <a:r>
              <a:rPr lang="en-US" dirty="0" err="1"/>
              <a:t>mình</a:t>
            </a:r>
            <a:r>
              <a:rPr lang="en-US" dirty="0"/>
              <a:t>.</a:t>
            </a:r>
          </a:p>
          <a:p>
            <a:pPr marL="0" marR="0" indent="0" algn="l" defTabSz="457200" rtl="0" eaLnBrk="1" fontAlgn="auto" latinLnBrk="0" hangingPunct="1">
              <a:lnSpc>
                <a:spcPct val="100000"/>
              </a:lnSpc>
              <a:spcBef>
                <a:spcPts val="0"/>
              </a:spcBef>
              <a:spcAft>
                <a:spcPts val="0"/>
              </a:spcAft>
              <a:buClrTx/>
              <a:buSzTx/>
              <a:buFontTx/>
              <a:buNone/>
              <a:defRPr/>
            </a:pPr>
            <a:endParaRPr lang="en-US" dirty="0"/>
          </a:p>
          <a:p>
            <a:pPr marL="0" marR="0" indent="0" algn="l" defTabSz="457200" rtl="0" eaLnBrk="1" fontAlgn="auto" latinLnBrk="0" hangingPunct="1">
              <a:lnSpc>
                <a:spcPct val="100000"/>
              </a:lnSpc>
              <a:spcBef>
                <a:spcPts val="0"/>
              </a:spcBef>
              <a:spcAft>
                <a:spcPts val="0"/>
              </a:spcAft>
              <a:buClrTx/>
              <a:buSzTx/>
              <a:buFontTx/>
              <a:buNone/>
              <a:defRPr/>
            </a:pPr>
            <a:r>
              <a:rPr lang="en-US" b="1" dirty="0" err="1"/>
              <a:t>Chấp</a:t>
            </a:r>
            <a:r>
              <a:rPr lang="en-US" b="1" dirty="0"/>
              <a:t> </a:t>
            </a:r>
            <a:r>
              <a:rPr lang="en-US" b="1" dirty="0" err="1"/>
              <a:t>nhận</a:t>
            </a:r>
            <a:r>
              <a:rPr lang="en-US" b="1" dirty="0"/>
              <a:t> </a:t>
            </a:r>
            <a:r>
              <a:rPr lang="en-US" dirty="0" err="1"/>
              <a:t>theo</a:t>
            </a:r>
            <a:r>
              <a:rPr lang="en-US" dirty="0"/>
              <a:t> </a:t>
            </a:r>
            <a:r>
              <a:rPr lang="en-US" dirty="0" err="1"/>
              <a:t>nghĩa</a:t>
            </a:r>
            <a:r>
              <a:rPr lang="en-US" dirty="0"/>
              <a:t> </a:t>
            </a:r>
            <a:r>
              <a:rPr lang="en-US" dirty="0" err="1"/>
              <a:t>này</a:t>
            </a:r>
            <a:r>
              <a:rPr lang="en-US" dirty="0"/>
              <a:t> </a:t>
            </a:r>
            <a:r>
              <a:rPr lang="en-US" dirty="0" err="1"/>
              <a:t>không</a:t>
            </a:r>
            <a:r>
              <a:rPr lang="en-US" dirty="0"/>
              <a:t> </a:t>
            </a:r>
            <a:r>
              <a:rPr lang="en-US" dirty="0" err="1"/>
              <a:t>có</a:t>
            </a:r>
            <a:r>
              <a:rPr lang="en-US" dirty="0"/>
              <a:t> </a:t>
            </a:r>
            <a:r>
              <a:rPr lang="en-US" dirty="0" err="1"/>
              <a:t>nghĩa</a:t>
            </a:r>
            <a:r>
              <a:rPr lang="en-US" dirty="0"/>
              <a:t> </a:t>
            </a:r>
            <a:r>
              <a:rPr lang="en-US" dirty="0" err="1"/>
              <a:t>là</a:t>
            </a:r>
            <a:r>
              <a:rPr lang="en-US" dirty="0"/>
              <a:t> </a:t>
            </a:r>
            <a:r>
              <a:rPr lang="en-US" dirty="0" err="1"/>
              <a:t>nhất</a:t>
            </a:r>
            <a:r>
              <a:rPr lang="en-US" dirty="0"/>
              <a:t> </a:t>
            </a:r>
            <a:r>
              <a:rPr lang="en-US" dirty="0" err="1"/>
              <a:t>thiết</a:t>
            </a:r>
            <a:r>
              <a:rPr lang="en-US" dirty="0"/>
              <a:t> </a:t>
            </a:r>
            <a:r>
              <a:rPr lang="en-US" dirty="0" err="1"/>
              <a:t>chấp</a:t>
            </a:r>
            <a:r>
              <a:rPr lang="en-US" dirty="0"/>
              <a:t> </a:t>
            </a:r>
            <a:r>
              <a:rPr lang="en-US" dirty="0" err="1"/>
              <a:t>nhận</a:t>
            </a:r>
            <a:r>
              <a:rPr lang="en-US" dirty="0"/>
              <a:t> </a:t>
            </a:r>
            <a:r>
              <a:rPr lang="en-US" dirty="0" err="1"/>
              <a:t>hành</a:t>
            </a:r>
            <a:r>
              <a:rPr lang="en-US" dirty="0"/>
              <a:t> </a:t>
            </a:r>
            <a:r>
              <a:rPr lang="en-US" dirty="0" err="1"/>
              <a:t>động</a:t>
            </a:r>
            <a:r>
              <a:rPr lang="en-US" dirty="0"/>
              <a:t> </a:t>
            </a:r>
            <a:r>
              <a:rPr lang="en-US" dirty="0" err="1"/>
              <a:t>hoặc</a:t>
            </a:r>
            <a:r>
              <a:rPr lang="en-US" dirty="0"/>
              <a:t> </a:t>
            </a:r>
            <a:r>
              <a:rPr lang="en-US" dirty="0" err="1"/>
              <a:t>chấp</a:t>
            </a:r>
            <a:r>
              <a:rPr lang="en-US" dirty="0"/>
              <a:t> </a:t>
            </a:r>
            <a:r>
              <a:rPr lang="en-US" dirty="0" err="1"/>
              <a:t>nhận</a:t>
            </a:r>
            <a:r>
              <a:rPr lang="en-US" dirty="0"/>
              <a:t> </a:t>
            </a:r>
            <a:r>
              <a:rPr lang="en-US" dirty="0" err="1"/>
              <a:t>tình</a:t>
            </a:r>
            <a:r>
              <a:rPr lang="en-US" dirty="0"/>
              <a:t> </a:t>
            </a:r>
            <a:r>
              <a:rPr lang="en-US" dirty="0" err="1"/>
              <a:t>trạng</a:t>
            </a:r>
            <a:r>
              <a:rPr lang="en-US" dirty="0"/>
              <a:t> </a:t>
            </a:r>
            <a:r>
              <a:rPr lang="en-US" dirty="0" err="1"/>
              <a:t>hiện</a:t>
            </a:r>
            <a:r>
              <a:rPr lang="en-US" dirty="0"/>
              <a:t> </a:t>
            </a:r>
            <a:r>
              <a:rPr lang="en-US" dirty="0" err="1"/>
              <a:t>tại</a:t>
            </a:r>
            <a:r>
              <a:rPr lang="en-US" dirty="0"/>
              <a:t>. </a:t>
            </a:r>
            <a:r>
              <a:rPr lang="en-US" dirty="0" err="1"/>
              <a:t>Ý</a:t>
            </a:r>
            <a:r>
              <a:rPr lang="en-US" dirty="0"/>
              <a:t> </a:t>
            </a:r>
            <a:r>
              <a:rPr lang="en-US" dirty="0" err="1"/>
              <a:t>kiến</a:t>
            </a:r>
            <a:r>
              <a:rPr lang="en-US" dirty="0"/>
              <a:t>  </a:t>
            </a:r>
            <a:r>
              <a:rPr lang="en-US" dirty="0" err="1"/>
              <a:t>cá</a:t>
            </a:r>
            <a:r>
              <a:rPr lang="en-US" dirty="0"/>
              <a:t> </a:t>
            </a:r>
            <a:r>
              <a:rPr lang="en-US" dirty="0" err="1"/>
              <a:t>nhân</a:t>
            </a:r>
            <a:r>
              <a:rPr lang="en-US" dirty="0"/>
              <a:t> </a:t>
            </a:r>
            <a:r>
              <a:rPr lang="en-US" dirty="0" err="1"/>
              <a:t>của</a:t>
            </a:r>
            <a:r>
              <a:rPr lang="en-US" dirty="0"/>
              <a:t> TVV (</a:t>
            </a:r>
            <a:r>
              <a:rPr lang="en-US" dirty="0" err="1"/>
              <a:t>Sự</a:t>
            </a:r>
            <a:r>
              <a:rPr lang="en-US" dirty="0"/>
              <a:t> </a:t>
            </a:r>
            <a:r>
              <a:rPr lang="en-US" dirty="0" err="1"/>
              <a:t>đong</a:t>
            </a:r>
            <a:r>
              <a:rPr lang="en-US" dirty="0"/>
              <a:t> y  </a:t>
            </a:r>
            <a:r>
              <a:rPr lang="en-US" dirty="0" err="1"/>
              <a:t>không</a:t>
            </a:r>
            <a:r>
              <a:rPr lang="en-US" dirty="0"/>
              <a:t> dong y) </a:t>
            </a:r>
            <a:r>
              <a:rPr lang="en-US" dirty="0" err="1"/>
              <a:t>không</a:t>
            </a:r>
            <a:r>
              <a:rPr lang="en-US" dirty="0"/>
              <a:t> </a:t>
            </a:r>
            <a:r>
              <a:rPr lang="en-US" dirty="0" err="1"/>
              <a:t>thành</a:t>
            </a:r>
            <a:r>
              <a:rPr lang="en-US" dirty="0"/>
              <a:t> </a:t>
            </a:r>
            <a:r>
              <a:rPr lang="en-US" dirty="0" err="1"/>
              <a:t>vấn</a:t>
            </a:r>
            <a:r>
              <a:rPr lang="en-US" dirty="0"/>
              <a:t> </a:t>
            </a:r>
            <a:r>
              <a:rPr lang="en-US" dirty="0" err="1"/>
              <a:t>đề</a:t>
            </a:r>
            <a:r>
              <a:rPr lang="en-US" dirty="0"/>
              <a:t>.</a:t>
            </a:r>
          </a:p>
          <a:p>
            <a:pPr marL="0" marR="0" indent="0" algn="l" defTabSz="457200" rtl="0" eaLnBrk="1" fontAlgn="auto" latinLnBrk="0" hangingPunct="1">
              <a:lnSpc>
                <a:spcPct val="100000"/>
              </a:lnSpc>
              <a:spcBef>
                <a:spcPts val="0"/>
              </a:spcBef>
              <a:spcAft>
                <a:spcPts val="0"/>
              </a:spcAft>
              <a:buClrTx/>
              <a:buSzTx/>
              <a:buFontTx/>
              <a:buNone/>
              <a:defRPr/>
            </a:pPr>
            <a:endParaRPr lang="en-US"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8</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err="1" smtClean="0">
                <a:solidFill>
                  <a:schemeClr val="tx1"/>
                </a:solidFill>
                <a:effectLst/>
                <a:latin typeface="+mn-lt"/>
                <a:ea typeface="+mn-ea"/>
                <a:cs typeface="+mn-cs"/>
              </a:rPr>
              <a:t>Trả</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loi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cau</a:t>
            </a:r>
            <a:r>
              <a:rPr lang="en-US" sz="1200" kern="1200" dirty="0" smtClean="0">
                <a:solidFill>
                  <a:schemeClr val="tx1"/>
                </a:solidFill>
                <a:effectLst/>
                <a:latin typeface="+mn-lt"/>
                <a:ea typeface="+mn-ea"/>
                <a:cs typeface="+mn-cs"/>
              </a:rPr>
              <a:t> nay se </a:t>
            </a:r>
            <a:r>
              <a:rPr lang="en-US" sz="1200" kern="1200" dirty="0" err="1" smtClean="0">
                <a:solidFill>
                  <a:schemeClr val="tx1"/>
                </a:solidFill>
                <a:effectLst/>
                <a:latin typeface="+mn-lt"/>
                <a:ea typeface="+mn-ea"/>
                <a:cs typeface="+mn-cs"/>
              </a:rPr>
              <a:t>dua</a:t>
            </a:r>
            <a:r>
              <a:rPr lang="en-US" sz="1200" kern="1200" dirty="0" smtClean="0">
                <a:solidFill>
                  <a:schemeClr val="tx1"/>
                </a:solidFill>
                <a:effectLst/>
                <a:latin typeface="+mn-lt"/>
                <a:ea typeface="+mn-ea"/>
                <a:cs typeface="+mn-cs"/>
              </a:rPr>
              <a:t> TC </a:t>
            </a:r>
            <a:r>
              <a:rPr lang="en-US" sz="1200" kern="1200" dirty="0" err="1" smtClean="0">
                <a:solidFill>
                  <a:schemeClr val="tx1"/>
                </a:solidFill>
                <a:effectLst/>
                <a:latin typeface="+mn-lt"/>
                <a:ea typeface="+mn-ea"/>
                <a:cs typeface="+mn-cs"/>
              </a:rPr>
              <a:t>đen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noi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chuyên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duy</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trì</a:t>
            </a:r>
            <a:r>
              <a:rPr lang="en-US" sz="120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defRPr/>
            </a:pPr>
            <a:r>
              <a:rPr lang="en-US" sz="1200" kern="120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112</a:t>
            </a:fld>
            <a:endParaRPr lang="en-US"/>
          </a:p>
        </p:txBody>
      </p:sp>
    </p:spTree>
    <p:extLst>
      <p:ext uri="{BB962C8B-B14F-4D97-AF65-F5344CB8AC3E}">
        <p14:creationId xmlns:p14="http://schemas.microsoft.com/office/powerpoint/2010/main" val="255791517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ea typeface="+mn-ea"/>
                <a:cs typeface="+mn-cs"/>
              </a:rPr>
              <a:t>Thang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tầm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Trên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từ</a:t>
            </a:r>
            <a:r>
              <a:rPr lang="en-US" sz="1200" kern="1200" dirty="0">
                <a:solidFill>
                  <a:schemeClr val="tx1"/>
                </a:solidFill>
                <a:effectLst/>
                <a:latin typeface="+mn-lt"/>
                <a:ea typeface="+mn-ea"/>
                <a:cs typeface="+mn-cs"/>
              </a:rPr>
              <a:t> 0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10,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đó</a:t>
            </a:r>
            <a:r>
              <a:rPr lang="en-US" sz="1200" kern="1200" dirty="0">
                <a:solidFill>
                  <a:schemeClr val="tx1"/>
                </a:solidFill>
                <a:effectLst/>
                <a:latin typeface="+mn-lt"/>
                <a:ea typeface="+mn-ea"/>
                <a:cs typeface="+mn-cs"/>
              </a:rPr>
              <a:t> 0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nghĩa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10 </a:t>
            </a:r>
            <a:r>
              <a:rPr lang="en-US" sz="1200" kern="1200" dirty="0" err="1">
                <a:solidFill>
                  <a:schemeClr val="tx1"/>
                </a:solidFill>
                <a:effectLst/>
                <a:latin typeface="+mn-lt"/>
                <a:ea typeface="+mn-ea"/>
                <a:cs typeface="+mn-cs"/>
              </a:rPr>
              <a:t>nghĩa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bây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giờ</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a:t>
            </a:r>
          </a:p>
          <a:p>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từ</a:t>
            </a:r>
            <a:r>
              <a:rPr lang="en-US" sz="1200" kern="1200" dirty="0">
                <a:solidFill>
                  <a:schemeClr val="tx1"/>
                </a:solidFill>
                <a:effectLst/>
                <a:latin typeface="+mn-lt"/>
                <a:ea typeface="+mn-ea"/>
                <a:cs typeface="+mn-cs"/>
              </a:rPr>
              <a:t> 0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10. </a:t>
            </a:r>
            <a:r>
              <a:rPr lang="en-US" sz="1200" kern="1200" dirty="0" err="1">
                <a:solidFill>
                  <a:schemeClr val="tx1"/>
                </a:solidFill>
                <a:effectLst/>
                <a:latin typeface="+mn-lt"/>
                <a:ea typeface="+mn-ea"/>
                <a:cs typeface="+mn-cs"/>
              </a:rPr>
              <a:t>Giá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trị</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chính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ở</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theo</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chọn</a:t>
            </a:r>
            <a:r>
              <a:rPr lang="en-US" sz="1200" kern="1200" dirty="0">
                <a:solidFill>
                  <a:schemeClr val="tx1"/>
                </a:solidFill>
                <a:effectLst/>
                <a:latin typeface="+mn-lt"/>
                <a:ea typeface="+mn-ea"/>
                <a:cs typeface="+mn-cs"/>
              </a:rPr>
              <a:t> ___________ </a:t>
            </a:r>
            <a:r>
              <a:rPr lang="en-US" sz="1200" kern="1200" dirty="0" err="1">
                <a:solidFill>
                  <a:schemeClr val="tx1"/>
                </a:solidFill>
                <a:effectLst/>
                <a:latin typeface="+mn-lt"/>
                <a:ea typeface="+mn-ea"/>
                <a:cs typeface="+mn-cs"/>
              </a:rPr>
              <a:t>chứ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0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mức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độ</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sẵn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sàng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-&gt; </a:t>
            </a:r>
            <a:r>
              <a:rPr lang="en-US" sz="1200" kern="1200" dirty="0" err="1">
                <a:solidFill>
                  <a:schemeClr val="tx1"/>
                </a:solidFill>
                <a:effectLst/>
                <a:latin typeface="+mn-lt"/>
                <a:ea typeface="+mn-ea"/>
                <a:cs typeface="+mn-cs"/>
              </a:rPr>
              <a:t>áp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dụng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tự</a:t>
            </a:r>
            <a:r>
              <a:rPr lang="en-US" sz="1200" kern="1200" dirty="0">
                <a:solidFill>
                  <a:schemeClr val="tx1"/>
                </a:solidFill>
                <a:effectLst/>
                <a:latin typeface="+mn-lt"/>
                <a:ea typeface="+mn-ea"/>
                <a:cs typeface="+mn-cs"/>
              </a:rPr>
              <a:t> tin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cường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trị</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theo</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từ</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a:t>
            </a:r>
          </a:p>
          <a:p>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nghĩ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vợ</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chồng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theo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dõi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họ</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chấm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vậy</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Truy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vấn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vẻ</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yêu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họ</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mô</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tưởng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tượng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hậu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đoan</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huyết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áp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dài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Giả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tục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chuyện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xấu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dù</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rằng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Ngược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tưởng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tượng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hậu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xảy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theo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đuổi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hậu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NHÌN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khứ</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nhớ</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đẹp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Đời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bắt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dụng</a:t>
            </a:r>
            <a:r>
              <a:rPr lang="en-US" sz="1200" kern="1200" dirty="0">
                <a:solidFill>
                  <a:schemeClr val="tx1"/>
                </a:solidFill>
                <a:effectLst/>
                <a:latin typeface="+mn-lt"/>
                <a:ea typeface="+mn-ea"/>
                <a:cs typeface="+mn-cs"/>
              </a:rPr>
              <a:t> ma </a:t>
            </a:r>
            <a:r>
              <a:rPr lang="en-US" sz="1200" kern="1200" dirty="0" err="1">
                <a:solidFill>
                  <a:schemeClr val="tx1"/>
                </a:solidFill>
                <a:effectLst/>
                <a:latin typeface="+mn-lt"/>
                <a:ea typeface="+mn-ea"/>
                <a:cs typeface="+mn-cs"/>
              </a:rPr>
              <a:t>túy</a:t>
            </a:r>
            <a:r>
              <a:rPr lang="en-US" sz="1200" kern="1200" dirty="0">
                <a:solidFill>
                  <a:schemeClr val="tx1"/>
                </a:solidFill>
                <a:effectLst/>
                <a:latin typeface="+mn-lt"/>
                <a:ea typeface="+mn-ea"/>
                <a:cs typeface="+mn-cs"/>
              </a:rPr>
              <a:t>? Con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gặp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nhau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hút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nhau</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giữa</a:t>
            </a:r>
            <a:r>
              <a:rPr lang="en-US" sz="1200" kern="1200" dirty="0">
                <a:solidFill>
                  <a:schemeClr val="tx1"/>
                </a:solidFill>
                <a:effectLst/>
                <a:latin typeface="+mn-lt"/>
                <a:ea typeface="+mn-ea"/>
                <a:cs typeface="+mn-cs"/>
              </a:rPr>
              <a:t> con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đây</a:t>
            </a:r>
            <a:r>
              <a:rPr lang="en-US" sz="1200" kern="1200" dirty="0">
                <a:solidFill>
                  <a:schemeClr val="tx1"/>
                </a:solidFill>
                <a:effectLst/>
                <a:latin typeface="+mn-lt"/>
                <a:ea typeface="+mn-ea"/>
                <a:cs typeface="+mn-cs"/>
              </a:rPr>
              <a:t> 10 </a:t>
            </a:r>
            <a:r>
              <a:rPr lang="en-US" sz="1200" kern="1200" dirty="0" err="1">
                <a:solidFill>
                  <a:schemeClr val="tx1"/>
                </a:solidFill>
                <a:effectLst/>
                <a:latin typeface="+mn-lt"/>
                <a:ea typeface="+mn-ea"/>
                <a:cs typeface="+mn-cs"/>
              </a:rPr>
              <a:t>năm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người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nay?"</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Cơn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đau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ngăn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phát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triển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Cho TC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lê</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giưã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NHÌN VỀ </a:t>
            </a:r>
            <a:r>
              <a:rPr lang="en-US" sz="1200" kern="1200" dirty="0" err="1">
                <a:solidFill>
                  <a:schemeClr val="tx1"/>
                </a:solidFill>
                <a:effectLst/>
                <a:latin typeface="+mn-lt"/>
                <a:ea typeface="+mn-ea"/>
                <a:cs typeface="+mn-cs"/>
              </a:rPr>
              <a:t>tương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lai</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Hình</a:t>
            </a:r>
            <a:r>
              <a:rPr lang="en-US" sz="1200" kern="1200" dirty="0">
                <a:solidFill>
                  <a:schemeClr val="tx1"/>
                </a:solidFill>
                <a:effectLst/>
                <a:latin typeface="+mn-lt"/>
                <a:ea typeface="+mn-ea"/>
                <a:cs typeface="+mn-cs"/>
              </a:rPr>
              <a:t> dung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quyết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định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lai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trở</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5 </a:t>
            </a:r>
            <a:r>
              <a:rPr lang="en-US" sz="1200" kern="1200" dirty="0" err="1">
                <a:solidFill>
                  <a:schemeClr val="tx1"/>
                </a:solidFill>
                <a:effectLst/>
                <a:latin typeface="+mn-lt"/>
                <a:ea typeface="+mn-ea"/>
                <a:cs typeface="+mn-cs"/>
              </a:rPr>
              <a:t>năm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tới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nghỉ</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dùng</a:t>
            </a:r>
            <a:r>
              <a:rPr lang="en-US" sz="1200" kern="1200" dirty="0">
                <a:solidFill>
                  <a:schemeClr val="tx1"/>
                </a:solidFill>
                <a:effectLst/>
                <a:latin typeface="+mn-lt"/>
                <a:ea typeface="+mn-ea"/>
                <a:cs typeface="+mn-cs"/>
              </a:rPr>
              <a:t> ma </a:t>
            </a:r>
            <a:r>
              <a:rPr lang="en-US" sz="1200" kern="1200" dirty="0" err="1">
                <a:solidFill>
                  <a:schemeClr val="tx1"/>
                </a:solidFill>
                <a:effectLst/>
                <a:latin typeface="+mn-lt"/>
                <a:ea typeface="+mn-ea"/>
                <a:cs typeface="+mn-cs"/>
              </a:rPr>
              <a:t>tuý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được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tuần,Bạn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tiên</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rằng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bây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giờ</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trở</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tương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mọi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nếu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Giả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sử</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5 </a:t>
            </a:r>
            <a:r>
              <a:rPr lang="en-US" sz="1200" kern="1200" dirty="0" err="1">
                <a:solidFill>
                  <a:schemeClr val="tx1"/>
                </a:solidFill>
                <a:effectLst/>
                <a:latin typeface="+mn-lt"/>
                <a:ea typeface="+mn-ea"/>
                <a:cs typeface="+mn-cs"/>
              </a:rPr>
              <a:t>năm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nữa</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trùng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lặp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truy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vấn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đoan</a:t>
            </a:r>
            <a:r>
              <a:rPr lang="en-US" sz="120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DUBIOUs CHANGE TALK?</a:t>
            </a:r>
          </a:p>
          <a:p>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số</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chỉ</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thật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định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gây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chuyện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phản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ngây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thơ</a:t>
            </a:r>
            <a:r>
              <a:rPr lang="en-US" sz="1200" kern="1200" dirty="0">
                <a:solidFill>
                  <a:schemeClr val="tx1"/>
                </a:solidFill>
                <a:effectLst/>
                <a:latin typeface="+mn-lt"/>
                <a:ea typeface="+mn-ea"/>
                <a:cs typeface="+mn-cs"/>
              </a:rPr>
              <a:t>?</a:t>
            </a:r>
          </a:p>
          <a:p>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bằng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sau</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tin </a:t>
            </a:r>
            <a:r>
              <a:rPr lang="en-US" sz="1200" kern="1200" dirty="0" err="1">
                <a:solidFill>
                  <a:schemeClr val="tx1"/>
                </a:solidFill>
                <a:effectLst/>
                <a:latin typeface="+mn-lt"/>
                <a:ea typeface="+mn-ea"/>
                <a:cs typeface="+mn-cs"/>
              </a:rPr>
              <a:t>anh</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chỉ</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nghe</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đang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tế</a:t>
            </a:r>
            <a:r>
              <a:rPr lang="en-US" sz="1200" kern="1200" dirty="0">
                <a:solidFill>
                  <a:schemeClr val="tx1"/>
                </a:solidFill>
                <a:effectLst/>
                <a:latin typeface="+mn-lt"/>
                <a:ea typeface="+mn-ea"/>
                <a:cs typeface="+mn-cs"/>
              </a:rPr>
              <a:t>. </a:t>
            </a:r>
          </a:p>
          <a:p>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hệ</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bình</a:t>
            </a:r>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857C92A1-E82D-D04C-8140-EFD5335B71C8}" type="slidenum">
              <a:rPr lang="en-US" smtClean="0"/>
              <a:t>114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Một</a:t>
            </a:r>
            <a:r>
              <a:rPr lang="en-US" sz="1200" kern="1200" dirty="0" smtClean="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vấn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hai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trường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hợp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chuyện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tập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tính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tổng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quát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chi </a:t>
            </a:r>
            <a:r>
              <a:rPr lang="en-US" sz="1200" kern="1200" dirty="0" err="1">
                <a:solidFill>
                  <a:schemeClr val="tx1"/>
                </a:solidFill>
                <a:effectLst/>
                <a:latin typeface="+mn-lt"/>
                <a:ea typeface="+mn-ea"/>
                <a:cs typeface="+mn-cs"/>
              </a:rPr>
              <a:t>tiết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chi </a:t>
            </a:r>
            <a:r>
              <a:rPr lang="en-US" sz="1200" kern="1200" dirty="0" err="1">
                <a:solidFill>
                  <a:schemeClr val="tx1"/>
                </a:solidFill>
                <a:effectLst/>
                <a:latin typeface="+mn-lt"/>
                <a:ea typeface="+mn-ea"/>
                <a:cs typeface="+mn-cs"/>
              </a:rPr>
              <a:t>tiết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Yêu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cầu</a:t>
            </a:r>
            <a:r>
              <a:rPr lang="en-US" sz="1200" kern="1200" dirty="0">
                <a:solidFill>
                  <a:schemeClr val="tx1"/>
                </a:solidFill>
                <a:effectLst/>
                <a:latin typeface="+mn-lt"/>
                <a:ea typeface="+mn-ea"/>
                <a:cs typeface="+mn-cs"/>
              </a:rPr>
              <a:t> chi </a:t>
            </a:r>
            <a:r>
              <a:rPr lang="en-US" sz="1200" kern="1200" dirty="0" err="1">
                <a:solidFill>
                  <a:schemeClr val="tx1"/>
                </a:solidFill>
                <a:effectLst/>
                <a:latin typeface="+mn-lt"/>
                <a:ea typeface="+mn-ea"/>
                <a:cs typeface="+mn-cs"/>
              </a:rPr>
              <a:t>tiết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cuộc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chuyện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biến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những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hồ</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định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hỗ</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hoài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cố</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bắt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hàng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lừa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lừa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dối</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bỏ</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rượu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bỏ</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vây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thôi</a:t>
            </a:r>
            <a:r>
              <a:rPr lang="en-US" sz="1200" kern="1200" dirty="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r>
              <a:rPr lang="en-US" sz="1200" dirty="0">
                <a:solidFill>
                  <a:srgbClr val="FF0000"/>
                </a:solidFill>
              </a:rPr>
              <a:t>(</a:t>
            </a:r>
            <a:r>
              <a:rPr lang="en-US" sz="1200" dirty="0" err="1">
                <a:solidFill>
                  <a:srgbClr val="FF0000"/>
                </a:solidFill>
              </a:rPr>
              <a:t>bạn</a:t>
            </a:r>
            <a:r>
              <a:rPr lang="en-US" sz="1200" dirty="0">
                <a:solidFill>
                  <a:srgbClr val="FF0000"/>
                </a:solidFill>
              </a:rPr>
              <a:t> </a:t>
            </a:r>
            <a:r>
              <a:rPr lang="en-US" sz="1200" dirty="0" err="1">
                <a:solidFill>
                  <a:srgbClr val="FF0000"/>
                </a:solidFill>
              </a:rPr>
              <a:t>muốn</a:t>
            </a:r>
            <a:r>
              <a:rPr lang="en-US" sz="1200" dirty="0">
                <a:solidFill>
                  <a:srgbClr val="FF0000"/>
                </a:solidFill>
              </a:rPr>
              <a:t> </a:t>
            </a:r>
            <a:r>
              <a:rPr lang="en-US" sz="1200" dirty="0" err="1">
                <a:solidFill>
                  <a:srgbClr val="FF0000"/>
                </a:solidFill>
              </a:rPr>
              <a:t>bỏ</a:t>
            </a:r>
            <a:r>
              <a:rPr lang="en-US" sz="1200" dirty="0">
                <a:solidFill>
                  <a:srgbClr val="FF0000"/>
                </a:solidFill>
              </a:rPr>
              <a:t> </a:t>
            </a:r>
            <a:r>
              <a:rPr lang="en-US" sz="1200" dirty="0" err="1">
                <a:solidFill>
                  <a:srgbClr val="FF0000"/>
                </a:solidFill>
              </a:rPr>
              <a:t>là</a:t>
            </a:r>
            <a:r>
              <a:rPr lang="en-US" sz="1200" dirty="0">
                <a:solidFill>
                  <a:srgbClr val="FF0000"/>
                </a:solidFill>
              </a:rPr>
              <a:t> </a:t>
            </a:r>
            <a:r>
              <a:rPr lang="en-US" sz="1200" dirty="0" err="1">
                <a:solidFill>
                  <a:srgbClr val="FF0000"/>
                </a:solidFill>
              </a:rPr>
              <a:t>tốt</a:t>
            </a:r>
            <a:r>
              <a:rPr lang="en-US" sz="1200" dirty="0">
                <a:solidFill>
                  <a:srgbClr val="FF0000"/>
                </a:solidFill>
              </a:rPr>
              <a:t> </a:t>
            </a:r>
            <a:r>
              <a:rPr lang="en-US" sz="1200" dirty="0" err="1">
                <a:solidFill>
                  <a:srgbClr val="FF0000"/>
                </a:solidFill>
              </a:rPr>
              <a:t>rồi</a:t>
            </a:r>
            <a:r>
              <a:rPr lang="en-US" sz="1200" dirty="0">
                <a:solidFill>
                  <a:srgbClr val="FF0000"/>
                </a:solidFill>
              </a:rPr>
              <a:t>. </a:t>
            </a:r>
            <a:r>
              <a:rPr lang="en-US" sz="1200" dirty="0" err="1">
                <a:solidFill>
                  <a:srgbClr val="FF0000"/>
                </a:solidFill>
              </a:rPr>
              <a:t>Và</a:t>
            </a:r>
            <a:r>
              <a:rPr lang="en-US" sz="1200" dirty="0">
                <a:solidFill>
                  <a:srgbClr val="FF0000"/>
                </a:solidFill>
              </a:rPr>
              <a:t> </a:t>
            </a:r>
            <a:r>
              <a:rPr lang="en-US" sz="1200" dirty="0" err="1">
                <a:solidFill>
                  <a:srgbClr val="FF0000"/>
                </a:solidFill>
              </a:rPr>
              <a:t>tôi</a:t>
            </a:r>
            <a:r>
              <a:rPr lang="en-US" sz="1200" dirty="0">
                <a:solidFill>
                  <a:srgbClr val="FF0000"/>
                </a:solidFill>
              </a:rPr>
              <a:t> </a:t>
            </a:r>
            <a:r>
              <a:rPr lang="en-US" sz="1200" dirty="0" err="1">
                <a:solidFill>
                  <a:srgbClr val="FF0000"/>
                </a:solidFill>
              </a:rPr>
              <a:t>thắc</a:t>
            </a:r>
            <a:r>
              <a:rPr lang="en-US" sz="1200" dirty="0">
                <a:solidFill>
                  <a:srgbClr val="FF0000"/>
                </a:solidFill>
              </a:rPr>
              <a:t> </a:t>
            </a:r>
            <a:r>
              <a:rPr lang="en-US" sz="1200" dirty="0" err="1">
                <a:solidFill>
                  <a:srgbClr val="FF0000"/>
                </a:solidFill>
              </a:rPr>
              <a:t>mắc</a:t>
            </a:r>
            <a:r>
              <a:rPr lang="en-US" sz="1200" dirty="0">
                <a:solidFill>
                  <a:srgbClr val="FF0000"/>
                </a:solidFill>
              </a:rPr>
              <a:t>/</a:t>
            </a:r>
            <a:r>
              <a:rPr lang="en-US" sz="1200" dirty="0" err="1">
                <a:solidFill>
                  <a:srgbClr val="FF0000"/>
                </a:solidFill>
              </a:rPr>
              <a:t>mốn</a:t>
            </a:r>
            <a:r>
              <a:rPr lang="en-US" sz="1200" dirty="0">
                <a:solidFill>
                  <a:srgbClr val="FF0000"/>
                </a:solidFill>
              </a:rPr>
              <a:t> </a:t>
            </a:r>
            <a:r>
              <a:rPr lang="en-US" sz="1200" dirty="0" err="1">
                <a:solidFill>
                  <a:srgbClr val="FF0000"/>
                </a:solidFill>
              </a:rPr>
              <a:t>biết</a:t>
            </a:r>
            <a:r>
              <a:rPr lang="en-US" sz="1200" dirty="0">
                <a:solidFill>
                  <a:srgbClr val="FF0000"/>
                </a:solidFill>
              </a:rPr>
              <a:t> </a:t>
            </a:r>
            <a:r>
              <a:rPr lang="vi-VN" sz="1200" dirty="0">
                <a:solidFill>
                  <a:srgbClr val="FF0000"/>
                </a:solidFill>
              </a:rPr>
              <a:t>đ</a:t>
            </a:r>
            <a:r>
              <a:rPr lang="en-US" sz="1200" dirty="0" err="1">
                <a:solidFill>
                  <a:srgbClr val="FF0000"/>
                </a:solidFill>
              </a:rPr>
              <a:t>iều</a:t>
            </a:r>
            <a:r>
              <a:rPr lang="en-US" sz="1200" dirty="0">
                <a:solidFill>
                  <a:srgbClr val="FF0000"/>
                </a:solidFill>
              </a:rPr>
              <a:t> </a:t>
            </a:r>
            <a:r>
              <a:rPr lang="en-US" sz="1200" dirty="0" err="1">
                <a:solidFill>
                  <a:srgbClr val="FF0000"/>
                </a:solidFill>
              </a:rPr>
              <a:t>gì</a:t>
            </a:r>
            <a:r>
              <a:rPr lang="en-US" sz="1200" dirty="0">
                <a:solidFill>
                  <a:srgbClr val="FF0000"/>
                </a:solidFill>
              </a:rPr>
              <a:t> </a:t>
            </a:r>
            <a:r>
              <a:rPr lang="en-US" sz="1200" dirty="0" err="1">
                <a:solidFill>
                  <a:srgbClr val="FF0000"/>
                </a:solidFill>
              </a:rPr>
              <a:t>khiến</a:t>
            </a:r>
            <a:r>
              <a:rPr lang="en-US" sz="1200" dirty="0">
                <a:solidFill>
                  <a:srgbClr val="FF0000"/>
                </a:solidFill>
              </a:rPr>
              <a:t> </a:t>
            </a:r>
            <a:r>
              <a:rPr lang="en-US" sz="1200" dirty="0" err="1">
                <a:solidFill>
                  <a:srgbClr val="FF0000"/>
                </a:solidFill>
              </a:rPr>
              <a:t>bạn</a:t>
            </a:r>
            <a:r>
              <a:rPr lang="en-US" sz="1200" dirty="0">
                <a:solidFill>
                  <a:srgbClr val="FF0000"/>
                </a:solidFill>
              </a:rPr>
              <a:t> </a:t>
            </a:r>
            <a:r>
              <a:rPr lang="en-US" sz="1200" dirty="0" err="1">
                <a:solidFill>
                  <a:srgbClr val="FF0000"/>
                </a:solidFill>
              </a:rPr>
              <a:t>muốn</a:t>
            </a:r>
            <a:r>
              <a:rPr lang="en-US" sz="1200" dirty="0">
                <a:solidFill>
                  <a:srgbClr val="FF0000"/>
                </a:solidFill>
              </a:rPr>
              <a:t> </a:t>
            </a:r>
            <a:r>
              <a:rPr lang="en-US" sz="1200" dirty="0" err="1">
                <a:solidFill>
                  <a:srgbClr val="FF0000"/>
                </a:solidFill>
              </a:rPr>
              <a:t>thay</a:t>
            </a:r>
            <a:r>
              <a:rPr lang="en-US" sz="1200" dirty="0">
                <a:solidFill>
                  <a:srgbClr val="FF0000"/>
                </a:solidFill>
              </a:rPr>
              <a:t> </a:t>
            </a:r>
            <a:r>
              <a:rPr lang="vi-VN" sz="1200" dirty="0">
                <a:solidFill>
                  <a:srgbClr val="FF0000"/>
                </a:solidFill>
              </a:rPr>
              <a:t>đổi</a:t>
            </a:r>
            <a:r>
              <a:rPr lang="en-US" sz="1200" dirty="0">
                <a:solidFill>
                  <a:srgbClr val="FF0000"/>
                </a:solidFill>
              </a:rPr>
              <a:t>, </a:t>
            </a:r>
            <a:r>
              <a:rPr lang="en-US" sz="1200" dirty="0" err="1">
                <a:solidFill>
                  <a:srgbClr val="FF0000"/>
                </a:solidFill>
              </a:rPr>
              <a:t>vì</a:t>
            </a:r>
            <a:r>
              <a:rPr lang="en-US" sz="1200" dirty="0">
                <a:solidFill>
                  <a:srgbClr val="FF0000"/>
                </a:solidFill>
              </a:rPr>
              <a:t> </a:t>
            </a:r>
            <a:r>
              <a:rPr lang="en-US" sz="1200" dirty="0" err="1">
                <a:solidFill>
                  <a:srgbClr val="FF0000"/>
                </a:solidFill>
              </a:rPr>
              <a:t>tr</a:t>
            </a:r>
            <a:r>
              <a:rPr lang="vi-VN" sz="1200" dirty="0">
                <a:solidFill>
                  <a:srgbClr val="FF0000"/>
                </a:solidFill>
              </a:rPr>
              <a:t>ướ</a:t>
            </a:r>
            <a:r>
              <a:rPr lang="en-US" sz="1200" dirty="0">
                <a:solidFill>
                  <a:srgbClr val="FF0000"/>
                </a:solidFill>
              </a:rPr>
              <a:t>c </a:t>
            </a:r>
            <a:r>
              <a:rPr lang="vi-VN" sz="1200" dirty="0">
                <a:solidFill>
                  <a:srgbClr val="FF0000"/>
                </a:solidFill>
              </a:rPr>
              <a:t>đó</a:t>
            </a:r>
            <a:r>
              <a:rPr lang="en-US" sz="1200" dirty="0">
                <a:solidFill>
                  <a:srgbClr val="FF0000"/>
                </a:solidFill>
              </a:rPr>
              <a:t> </a:t>
            </a:r>
            <a:r>
              <a:rPr lang="en-US" sz="1200" dirty="0" err="1">
                <a:solidFill>
                  <a:srgbClr val="FF0000"/>
                </a:solidFill>
              </a:rPr>
              <a:t>bạn</a:t>
            </a:r>
            <a:r>
              <a:rPr lang="en-US" sz="1200" dirty="0">
                <a:solidFill>
                  <a:srgbClr val="FF0000"/>
                </a:solidFill>
              </a:rPr>
              <a:t> </a:t>
            </a:r>
            <a:r>
              <a:rPr lang="en-US" sz="1200" dirty="0" err="1">
                <a:solidFill>
                  <a:srgbClr val="FF0000"/>
                </a:solidFill>
              </a:rPr>
              <a:t>không</a:t>
            </a:r>
            <a:r>
              <a:rPr lang="en-US" sz="1200" dirty="0">
                <a:solidFill>
                  <a:srgbClr val="FF0000"/>
                </a:solidFill>
              </a:rPr>
              <a:t> </a:t>
            </a:r>
            <a:r>
              <a:rPr lang="en-US" sz="1200" dirty="0" err="1">
                <a:solidFill>
                  <a:srgbClr val="FF0000"/>
                </a:solidFill>
              </a:rPr>
              <a:t>hề</a:t>
            </a:r>
            <a:r>
              <a:rPr lang="en-US" sz="1200" dirty="0">
                <a:solidFill>
                  <a:srgbClr val="FF0000"/>
                </a:solidFill>
              </a:rPr>
              <a:t> </a:t>
            </a:r>
            <a:r>
              <a:rPr lang="en-US" sz="1200" dirty="0" err="1">
                <a:solidFill>
                  <a:srgbClr val="FF0000"/>
                </a:solidFill>
              </a:rPr>
              <a:t>nghĩ</a:t>
            </a:r>
            <a:r>
              <a:rPr lang="en-US" sz="1200" dirty="0">
                <a:solidFill>
                  <a:srgbClr val="FF0000"/>
                </a:solidFill>
              </a:rPr>
              <a:t> </a:t>
            </a:r>
            <a:r>
              <a:rPr lang="en-US" sz="1200" dirty="0" err="1">
                <a:solidFill>
                  <a:srgbClr val="FF0000"/>
                </a:solidFill>
              </a:rPr>
              <a:t>tới</a:t>
            </a:r>
            <a:r>
              <a:rPr lang="en-US" sz="1200" dirty="0">
                <a:solidFill>
                  <a:srgbClr val="FF0000"/>
                </a:solidFill>
              </a:rPr>
              <a:t> </a:t>
            </a:r>
            <a:r>
              <a:rPr lang="en-US" sz="1200" dirty="0" err="1">
                <a:solidFill>
                  <a:srgbClr val="FF0000"/>
                </a:solidFill>
              </a:rPr>
              <a:t>việc</a:t>
            </a:r>
            <a:r>
              <a:rPr lang="en-US" sz="1200" dirty="0">
                <a:solidFill>
                  <a:srgbClr val="FF0000"/>
                </a:solidFill>
              </a:rPr>
              <a:t> </a:t>
            </a:r>
            <a:r>
              <a:rPr lang="en-US" sz="1200" dirty="0" err="1">
                <a:solidFill>
                  <a:srgbClr val="FF0000"/>
                </a:solidFill>
              </a:rPr>
              <a:t>này</a:t>
            </a:r>
            <a:r>
              <a:rPr lang="en-US" sz="1200" dirty="0">
                <a:solidFill>
                  <a:srgbClr val="FF0000"/>
                </a:solidFill>
              </a:rPr>
              <a:t>)</a:t>
            </a:r>
            <a:endParaRPr lang="en-US" sz="1200" dirty="0"/>
          </a:p>
          <a:p>
            <a:r>
              <a:rPr lang="en-US" sz="1200" kern="1200" dirty="0" err="1">
                <a:solidFill>
                  <a:schemeClr val="tx1"/>
                </a:solidFill>
                <a:effectLst/>
                <a:latin typeface="+mn-lt"/>
                <a:ea typeface="+mn-ea"/>
                <a:cs typeface="+mn-cs"/>
              </a:rPr>
              <a:t>Tuyệt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vời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điều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mò</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sao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việc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rượu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đình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bỏ</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uống</a:t>
            </a:r>
            <a:r>
              <a:rPr lang="en-US" sz="1200" kern="1200" dirty="0">
                <a:solidFill>
                  <a:schemeClr val="tx1"/>
                </a:solidFill>
                <a:effectLst/>
                <a:latin typeface="+mn-lt"/>
                <a:ea typeface="+mn-ea"/>
                <a:cs typeface="+mn-cs"/>
              </a:rPr>
              <a:t>. con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Xin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uống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tối</a:t>
            </a:r>
            <a:r>
              <a:rPr lang="en-US" sz="1200" kern="1200" dirty="0">
                <a:solidFill>
                  <a:schemeClr val="tx1"/>
                </a:solidFill>
                <a:effectLst/>
                <a:latin typeface="+mn-lt"/>
                <a:ea typeface="+mn-ea"/>
                <a:cs typeface="+mn-cs"/>
              </a:rPr>
              <a:t> nay!"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mắt</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Thật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từ</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trẻ</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xin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như</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co </a:t>
            </a:r>
            <a:r>
              <a:rPr lang="en-US" sz="1200" kern="1200" dirty="0" err="1">
                <a:solidFill>
                  <a:schemeClr val="tx1"/>
                </a:solidFill>
                <a:effectLst/>
                <a:latin typeface="+mn-lt"/>
                <a:ea typeface="+mn-ea"/>
                <a:cs typeface="+mn-cs"/>
              </a:rPr>
              <a:t>vẻ</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đến</a:t>
            </a:r>
            <a:r>
              <a:rPr lang="en-US" sz="1200" kern="1200" dirty="0">
                <a:solidFill>
                  <a:schemeClr val="tx1"/>
                </a:solidFill>
                <a:effectLst/>
                <a:latin typeface="+mn-lt"/>
                <a:ea typeface="+mn-ea"/>
                <a:cs typeface="+mn-cs"/>
              </a:rPr>
              <a:t> con </a:t>
            </a:r>
            <a:r>
              <a:rPr lang="en-US" sz="1200" kern="1200" dirty="0" err="1">
                <a:solidFill>
                  <a:schemeClr val="tx1"/>
                </a:solidFill>
                <a:effectLst/>
                <a:latin typeface="+mn-lt"/>
                <a:ea typeface="+mn-ea"/>
                <a:cs typeface="+mn-cs"/>
              </a:rPr>
              <a:t>cái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ánh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Còn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hỏi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ý</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tôi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bỏ</a:t>
            </a:r>
            <a:endParaRPr lang="en-US" sz="1200" kern="1200" dirty="0">
              <a:solidFill>
                <a:schemeClr val="tx1"/>
              </a:solidFill>
              <a:effectLst/>
              <a:latin typeface="+mn-lt"/>
              <a:ea typeface="+mn-ea"/>
              <a:cs typeface="+mn-cs"/>
            </a:endParaRPr>
          </a:p>
          <a:p>
            <a:pPr marL="171450" indent="-171450">
              <a:buFontTx/>
              <a:buChar char="-"/>
            </a:pP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câu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sỹ</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a:t>
            </a:r>
          </a:p>
          <a:p>
            <a:pPr marL="114300">
              <a:buNone/>
            </a:pPr>
            <a:r>
              <a:rPr lang="en-US" sz="1200" dirty="0" err="1"/>
              <a:t>Tôi</a:t>
            </a:r>
            <a:r>
              <a:rPr lang="en-US" sz="1200" dirty="0"/>
              <a:t> </a:t>
            </a:r>
            <a:r>
              <a:rPr lang="en-US" sz="1200" dirty="0" err="1"/>
              <a:t>biết</a:t>
            </a:r>
            <a:r>
              <a:rPr lang="en-US" sz="1200" dirty="0"/>
              <a:t> </a:t>
            </a:r>
            <a:r>
              <a:rPr lang="en-US" sz="1200" dirty="0" err="1"/>
              <a:t>cô</a:t>
            </a:r>
            <a:r>
              <a:rPr lang="en-US" sz="1200" dirty="0"/>
              <a:t> </a:t>
            </a:r>
            <a:r>
              <a:rPr lang="en-US" sz="1200" dirty="0" err="1"/>
              <a:t>ấy</a:t>
            </a:r>
            <a:r>
              <a:rPr lang="en-US" sz="1200" dirty="0"/>
              <a:t> lo </a:t>
            </a:r>
            <a:r>
              <a:rPr lang="en-US" sz="1200" dirty="0" err="1"/>
              <a:t>lắng</a:t>
            </a:r>
            <a:r>
              <a:rPr lang="en-US" sz="1200" dirty="0"/>
              <a:t> </a:t>
            </a:r>
            <a:r>
              <a:rPr lang="en-US" sz="1200" dirty="0" err="1"/>
              <a:t>về</a:t>
            </a:r>
            <a:r>
              <a:rPr lang="en-US" sz="1200" dirty="0"/>
              <a:t> </a:t>
            </a:r>
            <a:r>
              <a:rPr lang="en-US" sz="1200" dirty="0" err="1">
                <a:solidFill>
                  <a:srgbClr val="FF0000"/>
                </a:solidFill>
              </a:rPr>
              <a:t>tình</a:t>
            </a:r>
            <a:r>
              <a:rPr lang="en-US" sz="1200" dirty="0">
                <a:solidFill>
                  <a:srgbClr val="FF0000"/>
                </a:solidFill>
              </a:rPr>
              <a:t> </a:t>
            </a:r>
            <a:r>
              <a:rPr lang="en-US" sz="1200" dirty="0" err="1">
                <a:solidFill>
                  <a:srgbClr val="FF0000"/>
                </a:solidFill>
              </a:rPr>
              <a:t>trạng</a:t>
            </a:r>
            <a:r>
              <a:rPr lang="en-US" sz="1200" dirty="0">
                <a:solidFill>
                  <a:srgbClr val="FF0000"/>
                </a:solidFill>
              </a:rPr>
              <a:t> </a:t>
            </a:r>
            <a:r>
              <a:rPr lang="en-US" sz="1200" dirty="0" err="1">
                <a:solidFill>
                  <a:srgbClr val="FF0000"/>
                </a:solidFill>
              </a:rPr>
              <a:t>sức</a:t>
            </a:r>
            <a:r>
              <a:rPr lang="en-US" sz="1200" dirty="0">
                <a:solidFill>
                  <a:srgbClr val="FF0000"/>
                </a:solidFill>
              </a:rPr>
              <a:t> </a:t>
            </a:r>
            <a:r>
              <a:rPr lang="en-US" sz="1200" dirty="0" err="1">
                <a:solidFill>
                  <a:srgbClr val="FF0000"/>
                </a:solidFill>
              </a:rPr>
              <a:t>khỏe</a:t>
            </a:r>
            <a:r>
              <a:rPr lang="en-US" sz="1200" dirty="0">
                <a:solidFill>
                  <a:srgbClr val="FF0000"/>
                </a:solidFill>
              </a:rPr>
              <a:t> </a:t>
            </a:r>
            <a:r>
              <a:rPr lang="en-US" sz="1200" dirty="0" err="1">
                <a:solidFill>
                  <a:srgbClr val="FF0000"/>
                </a:solidFill>
              </a:rPr>
              <a:t>của</a:t>
            </a:r>
            <a:r>
              <a:rPr lang="en-US" sz="1200" dirty="0">
                <a:solidFill>
                  <a:srgbClr val="FF0000"/>
                </a:solidFill>
              </a:rPr>
              <a:t> </a:t>
            </a:r>
            <a:r>
              <a:rPr lang="en-US" sz="1200" dirty="0" err="1"/>
              <a:t>tôi</a:t>
            </a:r>
            <a:r>
              <a:rPr lang="en-US" sz="1200" dirty="0"/>
              <a:t>, </a:t>
            </a:r>
            <a:r>
              <a:rPr lang="en-US" sz="1200" dirty="0" err="1">
                <a:solidFill>
                  <a:srgbClr val="FF0000"/>
                </a:solidFill>
              </a:rPr>
              <a:t>vì</a:t>
            </a:r>
            <a:r>
              <a:rPr lang="en-US" sz="1200" dirty="0">
                <a:solidFill>
                  <a:srgbClr val="FF0000"/>
                </a:solidFill>
              </a:rPr>
              <a:t> </a:t>
            </a:r>
            <a:r>
              <a:rPr lang="en-US" sz="1200" dirty="0" err="1">
                <a:solidFill>
                  <a:srgbClr val="FF0000"/>
                </a:solidFill>
              </a:rPr>
              <a:t>kết</a:t>
            </a:r>
            <a:r>
              <a:rPr lang="en-US" sz="1200" dirty="0">
                <a:solidFill>
                  <a:srgbClr val="FF0000"/>
                </a:solidFill>
              </a:rPr>
              <a:t> </a:t>
            </a:r>
            <a:r>
              <a:rPr lang="en-US" sz="1200" dirty="0" err="1">
                <a:solidFill>
                  <a:srgbClr val="FF0000"/>
                </a:solidFill>
              </a:rPr>
              <a:t>quả</a:t>
            </a:r>
            <a:r>
              <a:rPr lang="en-US" sz="1200" dirty="0"/>
              <a:t> </a:t>
            </a:r>
            <a:r>
              <a:rPr lang="en-US" sz="1200" dirty="0" err="1"/>
              <a:t>xét</a:t>
            </a:r>
            <a:r>
              <a:rPr lang="en-US" sz="1200" dirty="0"/>
              <a:t> </a:t>
            </a:r>
            <a:r>
              <a:rPr lang="en-US" sz="1200" dirty="0" err="1"/>
              <a:t>nghiệm</a:t>
            </a:r>
            <a:r>
              <a:rPr lang="en-US" sz="1200" dirty="0"/>
              <a:t> </a:t>
            </a:r>
            <a:r>
              <a:rPr lang="en-US" sz="1200" dirty="0" err="1"/>
              <a:t>máu</a:t>
            </a:r>
            <a:r>
              <a:rPr lang="en-US" sz="1200" dirty="0"/>
              <a:t> </a:t>
            </a:r>
            <a:r>
              <a:rPr lang="en-US" sz="1200" dirty="0" err="1"/>
              <a:t>và</a:t>
            </a:r>
            <a:r>
              <a:rPr lang="en-US" sz="1200" dirty="0"/>
              <a:t> </a:t>
            </a:r>
            <a:r>
              <a:rPr lang="en-US" sz="1200" dirty="0" err="1"/>
              <a:t>tất</a:t>
            </a:r>
            <a:r>
              <a:rPr lang="en-US" sz="1200" dirty="0"/>
              <a:t> </a:t>
            </a:r>
            <a:r>
              <a:rPr lang="en-US" sz="1200" dirty="0" err="1"/>
              <a:t>cả</a:t>
            </a:r>
            <a:r>
              <a:rPr lang="en-US" sz="1200" dirty="0"/>
              <a:t>. </a:t>
            </a:r>
            <a:r>
              <a:rPr lang="en-US" sz="1200" dirty="0" err="1"/>
              <a:t>Cô</a:t>
            </a:r>
            <a:r>
              <a:rPr lang="en-US" sz="1200" dirty="0"/>
              <a:t> </a:t>
            </a:r>
            <a:r>
              <a:rPr lang="en-US" sz="1200" dirty="0" err="1"/>
              <a:t>ấy</a:t>
            </a:r>
            <a:r>
              <a:rPr lang="en-US" sz="1200" dirty="0"/>
              <a:t> </a:t>
            </a:r>
            <a:r>
              <a:rPr lang="en-US" sz="1200" dirty="0" err="1"/>
              <a:t>nói</a:t>
            </a:r>
            <a:r>
              <a:rPr lang="en-US" sz="1200" dirty="0"/>
              <a:t> </a:t>
            </a:r>
            <a:r>
              <a:rPr lang="en-US" sz="1200" dirty="0" err="1"/>
              <a:t>gan</a:t>
            </a:r>
            <a:r>
              <a:rPr lang="en-US" sz="1200" dirty="0"/>
              <a:t> </a:t>
            </a:r>
            <a:r>
              <a:rPr lang="en-US" sz="1200" dirty="0" err="1"/>
              <a:t>tôi</a:t>
            </a:r>
            <a:r>
              <a:rPr lang="en-US" sz="1200" dirty="0"/>
              <a:t> </a:t>
            </a:r>
            <a:r>
              <a:rPr lang="en-US" sz="1200" dirty="0" err="1"/>
              <a:t>đang</a:t>
            </a:r>
            <a:r>
              <a:rPr lang="en-US" sz="1200" dirty="0"/>
              <a:t> </a:t>
            </a:r>
            <a:r>
              <a:rPr lang="en-US" sz="1200" dirty="0" err="1"/>
              <a:t>cần</a:t>
            </a:r>
            <a:r>
              <a:rPr lang="en-US" sz="1200" dirty="0"/>
              <a:t> </a:t>
            </a:r>
            <a:r>
              <a:rPr lang="en-US" sz="1200" dirty="0" err="1"/>
              <a:t>được</a:t>
            </a:r>
            <a:r>
              <a:rPr lang="en-US" sz="1200" dirty="0"/>
              <a:t> </a:t>
            </a:r>
            <a:r>
              <a:rPr lang="en-US" sz="1200" dirty="0" err="1"/>
              <a:t>nghỉ</a:t>
            </a:r>
            <a:r>
              <a:rPr lang="en-US" sz="1200" dirty="0">
                <a:solidFill>
                  <a:srgbClr val="FF0000"/>
                </a:solidFill>
              </a:rPr>
              <a:t>/</a:t>
            </a:r>
            <a:r>
              <a:rPr lang="en-US" sz="1200" dirty="0" err="1">
                <a:solidFill>
                  <a:srgbClr val="FF0000"/>
                </a:solidFill>
              </a:rPr>
              <a:t>phục</a:t>
            </a:r>
            <a:r>
              <a:rPr lang="en-US" sz="1200" dirty="0">
                <a:solidFill>
                  <a:srgbClr val="FF0000"/>
                </a:solidFill>
              </a:rPr>
              <a:t> </a:t>
            </a:r>
            <a:r>
              <a:rPr lang="en-US" sz="1200" dirty="0" err="1">
                <a:solidFill>
                  <a:srgbClr val="FF0000"/>
                </a:solidFill>
              </a:rPr>
              <a:t>hồi</a:t>
            </a:r>
            <a:r>
              <a:rPr lang="en-US" sz="1200" dirty="0">
                <a:solidFill>
                  <a:srgbClr val="FF0000"/>
                </a:solidFill>
              </a:rPr>
              <a:t> </a:t>
            </a:r>
            <a:r>
              <a:rPr lang="en-US" sz="1200" dirty="0" err="1">
                <a:solidFill>
                  <a:srgbClr val="FF0000"/>
                </a:solidFill>
              </a:rPr>
              <a:t>vì</a:t>
            </a:r>
            <a:r>
              <a:rPr lang="en-US" sz="1200" dirty="0">
                <a:solidFill>
                  <a:srgbClr val="FF0000"/>
                </a:solidFill>
              </a:rPr>
              <a:t> </a:t>
            </a:r>
            <a:r>
              <a:rPr lang="en-US" sz="1200" dirty="0" err="1">
                <a:solidFill>
                  <a:srgbClr val="FF0000"/>
                </a:solidFill>
              </a:rPr>
              <a:t>nó</a:t>
            </a:r>
            <a:r>
              <a:rPr lang="en-US" sz="1200" dirty="0">
                <a:solidFill>
                  <a:srgbClr val="FF0000"/>
                </a:solidFill>
              </a:rPr>
              <a:t> </a:t>
            </a:r>
            <a:r>
              <a:rPr lang="vi-VN" sz="1200" dirty="0">
                <a:solidFill>
                  <a:srgbClr val="FF0000"/>
                </a:solidFill>
              </a:rPr>
              <a:t>đ</a:t>
            </a:r>
            <a:r>
              <a:rPr lang="en-US" sz="1200" dirty="0" err="1">
                <a:solidFill>
                  <a:srgbClr val="FF0000"/>
                </a:solidFill>
              </a:rPr>
              <a:t>ang</a:t>
            </a:r>
            <a:r>
              <a:rPr lang="en-US" sz="1200" dirty="0">
                <a:solidFill>
                  <a:srgbClr val="FF0000"/>
                </a:solidFill>
              </a:rPr>
              <a:t> </a:t>
            </a:r>
            <a:r>
              <a:rPr lang="en-US" sz="1200" dirty="0" err="1">
                <a:solidFill>
                  <a:srgbClr val="FF0000"/>
                </a:solidFill>
              </a:rPr>
              <a:t>có</a:t>
            </a:r>
            <a:r>
              <a:rPr lang="en-US" sz="1200" dirty="0">
                <a:solidFill>
                  <a:srgbClr val="FF0000"/>
                </a:solidFill>
              </a:rPr>
              <a:t> </a:t>
            </a:r>
            <a:r>
              <a:rPr lang="en-US" sz="1200" dirty="0" err="1">
                <a:solidFill>
                  <a:srgbClr val="FF0000"/>
                </a:solidFill>
              </a:rPr>
              <a:t>những</a:t>
            </a:r>
            <a:r>
              <a:rPr lang="en-US" sz="1200" dirty="0">
                <a:solidFill>
                  <a:srgbClr val="FF0000"/>
                </a:solidFill>
              </a:rPr>
              <a:t> </a:t>
            </a:r>
            <a:r>
              <a:rPr lang="en-US" sz="1200" dirty="0" err="1">
                <a:solidFill>
                  <a:srgbClr val="FF0000"/>
                </a:solidFill>
              </a:rPr>
              <a:t>tổn</a:t>
            </a:r>
            <a:r>
              <a:rPr lang="en-US" sz="1200" dirty="0">
                <a:solidFill>
                  <a:srgbClr val="FF0000"/>
                </a:solidFill>
              </a:rPr>
              <a:t> </a:t>
            </a:r>
            <a:r>
              <a:rPr lang="en-US" sz="1200" dirty="0" err="1">
                <a:solidFill>
                  <a:srgbClr val="FF0000"/>
                </a:solidFill>
              </a:rPr>
              <a:t>th</a:t>
            </a:r>
            <a:r>
              <a:rPr lang="vi-VN" sz="1200" dirty="0">
                <a:solidFill>
                  <a:srgbClr val="FF0000"/>
                </a:solidFill>
              </a:rPr>
              <a:t>ươn</a:t>
            </a:r>
            <a:r>
              <a:rPr lang="en-US" sz="1200" dirty="0">
                <a:solidFill>
                  <a:srgbClr val="FF0000"/>
                </a:solidFill>
              </a:rPr>
              <a:t>g do </a:t>
            </a:r>
            <a:r>
              <a:rPr lang="en-US" sz="1200" dirty="0" err="1">
                <a:solidFill>
                  <a:srgbClr val="FF0000"/>
                </a:solidFill>
              </a:rPr>
              <a:t>tác</a:t>
            </a:r>
            <a:r>
              <a:rPr lang="en-US" sz="1200" dirty="0">
                <a:solidFill>
                  <a:srgbClr val="FF0000"/>
                </a:solidFill>
              </a:rPr>
              <a:t> </a:t>
            </a:r>
            <a:r>
              <a:rPr lang="vi-VN" sz="1200" dirty="0">
                <a:solidFill>
                  <a:srgbClr val="FF0000"/>
                </a:solidFill>
              </a:rPr>
              <a:t>động</a:t>
            </a:r>
            <a:r>
              <a:rPr lang="en-US" sz="1200" dirty="0">
                <a:solidFill>
                  <a:srgbClr val="FF0000"/>
                </a:solidFill>
              </a:rPr>
              <a:t> </a:t>
            </a:r>
            <a:r>
              <a:rPr lang="en-US" sz="1200" dirty="0" err="1">
                <a:solidFill>
                  <a:srgbClr val="FF0000"/>
                </a:solidFill>
              </a:rPr>
              <a:t>của</a:t>
            </a:r>
            <a:r>
              <a:rPr lang="en-US" sz="1200" dirty="0">
                <a:solidFill>
                  <a:srgbClr val="FF0000"/>
                </a:solidFill>
              </a:rPr>
              <a:t> r</a:t>
            </a:r>
            <a:r>
              <a:rPr lang="vi-VN" sz="1200" dirty="0">
                <a:solidFill>
                  <a:srgbClr val="FF0000"/>
                </a:solidFill>
              </a:rPr>
              <a:t>ượu</a:t>
            </a:r>
            <a:r>
              <a:rPr lang="en-US" sz="1200" dirty="0">
                <a:solidFill>
                  <a:srgbClr val="FF0000"/>
                </a:solidFill>
              </a:rPr>
              <a:t> </a:t>
            </a:r>
            <a:r>
              <a:rPr lang="en-US" sz="1200" dirty="0" err="1">
                <a:solidFill>
                  <a:srgbClr val="FF0000"/>
                </a:solidFill>
              </a:rPr>
              <a:t>bia</a:t>
            </a:r>
            <a:r>
              <a:rPr lang="en-US" sz="1200" dirty="0"/>
              <a:t>.</a:t>
            </a:r>
          </a:p>
          <a:p>
            <a:pPr marL="114300" algn="l">
              <a:buNone/>
            </a:pPr>
            <a:r>
              <a:rPr lang="en-US" sz="1200" dirty="0"/>
              <a:t>- </a:t>
            </a:r>
            <a:r>
              <a:rPr lang="en-US" sz="1200" dirty="0" err="1"/>
              <a:t>Điều</a:t>
            </a:r>
            <a:r>
              <a:rPr lang="en-US" sz="1200" dirty="0"/>
              <a:t> </a:t>
            </a:r>
            <a:r>
              <a:rPr lang="en-US" sz="1200" dirty="0" err="1"/>
              <a:t>này</a:t>
            </a:r>
            <a:r>
              <a:rPr lang="en-US" sz="1200" dirty="0"/>
              <a:t> </a:t>
            </a:r>
            <a:r>
              <a:rPr lang="en-US" sz="1200" dirty="0" err="1"/>
              <a:t>quan</a:t>
            </a:r>
            <a:r>
              <a:rPr lang="en-US" sz="1200" dirty="0"/>
              <a:t> </a:t>
            </a:r>
            <a:r>
              <a:rPr lang="en-US" sz="1200" dirty="0" err="1"/>
              <a:t>trọng</a:t>
            </a:r>
            <a:r>
              <a:rPr lang="en-US" sz="1200" dirty="0"/>
              <a:t> </a:t>
            </a:r>
            <a:r>
              <a:rPr lang="en-US" sz="1200" dirty="0" err="1"/>
              <a:t>thế</a:t>
            </a:r>
            <a:r>
              <a:rPr lang="en-US" sz="1200" dirty="0"/>
              <a:t> </a:t>
            </a:r>
            <a:r>
              <a:rPr lang="en-US" sz="1200" dirty="0" err="1"/>
              <a:t>nào</a:t>
            </a:r>
            <a:r>
              <a:rPr lang="en-US" sz="1200" dirty="0"/>
              <a:t>? [</a:t>
            </a:r>
            <a:r>
              <a:rPr lang="en-US" sz="1200" dirty="0" err="1"/>
              <a:t>Câu</a:t>
            </a:r>
            <a:r>
              <a:rPr lang="en-US" sz="1200" dirty="0"/>
              <a:t> </a:t>
            </a:r>
            <a:r>
              <a:rPr lang="en-US" sz="1200" dirty="0" err="1"/>
              <a:t>hỏi</a:t>
            </a:r>
            <a:r>
              <a:rPr lang="en-US" sz="1200" dirty="0"/>
              <a:t> </a:t>
            </a:r>
            <a:r>
              <a:rPr lang="en-US" sz="1200" dirty="0" err="1"/>
              <a:t>gợi</a:t>
            </a:r>
            <a:r>
              <a:rPr lang="en-US" sz="1200" dirty="0"/>
              <a:t> </a:t>
            </a:r>
            <a:r>
              <a:rPr lang="en-US" sz="1200" dirty="0" err="1"/>
              <a:t>ý</a:t>
            </a:r>
            <a:r>
              <a:rPr lang="en-US" sz="1200" dirty="0"/>
              <a:t>: </a:t>
            </a:r>
            <a:r>
              <a:rPr lang="en-US" sz="1200" dirty="0" err="1"/>
              <a:t>Cần</a:t>
            </a:r>
            <a:r>
              <a:rPr lang="en-US" sz="1200" dirty="0"/>
              <a:t>]</a:t>
            </a:r>
          </a:p>
          <a:p>
            <a:pPr marL="114300">
              <a:buNone/>
            </a:pPr>
            <a:r>
              <a:rPr lang="en-US" sz="1200" dirty="0"/>
              <a:t>- </a:t>
            </a:r>
            <a:r>
              <a:rPr lang="en-US" sz="1200" dirty="0" err="1"/>
              <a:t>Tôi</a:t>
            </a:r>
            <a:r>
              <a:rPr lang="en-US" sz="1200" dirty="0"/>
              <a:t> </a:t>
            </a:r>
            <a:r>
              <a:rPr lang="en-US" sz="1200" dirty="0" err="1"/>
              <a:t>không</a:t>
            </a:r>
            <a:r>
              <a:rPr lang="en-US" sz="1200" dirty="0"/>
              <a:t> </a:t>
            </a:r>
            <a:r>
              <a:rPr lang="en-US" sz="1200" dirty="0" err="1"/>
              <a:t>biết</a:t>
            </a:r>
            <a:r>
              <a:rPr lang="en-US" sz="1200" dirty="0"/>
              <a:t> </a:t>
            </a:r>
            <a:r>
              <a:rPr lang="en-US" sz="1200" dirty="0" err="1"/>
              <a:t>nhiều</a:t>
            </a:r>
            <a:r>
              <a:rPr lang="en-US" sz="1200" dirty="0"/>
              <a:t> </a:t>
            </a:r>
            <a:r>
              <a:rPr lang="en-US" sz="1200" dirty="0" err="1"/>
              <a:t>về</a:t>
            </a:r>
            <a:r>
              <a:rPr lang="en-US" sz="1200" dirty="0"/>
              <a:t> </a:t>
            </a:r>
            <a:r>
              <a:rPr lang="en-US" sz="1200" dirty="0" err="1"/>
              <a:t>bệnh</a:t>
            </a:r>
            <a:r>
              <a:rPr lang="en-US" sz="1200" dirty="0"/>
              <a:t> </a:t>
            </a:r>
            <a:r>
              <a:rPr lang="en-US" sz="1200" dirty="0" err="1"/>
              <a:t>gan</a:t>
            </a:r>
            <a:r>
              <a:rPr lang="en-US" sz="1200" dirty="0"/>
              <a:t>, </a:t>
            </a:r>
            <a:r>
              <a:rPr lang="en-US" sz="1200" dirty="0" err="1"/>
              <a:t>nhưng</a:t>
            </a:r>
            <a:r>
              <a:rPr lang="en-US" sz="1200" dirty="0"/>
              <a:t> </a:t>
            </a:r>
            <a:r>
              <a:rPr lang="en-US" sz="1200" dirty="0" err="1"/>
              <a:t>tôi</a:t>
            </a:r>
            <a:r>
              <a:rPr lang="en-US" sz="1200" dirty="0"/>
              <a:t> </a:t>
            </a:r>
            <a:r>
              <a:rPr lang="en-US" sz="1200" dirty="0" err="1"/>
              <a:t>nghĩ</a:t>
            </a:r>
            <a:r>
              <a:rPr lang="en-US" sz="1200" dirty="0"/>
              <a:t> </a:t>
            </a:r>
            <a:r>
              <a:rPr lang="en-US" sz="1200" dirty="0" err="1"/>
              <a:t>nếu</a:t>
            </a:r>
            <a:r>
              <a:rPr lang="en-US" sz="1200" dirty="0"/>
              <a:t> </a:t>
            </a:r>
            <a:r>
              <a:rPr lang="en-US" sz="1200" dirty="0" err="1"/>
              <a:t>tôi</a:t>
            </a:r>
            <a:r>
              <a:rPr lang="en-US" sz="1200" dirty="0"/>
              <a:t> </a:t>
            </a:r>
            <a:r>
              <a:rPr lang="en-US" sz="1200" dirty="0">
                <a:solidFill>
                  <a:srgbClr val="FF0000"/>
                </a:solidFill>
              </a:rPr>
              <a:t>(</a:t>
            </a:r>
            <a:r>
              <a:rPr lang="en-US" sz="1200" dirty="0" err="1">
                <a:solidFill>
                  <a:srgbClr val="FF0000"/>
                </a:solidFill>
              </a:rPr>
              <a:t>giết</a:t>
            </a:r>
            <a:r>
              <a:rPr lang="en-US" sz="1200" dirty="0">
                <a:solidFill>
                  <a:srgbClr val="FF0000"/>
                </a:solidFill>
              </a:rPr>
              <a:t> </a:t>
            </a:r>
            <a:r>
              <a:rPr lang="en-US" sz="1200" dirty="0" err="1">
                <a:solidFill>
                  <a:srgbClr val="FF0000"/>
                </a:solidFill>
              </a:rPr>
              <a:t>chết</a:t>
            </a:r>
            <a:r>
              <a:rPr lang="en-US" sz="1200" dirty="0">
                <a:solidFill>
                  <a:srgbClr val="FF0000"/>
                </a:solidFill>
              </a:rPr>
              <a:t>) </a:t>
            </a:r>
            <a:r>
              <a:rPr lang="en-US" sz="1200" dirty="0" err="1">
                <a:solidFill>
                  <a:srgbClr val="FF0000"/>
                </a:solidFill>
              </a:rPr>
              <a:t>gây</a:t>
            </a:r>
            <a:r>
              <a:rPr lang="en-US" sz="1200" dirty="0">
                <a:solidFill>
                  <a:srgbClr val="FF0000"/>
                </a:solidFill>
              </a:rPr>
              <a:t> </a:t>
            </a:r>
            <a:r>
              <a:rPr lang="en-US" sz="1200" dirty="0" err="1">
                <a:solidFill>
                  <a:srgbClr val="FF0000"/>
                </a:solidFill>
              </a:rPr>
              <a:t>hại</a:t>
            </a:r>
            <a:r>
              <a:rPr lang="en-US" sz="1200" dirty="0">
                <a:solidFill>
                  <a:srgbClr val="FF0000"/>
                </a:solidFill>
              </a:rPr>
              <a:t> </a:t>
            </a:r>
            <a:r>
              <a:rPr lang="en-US" sz="1200" dirty="0" err="1">
                <a:solidFill>
                  <a:srgbClr val="FF0000"/>
                </a:solidFill>
              </a:rPr>
              <a:t>cho</a:t>
            </a:r>
            <a:r>
              <a:rPr lang="en-US" sz="1200" dirty="0"/>
              <a:t> </a:t>
            </a:r>
            <a:r>
              <a:rPr lang="en-US" sz="1200" dirty="0" err="1"/>
              <a:t>gan</a:t>
            </a:r>
            <a:r>
              <a:rPr lang="en-US" sz="1200" dirty="0"/>
              <a:t> </a:t>
            </a:r>
            <a:r>
              <a:rPr lang="en-US" sz="1200" dirty="0" err="1"/>
              <a:t>thì</a:t>
            </a:r>
            <a:r>
              <a:rPr lang="en-US" sz="1200" dirty="0"/>
              <a:t> </a:t>
            </a:r>
            <a:r>
              <a:rPr lang="en-US" sz="1200" dirty="0" err="1"/>
              <a:t>nó</a:t>
            </a:r>
            <a:r>
              <a:rPr lang="en-US" sz="1200" dirty="0"/>
              <a:t> </a:t>
            </a:r>
            <a:r>
              <a:rPr lang="en-US" sz="1200" dirty="0" err="1">
                <a:solidFill>
                  <a:srgbClr val="FF0000"/>
                </a:solidFill>
              </a:rPr>
              <a:t>khó</a:t>
            </a:r>
            <a:r>
              <a:rPr lang="en-US" sz="1200" dirty="0">
                <a:solidFill>
                  <a:srgbClr val="FF0000"/>
                </a:solidFill>
              </a:rPr>
              <a:t> </a:t>
            </a:r>
            <a:r>
              <a:rPr lang="en-US" sz="1200" dirty="0" err="1">
                <a:solidFill>
                  <a:srgbClr val="FF0000"/>
                </a:solidFill>
              </a:rPr>
              <a:t>có</a:t>
            </a:r>
            <a:r>
              <a:rPr lang="en-US" sz="1200" dirty="0">
                <a:solidFill>
                  <a:srgbClr val="FF0000"/>
                </a:solidFill>
              </a:rPr>
              <a:t> </a:t>
            </a:r>
            <a:r>
              <a:rPr lang="en-US" sz="1200" dirty="0" err="1">
                <a:solidFill>
                  <a:srgbClr val="FF0000"/>
                </a:solidFill>
              </a:rPr>
              <a:t>thể</a:t>
            </a:r>
            <a:r>
              <a:rPr lang="en-US" sz="1200" dirty="0">
                <a:solidFill>
                  <a:srgbClr val="FF0000"/>
                </a:solidFill>
              </a:rPr>
              <a:t> </a:t>
            </a:r>
            <a:r>
              <a:rPr lang="en-US" sz="1200" dirty="0" err="1">
                <a:solidFill>
                  <a:srgbClr val="FF0000"/>
                </a:solidFill>
              </a:rPr>
              <a:t>phụ</a:t>
            </a:r>
            <a:r>
              <a:rPr lang="en-US" sz="1200" dirty="0">
                <a:solidFill>
                  <a:srgbClr val="FF0000"/>
                </a:solidFill>
              </a:rPr>
              <a:t> </a:t>
            </a:r>
            <a:r>
              <a:rPr lang="en-US" sz="1200" dirty="0" err="1">
                <a:solidFill>
                  <a:srgbClr val="FF0000"/>
                </a:solidFill>
              </a:rPr>
              <a:t>hồi</a:t>
            </a:r>
            <a:r>
              <a:rPr lang="en-US" sz="1200" dirty="0">
                <a:solidFill>
                  <a:srgbClr val="FF0000"/>
                </a:solidFill>
              </a:rPr>
              <a:t> </a:t>
            </a:r>
            <a:r>
              <a:rPr lang="en-US" sz="1200" dirty="0" err="1">
                <a:solidFill>
                  <a:srgbClr val="FF0000"/>
                </a:solidFill>
              </a:rPr>
              <a:t>tr</a:t>
            </a:r>
            <a:r>
              <a:rPr lang="vi-VN" sz="1200" dirty="0">
                <a:solidFill>
                  <a:srgbClr val="FF0000"/>
                </a:solidFill>
              </a:rPr>
              <a:t>ơ</a:t>
            </a:r>
            <a:r>
              <a:rPr lang="en-US" sz="1200" dirty="0">
                <a:solidFill>
                  <a:srgbClr val="FF0000"/>
                </a:solidFill>
              </a:rPr>
              <a:t> </a:t>
            </a:r>
            <a:r>
              <a:rPr lang="en-US" sz="1200" dirty="0" err="1">
                <a:solidFill>
                  <a:srgbClr val="FF0000"/>
                </a:solidFill>
              </a:rPr>
              <a:t>lại</a:t>
            </a:r>
            <a:r>
              <a:rPr lang="en-US" sz="1200" dirty="0"/>
              <a:t> </a:t>
            </a:r>
            <a:r>
              <a:rPr lang="en-US" sz="1200" dirty="0">
                <a:solidFill>
                  <a:srgbClr val="FF0000"/>
                </a:solidFill>
              </a:rPr>
              <a:t>(</a:t>
            </a:r>
            <a:r>
              <a:rPr lang="en-US" sz="1200" dirty="0" err="1">
                <a:solidFill>
                  <a:srgbClr val="FF0000"/>
                </a:solidFill>
              </a:rPr>
              <a:t>không</a:t>
            </a:r>
            <a:r>
              <a:rPr lang="en-US" sz="1200" dirty="0">
                <a:solidFill>
                  <a:srgbClr val="FF0000"/>
                </a:solidFill>
              </a:rPr>
              <a:t> </a:t>
            </a:r>
            <a:r>
              <a:rPr lang="en-US" sz="1200" dirty="0" err="1">
                <a:solidFill>
                  <a:srgbClr val="FF0000"/>
                </a:solidFill>
              </a:rPr>
              <a:t>sống</a:t>
            </a:r>
            <a:r>
              <a:rPr lang="en-US" sz="1200" dirty="0">
                <a:solidFill>
                  <a:srgbClr val="FF0000"/>
                </a:solidFill>
              </a:rPr>
              <a:t> </a:t>
            </a:r>
            <a:r>
              <a:rPr lang="en-US" sz="1200" dirty="0" err="1">
                <a:solidFill>
                  <a:srgbClr val="FF0000"/>
                </a:solidFill>
              </a:rPr>
              <a:t>trở</a:t>
            </a:r>
            <a:r>
              <a:rPr lang="en-US" sz="1200" dirty="0">
                <a:solidFill>
                  <a:srgbClr val="FF0000"/>
                </a:solidFill>
              </a:rPr>
              <a:t> </a:t>
            </a:r>
            <a:r>
              <a:rPr lang="en-US" sz="1200" dirty="0" err="1">
                <a:solidFill>
                  <a:srgbClr val="FF0000"/>
                </a:solidFill>
              </a:rPr>
              <a:t>lại</a:t>
            </a:r>
            <a:r>
              <a:rPr lang="en-US" sz="1200" dirty="0">
                <a:solidFill>
                  <a:srgbClr val="FF0000"/>
                </a:solidFill>
              </a:rPr>
              <a:t>)</a:t>
            </a:r>
            <a:r>
              <a:rPr lang="en-US" sz="1200" dirty="0"/>
              <a:t>, </a:t>
            </a:r>
            <a:r>
              <a:rPr lang="en-US" sz="1200" dirty="0" err="1"/>
              <a:t>và</a:t>
            </a:r>
            <a:r>
              <a:rPr lang="en-US" sz="1200" dirty="0"/>
              <a:t> </a:t>
            </a:r>
            <a:r>
              <a:rPr lang="en-US" sz="1200" dirty="0" err="1"/>
              <a:t>có</a:t>
            </a:r>
            <a:r>
              <a:rPr lang="en-US" sz="1200" dirty="0"/>
              <a:t> </a:t>
            </a:r>
            <a:r>
              <a:rPr lang="en-US" sz="1200" dirty="0" err="1"/>
              <a:t>thể</a:t>
            </a:r>
            <a:r>
              <a:rPr lang="en-US" sz="1200" dirty="0"/>
              <a:t> </a:t>
            </a:r>
            <a:r>
              <a:rPr lang="en-US" sz="1200" dirty="0" err="1"/>
              <a:t>nguy</a:t>
            </a:r>
            <a:r>
              <a:rPr lang="en-US" sz="1200" dirty="0"/>
              <a:t> </a:t>
            </a:r>
            <a:r>
              <a:rPr lang="en-US" sz="1200" dirty="0" err="1"/>
              <a:t>hiểm</a:t>
            </a:r>
            <a:r>
              <a:rPr lang="en-US" sz="1200" dirty="0"/>
              <a:t>.</a:t>
            </a:r>
          </a:p>
          <a:p>
            <a:pPr marL="114300" algn="l">
              <a:buNone/>
            </a:pPr>
            <a:r>
              <a:rPr lang="en-US" sz="1200" dirty="0"/>
              <a:t>- </a:t>
            </a:r>
            <a:r>
              <a:rPr lang="en-US" sz="1200" dirty="0" err="1"/>
              <a:t>Bạn</a:t>
            </a:r>
            <a:r>
              <a:rPr lang="en-US" sz="1200" dirty="0"/>
              <a:t> </a:t>
            </a:r>
            <a:r>
              <a:rPr lang="en-US" sz="1200" dirty="0" err="1"/>
              <a:t>muốn</a:t>
            </a:r>
            <a:r>
              <a:rPr lang="en-US" sz="1200" dirty="0"/>
              <a:t> </a:t>
            </a:r>
            <a:r>
              <a:rPr lang="en-US" sz="1200" dirty="0" err="1"/>
              <a:t>khỏe</a:t>
            </a:r>
            <a:r>
              <a:rPr lang="en-US" sz="1200" dirty="0"/>
              <a:t> </a:t>
            </a:r>
            <a:r>
              <a:rPr lang="en-US" sz="1200" dirty="0" err="1"/>
              <a:t>mạnh</a:t>
            </a:r>
            <a:r>
              <a:rPr lang="en-US" sz="1200" dirty="0"/>
              <a:t>. [</a:t>
            </a:r>
            <a:r>
              <a:rPr lang="en-US" sz="1200" dirty="0" err="1"/>
              <a:t>Phản</a:t>
            </a:r>
            <a:r>
              <a:rPr lang="en-US" sz="1200" dirty="0"/>
              <a:t> </a:t>
            </a:r>
            <a:r>
              <a:rPr lang="en-US" sz="1200" dirty="0" err="1"/>
              <a:t>ánh</a:t>
            </a:r>
            <a:r>
              <a:rPr lang="en-US" sz="1200" dirty="0"/>
              <a:t>]</a:t>
            </a:r>
          </a:p>
          <a:p>
            <a:pPr marL="285750" indent="-171450">
              <a:buFontTx/>
              <a:buChar char="-"/>
            </a:pPr>
            <a:r>
              <a:rPr lang="en-US" sz="1200" dirty="0" err="1"/>
              <a:t>Chắc</a:t>
            </a:r>
            <a:r>
              <a:rPr lang="en-US" sz="1200" dirty="0"/>
              <a:t> </a:t>
            </a:r>
            <a:r>
              <a:rPr lang="en-US" sz="1200" dirty="0" err="1"/>
              <a:t>chắn</a:t>
            </a:r>
            <a:r>
              <a:rPr lang="en-US" sz="1200" dirty="0"/>
              <a:t> </a:t>
            </a:r>
            <a:r>
              <a:rPr lang="en-US" sz="1200" dirty="0" err="1"/>
              <a:t>rồi</a:t>
            </a:r>
            <a:r>
              <a:rPr lang="en-US" sz="1200" dirty="0"/>
              <a:t>. </a:t>
            </a:r>
            <a:r>
              <a:rPr lang="en-US" sz="1200" dirty="0" err="1"/>
              <a:t>Đó</a:t>
            </a:r>
            <a:r>
              <a:rPr lang="en-US" sz="1200" dirty="0"/>
              <a:t> </a:t>
            </a:r>
            <a:r>
              <a:rPr lang="en-US" sz="1200" dirty="0" err="1"/>
              <a:t>là</a:t>
            </a:r>
            <a:r>
              <a:rPr lang="en-US" sz="1200" dirty="0"/>
              <a:t> </a:t>
            </a:r>
            <a:r>
              <a:rPr lang="en-US" sz="1200" dirty="0" err="1"/>
              <a:t>lý</a:t>
            </a:r>
            <a:r>
              <a:rPr lang="en-US" sz="1200" dirty="0"/>
              <a:t> do </a:t>
            </a:r>
            <a:r>
              <a:rPr lang="en-US" sz="1200" dirty="0" err="1"/>
              <a:t>tại</a:t>
            </a:r>
            <a:r>
              <a:rPr lang="en-US" sz="1200" dirty="0"/>
              <a:t> </a:t>
            </a:r>
            <a:r>
              <a:rPr lang="en-US" sz="1200" dirty="0" err="1"/>
              <a:t>sao</a:t>
            </a:r>
            <a:r>
              <a:rPr lang="en-US" sz="1200" dirty="0"/>
              <a:t> </a:t>
            </a:r>
            <a:r>
              <a:rPr lang="en-US" sz="1200" dirty="0" err="1"/>
              <a:t>tôi</a:t>
            </a:r>
            <a:r>
              <a:rPr lang="en-US" sz="1200" dirty="0"/>
              <a:t> </a:t>
            </a:r>
            <a:r>
              <a:rPr lang="en-US" sz="1200" dirty="0" err="1"/>
              <a:t>sẽ</a:t>
            </a:r>
            <a:r>
              <a:rPr lang="en-US" sz="1200" dirty="0"/>
              <a:t> </a:t>
            </a:r>
            <a:r>
              <a:rPr lang="en-US" sz="1200" dirty="0" err="1"/>
              <a:t>bỏ</a:t>
            </a:r>
            <a:r>
              <a:rPr lang="en-US" sz="1200" dirty="0"/>
              <a:t> </a:t>
            </a:r>
            <a:r>
              <a:rPr lang="en-US" sz="1200" dirty="0">
                <a:solidFill>
                  <a:srgbClr val="FF0000"/>
                </a:solidFill>
              </a:rPr>
              <a:t>(</a:t>
            </a:r>
            <a:r>
              <a:rPr lang="en-US" sz="1200" dirty="0" err="1">
                <a:solidFill>
                  <a:srgbClr val="FF0000"/>
                </a:solidFill>
              </a:rPr>
              <a:t>thuốc</a:t>
            </a:r>
            <a:r>
              <a:rPr lang="en-US" sz="1200" dirty="0">
                <a:solidFill>
                  <a:srgbClr val="FF0000"/>
                </a:solidFill>
              </a:rPr>
              <a:t> </a:t>
            </a:r>
            <a:r>
              <a:rPr lang="en-US" sz="1200" dirty="0" err="1">
                <a:solidFill>
                  <a:srgbClr val="FF0000"/>
                </a:solidFill>
              </a:rPr>
              <a:t>lá</a:t>
            </a:r>
            <a:r>
              <a:rPr lang="en-US" sz="1200" dirty="0">
                <a:solidFill>
                  <a:srgbClr val="FF0000"/>
                </a:solidFill>
              </a:rPr>
              <a:t>) r</a:t>
            </a:r>
            <a:r>
              <a:rPr lang="vi-VN" sz="1200" dirty="0">
                <a:solidFill>
                  <a:srgbClr val="FF0000"/>
                </a:solidFill>
              </a:rPr>
              <a:t>ượ</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tiên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sẽ</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a:t>
            </a:r>
          </a:p>
          <a:p>
            <a:r>
              <a:rPr lang="en-US" sz="1200" kern="1200" dirty="0" err="1">
                <a:solidFill>
                  <a:schemeClr val="tx1"/>
                </a:solidFill>
                <a:effectLst/>
                <a:latin typeface="+mn-lt"/>
                <a:ea typeface="+mn-ea"/>
                <a:cs typeface="+mn-cs"/>
              </a:rPr>
              <a:t>giúp</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hàng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về</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mong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khả</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lý</a:t>
            </a:r>
            <a:r>
              <a:rPr lang="en-US" sz="1200" kern="1200" dirty="0">
                <a:solidFill>
                  <a:schemeClr val="tx1"/>
                </a:solidFill>
                <a:effectLst/>
                <a:latin typeface="+mn-lt"/>
                <a:ea typeface="+mn-ea"/>
                <a:cs typeface="+mn-cs"/>
              </a:rPr>
              <a:t> do, </a:t>
            </a:r>
            <a:r>
              <a:rPr lang="en-US" sz="1200" kern="1200" dirty="0" err="1">
                <a:solidFill>
                  <a:schemeClr val="tx1"/>
                </a:solidFill>
                <a:effectLst/>
                <a:latin typeface="+mn-lt"/>
                <a:ea typeface="+mn-ea"/>
                <a:cs typeface="+mn-cs"/>
              </a:rPr>
              <a:t>nhu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kế</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họ</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thúc</a:t>
            </a:r>
            <a:r>
              <a:rPr lang="en-US" sz="1200" kern="1200" dirty="0">
                <a:solidFill>
                  <a:schemeClr val="tx1"/>
                </a:solidFill>
                <a:effectLst/>
                <a:latin typeface="+mn-lt"/>
                <a:ea typeface="+mn-ea"/>
                <a:cs typeface="+mn-cs"/>
              </a:rPr>
              <a:t> cam </a:t>
            </a:r>
            <a:r>
              <a:rPr lang="en-US" sz="1200" kern="1200" dirty="0" err="1">
                <a:solidFill>
                  <a:schemeClr val="tx1"/>
                </a:solidFill>
                <a:effectLst/>
                <a:latin typeface="+mn-lt"/>
                <a:ea typeface="+mn-ea"/>
                <a:cs typeface="+mn-cs"/>
              </a:rPr>
              <a:t>kết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bước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hướng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tới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thay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đổi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Cụ</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tăng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trách</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nhiệm</a:t>
            </a:r>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xét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họ</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chỉ</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nói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nhứng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gì</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muốn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nghe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tín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hiệu</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sự</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bất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hòa</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giác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cũa</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nhận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thức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của</a:t>
            </a:r>
            <a:r>
              <a:rPr lang="en-US" sz="1200" kern="1200" dirty="0">
                <a:solidFill>
                  <a:schemeClr val="tx1"/>
                </a:solidFill>
                <a:effectLst/>
                <a:latin typeface="+mn-lt"/>
                <a:ea typeface="+mn-ea"/>
                <a:cs typeface="+mn-cs"/>
              </a:rPr>
              <a:t> TVV  </a:t>
            </a:r>
            <a:r>
              <a:rPr lang="en-US" sz="1200" kern="1200" dirty="0" err="1">
                <a:solidFill>
                  <a:schemeClr val="tx1"/>
                </a:solidFill>
                <a:effectLst/>
                <a:latin typeface="+mn-lt"/>
                <a:ea typeface="+mn-ea"/>
                <a:cs typeface="+mn-cs"/>
              </a:rPr>
              <a:t>này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một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mối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tâm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quan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trọng</a:t>
            </a:r>
            <a:r>
              <a:rPr lang="en-US" sz="1200" kern="1200" dirty="0">
                <a:solidFill>
                  <a:schemeClr val="tx1"/>
                </a:solidFill>
                <a:effectLst/>
                <a:latin typeface="+mn-lt"/>
                <a:ea typeface="+mn-ea"/>
                <a:cs typeface="+mn-cs"/>
              </a:rPr>
              <a:t>. TC </a:t>
            </a:r>
            <a:r>
              <a:rPr lang="en-US" sz="1200" kern="1200" dirty="0" err="1">
                <a:solidFill>
                  <a:schemeClr val="tx1"/>
                </a:solidFill>
                <a:effectLst/>
                <a:latin typeface="+mn-lt"/>
                <a:ea typeface="+mn-ea"/>
                <a:cs typeface="+mn-cs"/>
              </a:rPr>
              <a:t>cần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đủ</a:t>
            </a:r>
            <a:r>
              <a:rPr lang="en-US" sz="1200" kern="1200" dirty="0">
                <a:solidFill>
                  <a:schemeClr val="tx1"/>
                </a:solidFill>
                <a:effectLst/>
                <a:latin typeface="+mn-lt"/>
                <a:ea typeface="+mn-ea"/>
                <a:cs typeface="+mn-cs"/>
              </a:rPr>
              <a:t> an </a:t>
            </a:r>
            <a:r>
              <a:rPr lang="en-US" sz="1200" kern="1200" dirty="0" err="1">
                <a:solidFill>
                  <a:schemeClr val="tx1"/>
                </a:solidFill>
                <a:effectLst/>
                <a:latin typeface="+mn-lt"/>
                <a:ea typeface="+mn-ea"/>
                <a:cs typeface="+mn-cs"/>
              </a:rPr>
              <a:t>toàn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để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thể</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trung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thực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và</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không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cảm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thấy</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cần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phải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làm</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hài</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lòng</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hoặc</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lừa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dối</a:t>
            </a:r>
            <a:r>
              <a:rPr lang="en-US" sz="1200" kern="1200" dirty="0">
                <a:solidFill>
                  <a:schemeClr val="tx1"/>
                </a:solidFill>
                <a:effectLst/>
                <a:latin typeface="+mn-lt"/>
                <a:ea typeface="+mn-ea"/>
                <a:cs typeface="+mn-cs"/>
              </a:rPr>
              <a:t> TVV.</a:t>
            </a:r>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115</a:t>
            </a:fld>
            <a:endParaRPr lang="en-US"/>
          </a:p>
        </p:txBody>
      </p:sp>
    </p:spTree>
    <p:extLst>
      <p:ext uri="{BB962C8B-B14F-4D97-AF65-F5344CB8AC3E}">
        <p14:creationId xmlns:p14="http://schemas.microsoft.com/office/powerpoint/2010/main" val="8546258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err="1" smtClean="0">
                <a:solidFill>
                  <a:schemeClr val="tx1"/>
                </a:solidFill>
                <a:effectLst/>
                <a:latin typeface="+mn-lt"/>
                <a:ea typeface="+mn-ea"/>
                <a:cs typeface="+mn-cs"/>
              </a:rPr>
              <a:t>giúp</a:t>
            </a:r>
            <a:r>
              <a:rPr lang="en-US" sz="1200" b="1" kern="1200" dirty="0" smtClean="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khách</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hàng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cụ</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thể</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hơn</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về</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mong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muốn</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khả</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năng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lý</a:t>
            </a:r>
            <a:r>
              <a:rPr lang="en-US" sz="1200" b="1" kern="1200" dirty="0">
                <a:solidFill>
                  <a:schemeClr val="tx1"/>
                </a:solidFill>
                <a:effectLst/>
                <a:latin typeface="+mn-lt"/>
                <a:ea typeface="+mn-ea"/>
                <a:cs typeface="+mn-cs"/>
              </a:rPr>
              <a:t> do, </a:t>
            </a:r>
            <a:r>
              <a:rPr lang="en-US" sz="1200" b="1" kern="1200" dirty="0" err="1">
                <a:solidFill>
                  <a:schemeClr val="tx1"/>
                </a:solidFill>
                <a:effectLst/>
                <a:latin typeface="+mn-lt"/>
                <a:ea typeface="+mn-ea"/>
                <a:cs typeface="+mn-cs"/>
              </a:rPr>
              <a:t>nhu</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cầu</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và</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kế</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hoạch</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của</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họ</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có</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thể</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kết</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thúc</a:t>
            </a:r>
            <a:r>
              <a:rPr lang="en-US" sz="1200" b="1" kern="1200" dirty="0">
                <a:solidFill>
                  <a:schemeClr val="tx1"/>
                </a:solidFill>
                <a:effectLst/>
                <a:latin typeface="+mn-lt"/>
                <a:ea typeface="+mn-ea"/>
                <a:cs typeface="+mn-cs"/>
              </a:rPr>
              <a:t> cam </a:t>
            </a:r>
            <a:r>
              <a:rPr lang="en-US" sz="1200" b="1" kern="1200" dirty="0" err="1">
                <a:solidFill>
                  <a:schemeClr val="tx1"/>
                </a:solidFill>
                <a:effectLst/>
                <a:latin typeface="+mn-lt"/>
                <a:ea typeface="+mn-ea"/>
                <a:cs typeface="+mn-cs"/>
              </a:rPr>
              <a:t>kết</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các</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bước</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cụ</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thể</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hướng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tới</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sự</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thay</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đổi</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Cụ</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thể</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cũng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làm</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tăng</a:t>
            </a:r>
            <a:r>
              <a:rPr lang="en-US" sz="1200" b="1"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trách</a:t>
            </a:r>
            <a:r>
              <a:rPr lang="en-US" sz="1200" b="1" kern="1200" dirty="0">
                <a:solidFill>
                  <a:schemeClr val="tx1"/>
                </a:solidFill>
                <a:effectLst/>
                <a:latin typeface="+mn-lt"/>
                <a:ea typeface="+mn-ea"/>
                <a:cs typeface="+mn-cs"/>
              </a:rPr>
              <a:t> </a:t>
            </a:r>
            <a:r>
              <a:rPr lang="en-US" sz="1200" b="1" kern="1200" dirty="0" err="1" smtClean="0">
                <a:solidFill>
                  <a:schemeClr val="tx1"/>
                </a:solidFill>
                <a:effectLst/>
                <a:latin typeface="+mn-lt"/>
                <a:ea typeface="+mn-ea"/>
                <a:cs typeface="+mn-cs"/>
              </a:rPr>
              <a:t>nhiệm</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7C92A1-E82D-D04C-8140-EFD5335B71C8}" type="slidenum">
              <a:rPr lang="en-US" smtClean="0"/>
              <a:t>117</a:t>
            </a:fld>
            <a:endParaRPr lang="en-US"/>
          </a:p>
        </p:txBody>
      </p:sp>
    </p:spTree>
    <p:extLst>
      <p:ext uri="{BB962C8B-B14F-4D97-AF65-F5344CB8AC3E}">
        <p14:creationId xmlns:p14="http://schemas.microsoft.com/office/powerpoint/2010/main" val="8546258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118</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had lumped within </a:t>
            </a:r>
            <a:r>
              <a:rPr lang="en-US" b="1" dirty="0"/>
              <a:t>“resistance</a:t>
            </a:r>
            <a:r>
              <a:rPr lang="en-US" dirty="0"/>
              <a:t>” what we now call sustain talk—the client’s own </a:t>
            </a:r>
            <a:r>
              <a:rPr lang="en-US" dirty="0" err="1"/>
              <a:t>motivationsand</a:t>
            </a:r>
            <a:r>
              <a:rPr lang="en-US" dirty="0"/>
              <a:t> verbalizations favoring the status quo. There is nothing inherently pathological (</a:t>
            </a:r>
            <a:r>
              <a:rPr lang="en-US" dirty="0" err="1"/>
              <a:t>bệnh</a:t>
            </a:r>
            <a:r>
              <a:rPr lang="en-US" dirty="0"/>
              <a:t> </a:t>
            </a:r>
            <a:r>
              <a:rPr lang="en-US" dirty="0" err="1"/>
              <a:t>hoan</a:t>
            </a:r>
            <a:r>
              <a:rPr lang="en-US" dirty="0"/>
              <a:t>) or oppositional about sustain talk. It is simply one side of </a:t>
            </a:r>
            <a:r>
              <a:rPr lang="en-US" dirty="0" err="1"/>
              <a:t>ambivalence.To</a:t>
            </a:r>
            <a:r>
              <a:rPr lang="en-US" dirty="0"/>
              <a:t> call this “resistance” is to </a:t>
            </a:r>
            <a:r>
              <a:rPr lang="en-US" dirty="0" err="1"/>
              <a:t>pathologize</a:t>
            </a:r>
            <a:r>
              <a:rPr lang="en-US" dirty="0"/>
              <a:t> what is a perfectly natural part of the process of change.</a:t>
            </a:r>
          </a:p>
          <a:p>
            <a:r>
              <a:rPr lang="en-US" dirty="0"/>
              <a:t>Discord is about t your relationship with the client— signals of discord in your working</a:t>
            </a:r>
          </a:p>
          <a:p>
            <a:r>
              <a:rPr lang="en-US" dirty="0"/>
              <a:t>alliance.  Discord is like a fire (or at least smoke) in the therapeutic relationship. So with this edition we intentionally take leave of the concept of resistance and propose instead two important but different phenomena: sustain talk and discord.</a:t>
            </a:r>
          </a:p>
          <a:p>
            <a:endParaRPr lang="en-US" dirty="0"/>
          </a:p>
          <a:p>
            <a:r>
              <a:rPr lang="en-US" b="1" dirty="0"/>
              <a:t>Sustain talk </a:t>
            </a:r>
            <a:r>
              <a:rPr lang="en-US" dirty="0"/>
              <a:t>reflects one side of ambivalence, cannot occur without first identifying a </a:t>
            </a:r>
            <a:r>
              <a:rPr lang="en-US" dirty="0" err="1"/>
              <a:t>focus.Because</a:t>
            </a:r>
            <a:r>
              <a:rPr lang="en-US" dirty="0"/>
              <a:t> it’s a normal part of ambivalence, don’t expect an absence of sustain talk or be unnecessarily alarmed by it. What typically happens over the course of an MI session is that the ratio of change talk (pros) to sustain talk (cons) increases. </a:t>
            </a:r>
          </a:p>
          <a:p>
            <a:r>
              <a:rPr lang="en-US" dirty="0"/>
              <a:t>So how, then, should one respond to sustain talk? First of all, don’t go fishing for it. It is not necessary or even desirable in MI to evoke and</a:t>
            </a:r>
          </a:p>
          <a:p>
            <a:r>
              <a:rPr lang="en-US" dirty="0"/>
              <a:t>explore all of the client’s possible reasons for persisting in the present course. If reasons for reluctance are important the client will tell you so.</a:t>
            </a:r>
          </a:p>
          <a:p>
            <a:endParaRPr lang="en-US" dirty="0"/>
          </a:p>
          <a:p>
            <a:r>
              <a:rPr lang="en-US" b="1" dirty="0"/>
              <a:t>Simple </a:t>
            </a:r>
            <a:r>
              <a:rPr lang="en-US" b="1" dirty="0" err="1"/>
              <a:t>rềlcection</a:t>
            </a:r>
            <a:endParaRPr lang="en-US" b="1" dirty="0"/>
          </a:p>
          <a:p>
            <a:r>
              <a:rPr lang="en-US" b="1" dirty="0"/>
              <a:t>- </a:t>
            </a:r>
            <a:r>
              <a:rPr lang="en-US" b="1" dirty="0" err="1"/>
              <a:t>Tôi</a:t>
            </a:r>
            <a:r>
              <a:rPr lang="en-US" b="1" dirty="0"/>
              <a:t> </a:t>
            </a:r>
            <a:r>
              <a:rPr lang="en-US" b="1" dirty="0" err="1"/>
              <a:t>không</a:t>
            </a:r>
            <a:r>
              <a:rPr lang="en-US" b="1" dirty="0"/>
              <a:t> </a:t>
            </a:r>
            <a:r>
              <a:rPr lang="en-US" b="1" dirty="0" err="1"/>
              <a:t>nghĩ</a:t>
            </a:r>
            <a:r>
              <a:rPr lang="en-US" b="1" dirty="0"/>
              <a:t> </a:t>
            </a:r>
            <a:r>
              <a:rPr lang="en-US" b="1" dirty="0" err="1"/>
              <a:t>tôi</a:t>
            </a:r>
            <a:r>
              <a:rPr lang="en-US" b="1" dirty="0"/>
              <a:t> </a:t>
            </a:r>
            <a:r>
              <a:rPr lang="en-US" b="1" dirty="0" err="1"/>
              <a:t>có</a:t>
            </a:r>
            <a:r>
              <a:rPr lang="en-US" b="1" dirty="0"/>
              <a:t> </a:t>
            </a:r>
            <a:r>
              <a:rPr lang="en-US" b="1" dirty="0" err="1"/>
              <a:t>vấn</a:t>
            </a:r>
            <a:r>
              <a:rPr lang="en-US" b="1" dirty="0"/>
              <a:t> </a:t>
            </a:r>
            <a:r>
              <a:rPr lang="en-US" b="1" dirty="0" err="1"/>
              <a:t>đề</a:t>
            </a:r>
            <a:r>
              <a:rPr lang="en-US" b="1" dirty="0"/>
              <a:t> </a:t>
            </a:r>
            <a:r>
              <a:rPr lang="en-US" b="1" dirty="0" err="1"/>
              <a:t>về</a:t>
            </a:r>
            <a:r>
              <a:rPr lang="en-US" b="1" dirty="0"/>
              <a:t> </a:t>
            </a:r>
            <a:r>
              <a:rPr lang="en-US" b="1" dirty="0" err="1"/>
              <a:t>nóng</a:t>
            </a:r>
            <a:r>
              <a:rPr lang="en-US" b="1" dirty="0"/>
              <a:t> </a:t>
            </a:r>
            <a:r>
              <a:rPr lang="en-US" b="1" dirty="0" err="1"/>
              <a:t>tánh</a:t>
            </a:r>
            <a:r>
              <a:rPr lang="en-US" b="1" dirty="0"/>
              <a:t>/ </a:t>
            </a:r>
            <a:r>
              <a:rPr lang="en-US" b="1" dirty="0" err="1"/>
              <a:t>tức</a:t>
            </a:r>
            <a:r>
              <a:rPr lang="en-US" b="1" dirty="0"/>
              <a:t> </a:t>
            </a:r>
            <a:r>
              <a:rPr lang="en-US" b="1" dirty="0" err="1"/>
              <a:t>giận</a:t>
            </a:r>
            <a:r>
              <a:rPr lang="en-US" b="1" dirty="0"/>
              <a:t> </a:t>
            </a:r>
          </a:p>
          <a:p>
            <a:r>
              <a:rPr lang="en-US" b="1" dirty="0"/>
              <a:t>- </a:t>
            </a:r>
            <a:r>
              <a:rPr lang="en-US" b="1" dirty="0" err="1"/>
              <a:t>Sự</a:t>
            </a:r>
            <a:r>
              <a:rPr lang="en-US" b="1" dirty="0"/>
              <a:t> </a:t>
            </a:r>
            <a:r>
              <a:rPr lang="en-US" b="1" dirty="0" err="1"/>
              <a:t>giận</a:t>
            </a:r>
            <a:r>
              <a:rPr lang="en-US" b="1" dirty="0"/>
              <a:t> </a:t>
            </a:r>
            <a:r>
              <a:rPr lang="en-US" b="1" dirty="0" err="1"/>
              <a:t>dữ</a:t>
            </a:r>
            <a:r>
              <a:rPr lang="en-US" b="1" dirty="0"/>
              <a:t> </a:t>
            </a:r>
            <a:r>
              <a:rPr lang="en-US" b="1" dirty="0" err="1"/>
              <a:t>của</a:t>
            </a:r>
            <a:r>
              <a:rPr lang="en-US" b="1" dirty="0"/>
              <a:t> </a:t>
            </a:r>
            <a:r>
              <a:rPr lang="en-US" b="1" dirty="0" err="1"/>
              <a:t>bạn</a:t>
            </a:r>
            <a:r>
              <a:rPr lang="en-US" b="1" dirty="0"/>
              <a:t> </a:t>
            </a:r>
            <a:r>
              <a:rPr lang="en-US" b="1" dirty="0" err="1"/>
              <a:t>không</a:t>
            </a:r>
            <a:r>
              <a:rPr lang="en-US" b="1" dirty="0"/>
              <a:t> </a:t>
            </a:r>
            <a:r>
              <a:rPr lang="en-US" b="1" dirty="0" err="1"/>
              <a:t>gây</a:t>
            </a:r>
            <a:r>
              <a:rPr lang="en-US" b="1" dirty="0"/>
              <a:t> </a:t>
            </a:r>
            <a:r>
              <a:rPr lang="en-US" b="1" dirty="0" err="1"/>
              <a:t>ra</a:t>
            </a:r>
            <a:r>
              <a:rPr lang="en-US" b="1" dirty="0"/>
              <a:t> </a:t>
            </a:r>
            <a:r>
              <a:rPr lang="en-US" b="1" dirty="0" err="1"/>
              <a:t>khó</a:t>
            </a:r>
            <a:r>
              <a:rPr lang="en-US" b="1" dirty="0"/>
              <a:t> </a:t>
            </a:r>
            <a:r>
              <a:rPr lang="en-US" b="1" dirty="0" err="1"/>
              <a:t>khăn</a:t>
            </a:r>
            <a:r>
              <a:rPr lang="en-US" b="1" dirty="0"/>
              <a:t> </a:t>
            </a:r>
            <a:r>
              <a:rPr lang="en-US" b="1" dirty="0" err="1"/>
              <a:t>thực</a:t>
            </a:r>
            <a:r>
              <a:rPr lang="en-US" b="1" dirty="0"/>
              <a:t> </a:t>
            </a:r>
            <a:r>
              <a:rPr lang="en-US" b="1" dirty="0" err="1"/>
              <a:t>sự</a:t>
            </a:r>
            <a:r>
              <a:rPr lang="en-US" b="1" dirty="0"/>
              <a:t> </a:t>
            </a:r>
            <a:r>
              <a:rPr lang="en-US" b="1" dirty="0" err="1"/>
              <a:t>cho</a:t>
            </a:r>
            <a:r>
              <a:rPr lang="en-US" b="1" dirty="0"/>
              <a:t> </a:t>
            </a:r>
            <a:r>
              <a:rPr lang="en-US" b="1" dirty="0" err="1"/>
              <a:t>bạn</a:t>
            </a:r>
            <a:endParaRPr lang="en-US" b="1" dirty="0"/>
          </a:p>
          <a:p>
            <a:pPr marL="171450" indent="-171450">
              <a:buFontTx/>
              <a:buChar char="-"/>
            </a:pPr>
            <a:r>
              <a:rPr lang="en-US" b="1" dirty="0" err="1"/>
              <a:t>Thì</a:t>
            </a:r>
            <a:r>
              <a:rPr lang="en-US" b="1" dirty="0"/>
              <a:t> </a:t>
            </a:r>
            <a:r>
              <a:rPr lang="en-US" b="1" dirty="0" err="1"/>
              <a:t>có</a:t>
            </a:r>
            <a:r>
              <a:rPr lang="en-US" b="1" dirty="0"/>
              <a:t>. </a:t>
            </a:r>
            <a:r>
              <a:rPr lang="en-US" b="1" dirty="0" err="1"/>
              <a:t>Bất</a:t>
            </a:r>
            <a:r>
              <a:rPr lang="en-US" b="1" dirty="0"/>
              <a:t> </a:t>
            </a:r>
            <a:r>
              <a:rPr lang="en-US" b="1" dirty="0" err="1"/>
              <a:t>cứ</a:t>
            </a:r>
            <a:r>
              <a:rPr lang="en-US" b="1" dirty="0"/>
              <a:t> </a:t>
            </a:r>
            <a:r>
              <a:rPr lang="en-US" b="1" dirty="0" err="1"/>
              <a:t>ai</a:t>
            </a:r>
            <a:r>
              <a:rPr lang="en-US" b="1" dirty="0"/>
              <a:t> </a:t>
            </a:r>
            <a:r>
              <a:rPr lang="en-US" b="1" dirty="0" err="1"/>
              <a:t>có</a:t>
            </a:r>
            <a:r>
              <a:rPr lang="en-US" b="1" dirty="0"/>
              <a:t> </a:t>
            </a:r>
            <a:r>
              <a:rPr lang="en-US" b="1" dirty="0" err="1"/>
              <a:t>nhiều</a:t>
            </a:r>
            <a:r>
              <a:rPr lang="en-US" b="1" dirty="0"/>
              <a:t> </a:t>
            </a:r>
            <a:r>
              <a:rPr lang="en-US" b="1" dirty="0" err="1"/>
              <a:t>vấn</a:t>
            </a:r>
            <a:r>
              <a:rPr lang="en-US" b="1" dirty="0"/>
              <a:t> </a:t>
            </a:r>
            <a:r>
              <a:rPr lang="en-US" b="1" dirty="0" err="1"/>
              <a:t>đề</a:t>
            </a:r>
            <a:r>
              <a:rPr lang="en-US" b="1" dirty="0"/>
              <a:t> </a:t>
            </a:r>
            <a:r>
              <a:rPr lang="en-US" b="1" dirty="0" err="1"/>
              <a:t>như</a:t>
            </a:r>
            <a:r>
              <a:rPr lang="en-US" b="1" dirty="0"/>
              <a:t> </a:t>
            </a:r>
            <a:r>
              <a:rPr lang="en-US" b="1" dirty="0" err="1"/>
              <a:t>tôi</a:t>
            </a:r>
            <a:r>
              <a:rPr lang="en-US" b="1" dirty="0"/>
              <a:t> </a:t>
            </a:r>
            <a:r>
              <a:rPr lang="en-US" b="1" dirty="0" err="1"/>
              <a:t>cũng</a:t>
            </a:r>
            <a:r>
              <a:rPr lang="en-US" b="1" dirty="0"/>
              <a:t> </a:t>
            </a:r>
            <a:r>
              <a:rPr lang="en-US" b="1" dirty="0" err="1"/>
              <a:t>phải</a:t>
            </a:r>
            <a:r>
              <a:rPr lang="en-US" b="1" dirty="0"/>
              <a:t> </a:t>
            </a:r>
            <a:r>
              <a:rPr lang="en-US" b="1" dirty="0" err="1"/>
              <a:t>bị</a:t>
            </a:r>
            <a:r>
              <a:rPr lang="en-US" b="1" dirty="0"/>
              <a:t> </a:t>
            </a:r>
            <a:r>
              <a:rPr lang="en-US" b="1" dirty="0" err="1"/>
              <a:t>hậu</a:t>
            </a:r>
            <a:r>
              <a:rPr lang="en-US" b="1" dirty="0"/>
              <a:t> </a:t>
            </a:r>
            <a:r>
              <a:rPr lang="en-US" b="1" dirty="0" err="1"/>
              <a:t>quả</a:t>
            </a:r>
            <a:r>
              <a:rPr lang="en-US" b="1" dirty="0"/>
              <a:t>.</a:t>
            </a:r>
          </a:p>
          <a:p>
            <a:pPr marL="171450" indent="-171450">
              <a:buFontTx/>
              <a:buChar char="-"/>
            </a:pPr>
            <a:endParaRPr lang="en-US" b="1" dirty="0"/>
          </a:p>
          <a:p>
            <a:pPr marL="0" indent="0">
              <a:buFontTx/>
              <a:buNone/>
            </a:pPr>
            <a:r>
              <a:rPr lang="en-US" b="1" dirty="0" err="1"/>
              <a:t>Phản</a:t>
            </a:r>
            <a:r>
              <a:rPr lang="en-US" b="1" dirty="0"/>
              <a:t> </a:t>
            </a:r>
            <a:r>
              <a:rPr lang="en-US" b="1" dirty="0" err="1"/>
              <a:t>hồi</a:t>
            </a:r>
            <a:r>
              <a:rPr lang="en-US" b="1" dirty="0"/>
              <a:t> </a:t>
            </a:r>
            <a:r>
              <a:rPr lang="en-US" b="1" dirty="0" err="1"/>
              <a:t>khuếch</a:t>
            </a:r>
            <a:r>
              <a:rPr lang="en-US" b="1" dirty="0"/>
              <a:t> </a:t>
            </a:r>
            <a:r>
              <a:rPr lang="en-US" b="1" dirty="0" err="1"/>
              <a:t>đại</a:t>
            </a:r>
            <a:r>
              <a:rPr lang="en-US" b="1" dirty="0"/>
              <a:t> </a:t>
            </a:r>
            <a:r>
              <a:rPr lang="en-US" b="1" dirty="0" err="1"/>
              <a:t>phản</a:t>
            </a:r>
            <a:r>
              <a:rPr lang="en-US" b="1" dirty="0"/>
              <a:t> </a:t>
            </a:r>
            <a:r>
              <a:rPr lang="en-US" b="1" dirty="0" err="1"/>
              <a:t>ánh</a:t>
            </a:r>
            <a:r>
              <a:rPr lang="en-US" b="1" dirty="0"/>
              <a:t> </a:t>
            </a:r>
            <a:r>
              <a:rPr lang="en-US" b="1" dirty="0" err="1"/>
              <a:t>những</a:t>
            </a:r>
            <a:r>
              <a:rPr lang="en-US" b="1" dirty="0"/>
              <a:t> </a:t>
            </a:r>
            <a:r>
              <a:rPr lang="en-US" b="1" dirty="0" err="1"/>
              <a:t>gì</a:t>
            </a:r>
            <a:r>
              <a:rPr lang="en-US" b="1" dirty="0"/>
              <a:t> TC </a:t>
            </a:r>
            <a:r>
              <a:rPr lang="en-US" b="1" dirty="0" err="1"/>
              <a:t>nói</a:t>
            </a:r>
            <a:r>
              <a:rPr lang="en-US" b="1" dirty="0"/>
              <a:t>, </a:t>
            </a:r>
            <a:r>
              <a:rPr lang="en-US" b="1" dirty="0" err="1"/>
              <a:t>cộng</a:t>
            </a:r>
            <a:r>
              <a:rPr lang="en-US" b="1" dirty="0"/>
              <a:t> </a:t>
            </a:r>
            <a:r>
              <a:rPr lang="en-US" b="1" dirty="0" err="1"/>
              <a:t>thêm</a:t>
            </a:r>
            <a:r>
              <a:rPr lang="en-US" b="1" dirty="0"/>
              <a:t> </a:t>
            </a:r>
            <a:r>
              <a:rPr lang="en-US" b="1" dirty="0" err="1"/>
              <a:t>cường</a:t>
            </a:r>
            <a:r>
              <a:rPr lang="en-US" b="1" dirty="0"/>
              <a:t> </a:t>
            </a:r>
            <a:r>
              <a:rPr lang="en-US" b="1" dirty="0" err="1"/>
              <a:t>độ</a:t>
            </a:r>
            <a:r>
              <a:rPr lang="en-US" b="1" dirty="0"/>
              <a:t> </a:t>
            </a:r>
            <a:r>
              <a:rPr lang="en-US" b="1" dirty="0" err="1"/>
              <a:t>hoặc</a:t>
            </a:r>
            <a:r>
              <a:rPr lang="en-US" b="1" dirty="0"/>
              <a:t> </a:t>
            </a:r>
            <a:r>
              <a:rPr lang="en-US" b="1" dirty="0" err="1"/>
              <a:t>sự</a:t>
            </a:r>
            <a:r>
              <a:rPr lang="en-US" b="1" dirty="0"/>
              <a:t> </a:t>
            </a:r>
            <a:r>
              <a:rPr lang="en-US" b="1" dirty="0" err="1"/>
              <a:t>chắc</a:t>
            </a:r>
            <a:r>
              <a:rPr lang="en-US" b="1" dirty="0"/>
              <a:t> </a:t>
            </a:r>
            <a:r>
              <a:rPr lang="en-US" b="1" dirty="0" err="1"/>
              <a:t>chắn</a:t>
            </a:r>
            <a:r>
              <a:rPr lang="en-US" b="1" dirty="0"/>
              <a:t>. </a:t>
            </a:r>
            <a:r>
              <a:rPr lang="en-US" b="1" dirty="0" err="1"/>
              <a:t>Mục</a:t>
            </a:r>
            <a:r>
              <a:rPr lang="en-US" b="1" dirty="0"/>
              <a:t> </a:t>
            </a:r>
            <a:r>
              <a:rPr lang="en-US" b="1" dirty="0" err="1"/>
              <a:t>đích</a:t>
            </a:r>
            <a:r>
              <a:rPr lang="en-US" b="1" dirty="0"/>
              <a:t> </a:t>
            </a:r>
            <a:r>
              <a:rPr lang="en-US" b="1" dirty="0" err="1"/>
              <a:t>là</a:t>
            </a:r>
            <a:r>
              <a:rPr lang="en-US" b="1" dirty="0"/>
              <a:t> </a:t>
            </a:r>
            <a:r>
              <a:rPr lang="en-US" b="1" dirty="0" err="1"/>
              <a:t>gợi</a:t>
            </a:r>
            <a:r>
              <a:rPr lang="en-US" b="1" dirty="0"/>
              <a:t> </a:t>
            </a:r>
            <a:r>
              <a:rPr lang="en-US" b="1" dirty="0" err="1"/>
              <a:t>lên</a:t>
            </a:r>
            <a:r>
              <a:rPr lang="en-US" b="1" dirty="0"/>
              <a:t> </a:t>
            </a:r>
            <a:r>
              <a:rPr lang="en-US" b="1" dirty="0" err="1"/>
              <a:t>phía</a:t>
            </a:r>
            <a:r>
              <a:rPr lang="en-US" b="1" dirty="0"/>
              <a:t> </a:t>
            </a:r>
            <a:r>
              <a:rPr lang="en-US" b="1" dirty="0" err="1"/>
              <a:t>bên</a:t>
            </a:r>
            <a:r>
              <a:rPr lang="en-US" b="1" dirty="0"/>
              <a:t> </a:t>
            </a:r>
            <a:r>
              <a:rPr lang="en-US" b="1" dirty="0" err="1"/>
              <a:t>kia</a:t>
            </a:r>
            <a:r>
              <a:rPr lang="en-US" b="1" dirty="0"/>
              <a:t> </a:t>
            </a:r>
            <a:r>
              <a:rPr lang="en-US" b="1" dirty="0" err="1"/>
              <a:t>của</a:t>
            </a:r>
            <a:r>
              <a:rPr lang="en-US" b="1" dirty="0"/>
              <a:t> </a:t>
            </a:r>
            <a:r>
              <a:rPr lang="en-US" b="1" dirty="0" err="1"/>
              <a:t>mâu</a:t>
            </a:r>
            <a:r>
              <a:rPr lang="en-US" b="1" dirty="0"/>
              <a:t> </a:t>
            </a:r>
            <a:r>
              <a:rPr lang="en-US" b="1" dirty="0" err="1"/>
              <a:t>thuẫn</a:t>
            </a:r>
            <a:r>
              <a:rPr lang="en-US" b="1" dirty="0"/>
              <a:t>: </a:t>
            </a:r>
            <a:r>
              <a:rPr lang="en-US" b="1" dirty="0" err="1"/>
              <a:t>nói</a:t>
            </a:r>
            <a:r>
              <a:rPr lang="en-US" b="1" dirty="0"/>
              <a:t> </a:t>
            </a:r>
            <a:r>
              <a:rPr lang="en-US" b="1" dirty="0" err="1"/>
              <a:t>chuyện</a:t>
            </a:r>
            <a:r>
              <a:rPr lang="en-US" b="1" dirty="0"/>
              <a:t> </a:t>
            </a:r>
            <a:r>
              <a:rPr lang="en-US" b="1" dirty="0" err="1"/>
              <a:t>thay</a:t>
            </a:r>
            <a:r>
              <a:rPr lang="en-US" b="1" dirty="0"/>
              <a:t> </a:t>
            </a:r>
            <a:r>
              <a:rPr lang="en-US" b="1" dirty="0" err="1"/>
              <a:t>đổi</a:t>
            </a:r>
            <a:r>
              <a:rPr lang="en-US" b="1" dirty="0"/>
              <a:t>.</a:t>
            </a:r>
          </a:p>
          <a:p>
            <a:pPr marL="0" indent="0">
              <a:buFontTx/>
              <a:buNone/>
            </a:pPr>
            <a:r>
              <a:rPr lang="en-US" b="1" dirty="0"/>
              <a:t>- </a:t>
            </a:r>
            <a:r>
              <a:rPr lang="en-US" b="1" dirty="0" err="1"/>
              <a:t>Tôi</a:t>
            </a:r>
            <a:r>
              <a:rPr lang="en-US" b="1" dirty="0"/>
              <a:t> </a:t>
            </a:r>
            <a:r>
              <a:rPr lang="en-US" b="1" dirty="0" err="1"/>
              <a:t>nghĩ</a:t>
            </a:r>
            <a:r>
              <a:rPr lang="en-US" b="1" dirty="0"/>
              <a:t> </a:t>
            </a:r>
            <a:r>
              <a:rPr lang="en-US" b="1" dirty="0" err="1"/>
              <a:t>mọi</a:t>
            </a:r>
            <a:r>
              <a:rPr lang="en-US" b="1" dirty="0"/>
              <a:t> </a:t>
            </a:r>
            <a:r>
              <a:rPr lang="en-US" b="1" dirty="0" err="1"/>
              <a:t>việc</a:t>
            </a:r>
            <a:r>
              <a:rPr lang="en-US" b="1" dirty="0"/>
              <a:t> </a:t>
            </a:r>
            <a:r>
              <a:rPr lang="en-US" b="1" dirty="0" err="1"/>
              <a:t>đều</a:t>
            </a:r>
            <a:r>
              <a:rPr lang="en-US" b="1" dirty="0"/>
              <a:t> </a:t>
            </a:r>
            <a:r>
              <a:rPr lang="en-US" b="1" dirty="0" err="1"/>
              <a:t>tốt</a:t>
            </a:r>
            <a:r>
              <a:rPr lang="en-US" b="1" dirty="0"/>
              <a:t> </a:t>
            </a:r>
            <a:r>
              <a:rPr lang="en-US" b="1" dirty="0" err="1"/>
              <a:t>đẹp</a:t>
            </a:r>
            <a:r>
              <a:rPr lang="en-US" b="1" dirty="0"/>
              <a:t> </a:t>
            </a:r>
            <a:r>
              <a:rPr lang="en-US" b="1" dirty="0" err="1"/>
              <a:t>trong</a:t>
            </a:r>
            <a:r>
              <a:rPr lang="en-US" b="1" dirty="0"/>
              <a:t> </a:t>
            </a:r>
            <a:r>
              <a:rPr lang="en-US" b="1" dirty="0" err="1"/>
              <a:t>cuộc</a:t>
            </a:r>
            <a:r>
              <a:rPr lang="en-US" b="1" dirty="0"/>
              <a:t> </a:t>
            </a:r>
            <a:r>
              <a:rPr lang="en-US" b="1" dirty="0" err="1"/>
              <a:t>hôn</a:t>
            </a:r>
            <a:r>
              <a:rPr lang="en-US" b="1" dirty="0"/>
              <a:t> </a:t>
            </a:r>
            <a:r>
              <a:rPr lang="en-US" b="1" dirty="0" err="1"/>
              <a:t>nhân</a:t>
            </a:r>
            <a:r>
              <a:rPr lang="en-US" b="1" dirty="0"/>
              <a:t> </a:t>
            </a:r>
            <a:r>
              <a:rPr lang="en-US" b="1" dirty="0" err="1"/>
              <a:t>của</a:t>
            </a:r>
            <a:r>
              <a:rPr lang="en-US" b="1" dirty="0"/>
              <a:t> </a:t>
            </a:r>
            <a:r>
              <a:rPr lang="en-US" b="1" dirty="0" err="1"/>
              <a:t>chúng</a:t>
            </a:r>
            <a:r>
              <a:rPr lang="en-US" b="1" dirty="0"/>
              <a:t> </a:t>
            </a:r>
            <a:r>
              <a:rPr lang="en-US" b="1" dirty="0" err="1"/>
              <a:t>tôi</a:t>
            </a:r>
            <a:r>
              <a:rPr lang="en-US" b="1" dirty="0"/>
              <a:t> </a:t>
            </a:r>
          </a:p>
          <a:p>
            <a:pPr marL="0" indent="0">
              <a:buFontTx/>
              <a:buNone/>
            </a:pPr>
            <a:r>
              <a:rPr lang="en-US" b="1" dirty="0"/>
              <a:t>- </a:t>
            </a:r>
            <a:r>
              <a:rPr lang="en-US" b="1" dirty="0" err="1"/>
              <a:t>Không</a:t>
            </a:r>
            <a:r>
              <a:rPr lang="en-US" b="1" dirty="0"/>
              <a:t> </a:t>
            </a:r>
            <a:r>
              <a:rPr lang="en-US" b="1" dirty="0" err="1"/>
              <a:t>có</a:t>
            </a:r>
            <a:r>
              <a:rPr lang="en-US" b="1" dirty="0"/>
              <a:t> </a:t>
            </a:r>
            <a:r>
              <a:rPr lang="en-US" b="1" dirty="0" err="1"/>
              <a:t>gì</a:t>
            </a:r>
            <a:r>
              <a:rPr lang="en-US" b="1" dirty="0"/>
              <a:t> </a:t>
            </a:r>
            <a:r>
              <a:rPr lang="en-US" b="1" dirty="0" err="1"/>
              <a:t>để</a:t>
            </a:r>
            <a:r>
              <a:rPr lang="en-US" b="1" dirty="0"/>
              <a:t> </a:t>
            </a:r>
            <a:r>
              <a:rPr lang="en-US" b="1" dirty="0" err="1"/>
              <a:t>cải</a:t>
            </a:r>
            <a:r>
              <a:rPr lang="en-US" b="1" dirty="0"/>
              <a:t> </a:t>
            </a:r>
            <a:r>
              <a:rPr lang="en-US" b="1" dirty="0" err="1"/>
              <a:t>thiện</a:t>
            </a:r>
            <a:r>
              <a:rPr lang="en-US" b="1" dirty="0"/>
              <a:t>.</a:t>
            </a:r>
          </a:p>
          <a:p>
            <a:pPr marL="0" indent="0">
              <a:buFontTx/>
              <a:buNone/>
            </a:pPr>
            <a:r>
              <a:rPr lang="en-US" b="1" dirty="0"/>
              <a:t>- </a:t>
            </a:r>
            <a:r>
              <a:rPr lang="en-US" b="1" dirty="0" err="1"/>
              <a:t>Ồ</a:t>
            </a:r>
            <a:r>
              <a:rPr lang="en-US" b="1" dirty="0"/>
              <a:t>, </a:t>
            </a:r>
            <a:r>
              <a:rPr lang="en-US" b="1" dirty="0" err="1"/>
              <a:t>mọi</a:t>
            </a:r>
            <a:r>
              <a:rPr lang="en-US" b="1" dirty="0"/>
              <a:t> </a:t>
            </a:r>
            <a:r>
              <a:rPr lang="en-US" b="1" dirty="0" err="1"/>
              <a:t>thứ</a:t>
            </a:r>
            <a:r>
              <a:rPr lang="en-US" b="1" dirty="0"/>
              <a:t> </a:t>
            </a:r>
            <a:r>
              <a:rPr lang="en-US" b="1" dirty="0" err="1"/>
              <a:t>không</a:t>
            </a:r>
            <a:r>
              <a:rPr lang="en-US" b="1" dirty="0"/>
              <a:t> </a:t>
            </a:r>
            <a:r>
              <a:rPr lang="en-US" b="1" dirty="0" err="1"/>
              <a:t>hoàn</a:t>
            </a:r>
            <a:r>
              <a:rPr lang="en-US" b="1" dirty="0"/>
              <a:t> </a:t>
            </a:r>
            <a:r>
              <a:rPr lang="en-US" b="1" dirty="0" err="1"/>
              <a:t>hảo</a:t>
            </a:r>
            <a:r>
              <a:rPr lang="en-US" b="1" dirty="0"/>
              <a:t>, </a:t>
            </a:r>
            <a:r>
              <a:rPr lang="en-US" b="1" dirty="0" err="1"/>
              <a:t>nhưng</a:t>
            </a:r>
            <a:r>
              <a:rPr lang="en-US" b="1" dirty="0"/>
              <a:t> </a:t>
            </a:r>
            <a:r>
              <a:rPr lang="en-US" b="1" dirty="0" err="1"/>
              <a:t>tôi</a:t>
            </a:r>
            <a:r>
              <a:rPr lang="en-US" b="1" dirty="0"/>
              <a:t> </a:t>
            </a:r>
            <a:r>
              <a:rPr lang="en-US" b="1" dirty="0" err="1"/>
              <a:t>vẫn</a:t>
            </a:r>
            <a:r>
              <a:rPr lang="en-US" b="1" dirty="0"/>
              <a:t> </a:t>
            </a:r>
            <a:r>
              <a:rPr lang="en-US" b="1" dirty="0" err="1"/>
              <a:t>hạnh</a:t>
            </a:r>
            <a:r>
              <a:rPr lang="en-US" b="1" dirty="0"/>
              <a:t> </a:t>
            </a:r>
            <a:r>
              <a:rPr lang="en-US" b="1" dirty="0" err="1"/>
              <a:t>phúc</a:t>
            </a:r>
            <a:endParaRPr lang="en-US" b="1" dirty="0"/>
          </a:p>
          <a:p>
            <a:pPr marL="0" indent="0">
              <a:buFontTx/>
              <a:buNone/>
            </a:pPr>
            <a:r>
              <a:rPr lang="en-US" b="1" dirty="0"/>
              <a:t>- </a:t>
            </a:r>
            <a:r>
              <a:rPr lang="en-US" b="1" dirty="0" err="1"/>
              <a:t>Mọi</a:t>
            </a:r>
            <a:r>
              <a:rPr lang="en-US" b="1" dirty="0"/>
              <a:t> </a:t>
            </a:r>
            <a:r>
              <a:rPr lang="en-US" b="1" dirty="0" err="1"/>
              <a:t>chuyên</a:t>
            </a:r>
            <a:r>
              <a:rPr lang="en-US" b="1" dirty="0"/>
              <a:t> </a:t>
            </a:r>
            <a:r>
              <a:rPr lang="en-US" b="1" dirty="0" err="1"/>
              <a:t>không</a:t>
            </a:r>
            <a:r>
              <a:rPr lang="en-US" b="1" dirty="0"/>
              <a:t> </a:t>
            </a:r>
            <a:r>
              <a:rPr lang="en-US" b="1" dirty="0" err="1"/>
              <a:t>thể</a:t>
            </a:r>
            <a:r>
              <a:rPr lang="en-US" b="1" dirty="0"/>
              <a:t> </a:t>
            </a:r>
            <a:r>
              <a:rPr lang="en-US" b="1" dirty="0" err="1"/>
              <a:t>tốt</a:t>
            </a:r>
            <a:r>
              <a:rPr lang="en-US" b="1" dirty="0"/>
              <a:t> </a:t>
            </a:r>
            <a:r>
              <a:rPr lang="en-US" b="1" dirty="0" err="1"/>
              <a:t>hơn</a:t>
            </a:r>
            <a:r>
              <a:rPr lang="en-US" b="1" dirty="0"/>
              <a:t> </a:t>
            </a:r>
            <a:r>
              <a:rPr lang="en-US" b="1" dirty="0" err="1"/>
              <a:t>trong</a:t>
            </a:r>
            <a:r>
              <a:rPr lang="en-US" b="1" dirty="0"/>
              <a:t> </a:t>
            </a:r>
            <a:r>
              <a:rPr lang="en-US" b="1" dirty="0" err="1"/>
              <a:t>hôn</a:t>
            </a:r>
            <a:r>
              <a:rPr lang="en-US" b="1" dirty="0"/>
              <a:t> </a:t>
            </a:r>
            <a:r>
              <a:rPr lang="en-US" b="1" dirty="0" err="1"/>
              <a:t>nhân</a:t>
            </a:r>
            <a:r>
              <a:rPr lang="en-US" b="1" dirty="0"/>
              <a:t> </a:t>
            </a:r>
            <a:r>
              <a:rPr lang="en-US" b="1" dirty="0" err="1"/>
              <a:t>của</a:t>
            </a:r>
            <a:r>
              <a:rPr lang="en-US" b="1" dirty="0"/>
              <a:t> </a:t>
            </a:r>
            <a:r>
              <a:rPr lang="en-US" b="1" dirty="0" err="1"/>
              <a:t>bạn</a:t>
            </a:r>
            <a:r>
              <a:rPr lang="en-US" b="1" dirty="0"/>
              <a:t> </a:t>
            </a:r>
          </a:p>
          <a:p>
            <a:pPr marL="171450" indent="-171450">
              <a:buFontTx/>
              <a:buChar char="-"/>
            </a:pPr>
            <a:r>
              <a:rPr lang="en-US" b="1" dirty="0" err="1"/>
              <a:t>Tôi</a:t>
            </a:r>
            <a:r>
              <a:rPr lang="en-US" b="1" dirty="0"/>
              <a:t> </a:t>
            </a:r>
            <a:r>
              <a:rPr lang="en-US" b="1" dirty="0" err="1"/>
              <a:t>khá</a:t>
            </a:r>
            <a:r>
              <a:rPr lang="en-US" b="1" dirty="0"/>
              <a:t> </a:t>
            </a:r>
            <a:r>
              <a:rPr lang="en-US" b="1" dirty="0" err="1"/>
              <a:t>hài</a:t>
            </a:r>
            <a:r>
              <a:rPr lang="en-US" b="1" dirty="0"/>
              <a:t> </a:t>
            </a:r>
            <a:r>
              <a:rPr lang="en-US" b="1" dirty="0" err="1"/>
              <a:t>lòng</a:t>
            </a:r>
            <a:r>
              <a:rPr lang="en-US" b="1" dirty="0"/>
              <a:t>, </a:t>
            </a:r>
            <a:r>
              <a:rPr lang="en-US" b="1" dirty="0" err="1"/>
              <a:t>nhưng</a:t>
            </a:r>
            <a:r>
              <a:rPr lang="en-US" b="1" dirty="0"/>
              <a:t> </a:t>
            </a:r>
            <a:r>
              <a:rPr lang="en-US" b="1" dirty="0" err="1"/>
              <a:t>tôi</a:t>
            </a:r>
            <a:r>
              <a:rPr lang="en-US" b="1" dirty="0"/>
              <a:t> </a:t>
            </a:r>
            <a:r>
              <a:rPr lang="en-US" b="1" dirty="0" err="1"/>
              <a:t>đoán</a:t>
            </a:r>
            <a:r>
              <a:rPr lang="en-US" b="1" dirty="0"/>
              <a:t> </a:t>
            </a:r>
            <a:r>
              <a:rPr lang="en-US" b="1" dirty="0" err="1"/>
              <a:t>vợ</a:t>
            </a:r>
            <a:r>
              <a:rPr lang="en-US" b="1" dirty="0"/>
              <a:t>  </a:t>
            </a:r>
            <a:r>
              <a:rPr lang="en-US" b="1" dirty="0" err="1"/>
              <a:t>tôi</a:t>
            </a:r>
            <a:r>
              <a:rPr lang="en-US" b="1" dirty="0"/>
              <a:t> </a:t>
            </a:r>
            <a:r>
              <a:rPr lang="en-US" b="1" dirty="0" err="1"/>
              <a:t>thì</a:t>
            </a:r>
            <a:r>
              <a:rPr lang="en-US" b="1" dirty="0"/>
              <a:t> </a:t>
            </a:r>
            <a:r>
              <a:rPr lang="en-US" b="1" dirty="0" err="1"/>
              <a:t>không</a:t>
            </a:r>
            <a:r>
              <a:rPr lang="en-US" b="1" dirty="0"/>
              <a:t>.</a:t>
            </a:r>
          </a:p>
          <a:p>
            <a:pPr marL="171450" indent="-171450">
              <a:buFontTx/>
              <a:buChar char="-"/>
            </a:pPr>
            <a:endParaRPr lang="en-US" b="1" dirty="0"/>
          </a:p>
          <a:p>
            <a:pPr marL="171450" indent="-171450">
              <a:buFontTx/>
              <a:buChar char="-"/>
            </a:pPr>
            <a:r>
              <a:rPr lang="en-US" b="1" dirty="0"/>
              <a:t>"</a:t>
            </a:r>
            <a:r>
              <a:rPr lang="en-US" b="1" dirty="0" err="1"/>
              <a:t>Bạn</a:t>
            </a:r>
            <a:r>
              <a:rPr lang="en-US" b="1" dirty="0"/>
              <a:t> </a:t>
            </a:r>
            <a:r>
              <a:rPr lang="en-US" b="1" dirty="0" err="1"/>
              <a:t>nghĩ</a:t>
            </a:r>
            <a:r>
              <a:rPr lang="en-US" b="1" dirty="0"/>
              <a:t> </a:t>
            </a:r>
            <a:r>
              <a:rPr lang="en-US" b="1" dirty="0" err="1"/>
              <a:t>thay</a:t>
            </a:r>
            <a:r>
              <a:rPr lang="en-US" b="1" dirty="0"/>
              <a:t> </a:t>
            </a:r>
            <a:r>
              <a:rPr lang="en-US" b="1" dirty="0" err="1"/>
              <a:t>đổi</a:t>
            </a:r>
            <a:r>
              <a:rPr lang="en-US" b="1" dirty="0"/>
              <a:t> </a:t>
            </a:r>
            <a:r>
              <a:rPr lang="en-US" b="1" dirty="0" err="1"/>
              <a:t>cách</a:t>
            </a:r>
            <a:r>
              <a:rPr lang="en-US" b="1" dirty="0"/>
              <a:t> </a:t>
            </a:r>
            <a:r>
              <a:rPr lang="en-US" b="1" dirty="0" err="1"/>
              <a:t>Nấu</a:t>
            </a:r>
            <a:r>
              <a:rPr lang="en-US" b="1" dirty="0"/>
              <a:t> </a:t>
            </a:r>
            <a:r>
              <a:rPr lang="en-US" b="1" dirty="0" err="1"/>
              <a:t>ăn</a:t>
            </a:r>
            <a:r>
              <a:rPr lang="en-US" b="1" dirty="0"/>
              <a:t> </a:t>
            </a:r>
            <a:r>
              <a:rPr lang="en-US" b="1" dirty="0" err="1"/>
              <a:t>thật</a:t>
            </a:r>
            <a:r>
              <a:rPr lang="en-US" b="1" dirty="0"/>
              <a:t> </a:t>
            </a:r>
            <a:r>
              <a:rPr lang="en-US" b="1" dirty="0" err="1"/>
              <a:t>khó</a:t>
            </a:r>
            <a:r>
              <a:rPr lang="en-US" b="1" dirty="0"/>
              <a:t>, </a:t>
            </a:r>
            <a:r>
              <a:rPr lang="en-US" b="1" dirty="0" err="1"/>
              <a:t>và</a:t>
            </a:r>
            <a:r>
              <a:rPr lang="en-US" b="1" dirty="0"/>
              <a:t> </a:t>
            </a:r>
            <a:r>
              <a:rPr lang="en-US" b="1" dirty="0" err="1"/>
              <a:t>bạn</a:t>
            </a:r>
            <a:r>
              <a:rPr lang="en-US" b="1" dirty="0"/>
              <a:t> </a:t>
            </a:r>
            <a:r>
              <a:rPr lang="en-US" b="1" dirty="0" err="1"/>
              <a:t>cũng</a:t>
            </a:r>
            <a:r>
              <a:rPr lang="en-US" b="1" dirty="0"/>
              <a:t> </a:t>
            </a:r>
            <a:r>
              <a:rPr lang="en-US" b="1" dirty="0" err="1"/>
              <a:t>biết</a:t>
            </a:r>
            <a:r>
              <a:rPr lang="en-US" b="1" dirty="0"/>
              <a:t> </a:t>
            </a:r>
            <a:r>
              <a:rPr lang="en-US" b="1" dirty="0" err="1"/>
              <a:t>tầm</a:t>
            </a:r>
            <a:r>
              <a:rPr lang="en-US" b="1" dirty="0"/>
              <a:t> </a:t>
            </a:r>
            <a:r>
              <a:rPr lang="en-US" b="1" dirty="0" err="1"/>
              <a:t>quan</a:t>
            </a:r>
            <a:r>
              <a:rPr lang="en-US" b="1" dirty="0"/>
              <a:t> </a:t>
            </a:r>
            <a:r>
              <a:rPr lang="en-US" b="1" dirty="0" err="1"/>
              <a:t>trọng</a:t>
            </a:r>
            <a:r>
              <a:rPr lang="en-US" b="1" dirty="0"/>
              <a:t> </a:t>
            </a:r>
            <a:r>
              <a:rPr lang="en-US" b="1" dirty="0" err="1"/>
              <a:t>của</a:t>
            </a:r>
            <a:r>
              <a:rPr lang="en-US" b="1" dirty="0"/>
              <a:t> </a:t>
            </a:r>
            <a:r>
              <a:rPr lang="en-US" b="1" dirty="0" err="1"/>
              <a:t>việc</a:t>
            </a:r>
            <a:r>
              <a:rPr lang="en-US" b="1" dirty="0"/>
              <a:t> </a:t>
            </a:r>
            <a:r>
              <a:rPr lang="en-US" b="1" dirty="0" err="1"/>
              <a:t>giữ</a:t>
            </a:r>
            <a:r>
              <a:rPr lang="en-US" b="1" dirty="0"/>
              <a:t> </a:t>
            </a:r>
            <a:r>
              <a:rPr lang="en-US" b="1" dirty="0" err="1"/>
              <a:t>mức</a:t>
            </a:r>
            <a:r>
              <a:rPr lang="en-US" b="1" dirty="0"/>
              <a:t> </a:t>
            </a:r>
            <a:r>
              <a:rPr lang="en-US" b="1" dirty="0" err="1"/>
              <a:t>đường</a:t>
            </a:r>
            <a:r>
              <a:rPr lang="en-US" b="1" dirty="0"/>
              <a:t> </a:t>
            </a:r>
            <a:r>
              <a:rPr lang="en-US" b="1" dirty="0" err="1"/>
              <a:t>trong</a:t>
            </a:r>
            <a:r>
              <a:rPr lang="en-US" b="1" dirty="0"/>
              <a:t> </a:t>
            </a:r>
            <a:r>
              <a:rPr lang="en-US" b="1" dirty="0" err="1"/>
              <a:t>máu</a:t>
            </a:r>
            <a:r>
              <a:rPr lang="en-US" b="1" dirty="0"/>
              <a:t> </a:t>
            </a:r>
            <a:r>
              <a:rPr lang="en-US" b="1" dirty="0" err="1"/>
              <a:t>được</a:t>
            </a:r>
            <a:r>
              <a:rPr lang="en-US" b="1" dirty="0"/>
              <a:t> </a:t>
            </a:r>
            <a:r>
              <a:rPr lang="en-US" b="1" dirty="0" err="1"/>
              <a:t>điều</a:t>
            </a:r>
            <a:r>
              <a:rPr lang="en-US" b="1" dirty="0"/>
              <a:t> </a:t>
            </a:r>
            <a:r>
              <a:rPr lang="en-US" b="1" dirty="0" err="1"/>
              <a:t>chỉnh</a:t>
            </a:r>
            <a:r>
              <a:rPr lang="en-US" b="1" dirty="0"/>
              <a:t> ".</a:t>
            </a:r>
          </a:p>
          <a:p>
            <a:pPr marL="171450" indent="-171450">
              <a:buFontTx/>
              <a:buChar char="-"/>
            </a:pPr>
            <a:r>
              <a:rPr lang="en-US" b="1" dirty="0"/>
              <a:t>"</a:t>
            </a:r>
            <a:r>
              <a:rPr lang="en-US" b="1" dirty="0" err="1"/>
              <a:t>bạn</a:t>
            </a:r>
            <a:r>
              <a:rPr lang="en-US" b="1" dirty="0"/>
              <a:t> </a:t>
            </a:r>
            <a:r>
              <a:rPr lang="en-US" b="1" dirty="0" err="1"/>
              <a:t>cảm</a:t>
            </a:r>
            <a:r>
              <a:rPr lang="en-US" b="1" dirty="0"/>
              <a:t> </a:t>
            </a:r>
            <a:r>
              <a:rPr lang="en-US" b="1" dirty="0" err="1"/>
              <a:t>thấy</a:t>
            </a:r>
            <a:r>
              <a:rPr lang="en-US" b="1" dirty="0"/>
              <a:t> </a:t>
            </a:r>
            <a:r>
              <a:rPr lang="en-US" b="1" dirty="0" err="1"/>
              <a:t>ngồi</a:t>
            </a:r>
            <a:r>
              <a:rPr lang="en-US" b="1" dirty="0"/>
              <a:t> </a:t>
            </a:r>
            <a:r>
              <a:rPr lang="en-US" b="1" dirty="0" err="1"/>
              <a:t>xem</a:t>
            </a:r>
            <a:r>
              <a:rPr lang="en-US" b="1" dirty="0"/>
              <a:t> </a:t>
            </a:r>
            <a:r>
              <a:rPr lang="en-US" b="1" dirty="0" err="1"/>
              <a:t>truyền</a:t>
            </a:r>
            <a:r>
              <a:rPr lang="en-US" b="1" dirty="0"/>
              <a:t> </a:t>
            </a:r>
            <a:r>
              <a:rPr lang="en-US" b="1" dirty="0" err="1"/>
              <a:t>hình</a:t>
            </a:r>
            <a:r>
              <a:rPr lang="en-US" b="1" dirty="0"/>
              <a:t>, </a:t>
            </a:r>
            <a:r>
              <a:rPr lang="en-US" b="1" dirty="0" err="1"/>
              <a:t>đặc</a:t>
            </a:r>
            <a:r>
              <a:rPr lang="en-US" b="1" dirty="0"/>
              <a:t> </a:t>
            </a:r>
            <a:r>
              <a:rPr lang="en-US" b="1" dirty="0" err="1"/>
              <a:t>biệt</a:t>
            </a:r>
            <a:r>
              <a:rPr lang="en-US" b="1" dirty="0"/>
              <a:t> </a:t>
            </a:r>
            <a:r>
              <a:rPr lang="en-US" b="1" dirty="0" err="1"/>
              <a:t>là</a:t>
            </a:r>
            <a:r>
              <a:rPr lang="en-US" b="1" dirty="0"/>
              <a:t> </a:t>
            </a:r>
            <a:r>
              <a:rPr lang="en-US" b="1" dirty="0" err="1"/>
              <a:t>các</a:t>
            </a:r>
            <a:r>
              <a:rPr lang="en-US" b="1" dirty="0"/>
              <a:t> </a:t>
            </a:r>
            <a:r>
              <a:rPr lang="en-US" b="1" dirty="0" err="1"/>
              <a:t>chương</a:t>
            </a:r>
            <a:r>
              <a:rPr lang="en-US" b="1" dirty="0"/>
              <a:t> </a:t>
            </a:r>
            <a:r>
              <a:rPr lang="en-US" b="1" dirty="0" err="1"/>
              <a:t>trình</a:t>
            </a:r>
            <a:r>
              <a:rPr lang="en-US" b="1" dirty="0"/>
              <a:t> </a:t>
            </a:r>
            <a:r>
              <a:rPr lang="en-US" b="1" dirty="0" err="1"/>
              <a:t>bạn</a:t>
            </a:r>
            <a:r>
              <a:rPr lang="en-US" b="1" dirty="0"/>
              <a:t> </a:t>
            </a:r>
            <a:r>
              <a:rPr lang="en-US" b="1" dirty="0" err="1"/>
              <a:t>thực</a:t>
            </a:r>
            <a:r>
              <a:rPr lang="en-US" b="1" dirty="0"/>
              <a:t> </a:t>
            </a:r>
            <a:r>
              <a:rPr lang="en-US" b="1" dirty="0" err="1"/>
              <a:t>sự</a:t>
            </a:r>
            <a:r>
              <a:rPr lang="en-US" b="1" dirty="0"/>
              <a:t> </a:t>
            </a:r>
            <a:r>
              <a:rPr lang="en-US" b="1" dirty="0" err="1"/>
              <a:t>thích</a:t>
            </a:r>
            <a:r>
              <a:rPr lang="en-US" b="1" dirty="0"/>
              <a:t>, </a:t>
            </a:r>
            <a:r>
              <a:rPr lang="en-US" b="1" dirty="0" err="1"/>
              <a:t>Thật</a:t>
            </a:r>
            <a:r>
              <a:rPr lang="en-US" b="1" dirty="0"/>
              <a:t> </a:t>
            </a:r>
            <a:r>
              <a:rPr lang="en-US" b="1" dirty="0" err="1"/>
              <a:t>thoải</a:t>
            </a:r>
            <a:r>
              <a:rPr lang="en-US" b="1" dirty="0"/>
              <a:t> </a:t>
            </a:r>
            <a:r>
              <a:rPr lang="en-US" b="1" dirty="0" err="1"/>
              <a:t>mái</a:t>
            </a:r>
            <a:r>
              <a:rPr lang="en-US" b="1" dirty="0"/>
              <a:t>, </a:t>
            </a:r>
            <a:r>
              <a:rPr lang="en-US" b="1" dirty="0" err="1"/>
              <a:t>đồng</a:t>
            </a:r>
            <a:r>
              <a:rPr lang="en-US" b="1" dirty="0"/>
              <a:t> </a:t>
            </a:r>
            <a:r>
              <a:rPr lang="en-US" b="1" dirty="0" err="1"/>
              <a:t>thời</a:t>
            </a:r>
            <a:r>
              <a:rPr lang="en-US" b="1" dirty="0"/>
              <a:t> </a:t>
            </a:r>
            <a:r>
              <a:rPr lang="en-US" b="1" dirty="0" err="1"/>
              <a:t>bạn</a:t>
            </a:r>
            <a:r>
              <a:rPr lang="en-US" b="1" dirty="0"/>
              <a:t> </a:t>
            </a:r>
            <a:r>
              <a:rPr lang="en-US" b="1" dirty="0" err="1"/>
              <a:t>muốn</a:t>
            </a:r>
            <a:r>
              <a:rPr lang="en-US" b="1" dirty="0"/>
              <a:t> </a:t>
            </a:r>
            <a:r>
              <a:rPr lang="en-US" b="1" dirty="0" err="1"/>
              <a:t>năng</a:t>
            </a:r>
            <a:r>
              <a:rPr lang="en-US" b="1" dirty="0"/>
              <a:t> </a:t>
            </a:r>
            <a:r>
              <a:rPr lang="en-US" b="1" dirty="0" err="1"/>
              <a:t>động</a:t>
            </a:r>
            <a:r>
              <a:rPr lang="en-US" b="1" dirty="0"/>
              <a:t> </a:t>
            </a:r>
            <a:r>
              <a:rPr lang="en-US" b="1" dirty="0" err="1"/>
              <a:t>và</a:t>
            </a:r>
            <a:r>
              <a:rPr lang="en-US" b="1" dirty="0"/>
              <a:t> </a:t>
            </a:r>
            <a:r>
              <a:rPr lang="en-US" b="1" dirty="0" err="1"/>
              <a:t>tập</a:t>
            </a:r>
            <a:r>
              <a:rPr lang="en-US" b="1" dirty="0"/>
              <a:t> </a:t>
            </a:r>
            <a:r>
              <a:rPr lang="en-US" b="1" dirty="0" err="1"/>
              <a:t>tể</a:t>
            </a:r>
            <a:r>
              <a:rPr lang="en-US" b="1" dirty="0"/>
              <a:t> </a:t>
            </a:r>
            <a:r>
              <a:rPr lang="en-US" b="1" dirty="0" err="1"/>
              <a:t>thao</a:t>
            </a:r>
            <a:r>
              <a:rPr lang="en-US" b="1" dirty="0"/>
              <a:t> </a:t>
            </a:r>
            <a:r>
              <a:rPr lang="en-US" b="1" dirty="0" err="1"/>
              <a:t>nhiều</a:t>
            </a:r>
            <a:r>
              <a:rPr lang="en-US" b="1" dirty="0"/>
              <a:t> </a:t>
            </a:r>
            <a:r>
              <a:rPr lang="en-US" b="1" dirty="0" err="1"/>
              <a:t>hơn</a:t>
            </a:r>
            <a:r>
              <a:rPr lang="en-US" b="1" dirty="0"/>
              <a:t> </a:t>
            </a:r>
          </a:p>
          <a:p>
            <a:pPr marL="171450" indent="-171450">
              <a:buFontTx/>
              <a:buChar char="-"/>
            </a:pPr>
            <a:endParaRPr lang="en-US" b="1" dirty="0"/>
          </a:p>
          <a:p>
            <a:pPr marL="171450" indent="-171450">
              <a:buFontTx/>
              <a:buChar char="-"/>
            </a:pPr>
            <a:r>
              <a:rPr lang="en-US" b="1" dirty="0"/>
              <a:t>- </a:t>
            </a:r>
            <a:r>
              <a:rPr lang="en-US" b="1" dirty="0" err="1"/>
              <a:t>Tôi</a:t>
            </a:r>
            <a:r>
              <a:rPr lang="en-US" b="1" dirty="0"/>
              <a:t> </a:t>
            </a:r>
            <a:r>
              <a:rPr lang="en-US" b="1" dirty="0" err="1"/>
              <a:t>thực</a:t>
            </a:r>
            <a:r>
              <a:rPr lang="en-US" b="1" dirty="0"/>
              <a:t> </a:t>
            </a:r>
            <a:r>
              <a:rPr lang="en-US" b="1" dirty="0" err="1"/>
              <a:t>sự</a:t>
            </a:r>
            <a:r>
              <a:rPr lang="en-US" b="1" dirty="0"/>
              <a:t> </a:t>
            </a:r>
            <a:r>
              <a:rPr lang="en-US" b="1" dirty="0" err="1"/>
              <a:t>không</a:t>
            </a:r>
            <a:r>
              <a:rPr lang="en-US" b="1" dirty="0"/>
              <a:t> </a:t>
            </a:r>
            <a:r>
              <a:rPr lang="en-US" b="1" dirty="0" err="1"/>
              <a:t>muốn</a:t>
            </a:r>
            <a:r>
              <a:rPr lang="en-US" b="1" dirty="0"/>
              <a:t> </a:t>
            </a:r>
            <a:r>
              <a:rPr lang="en-US" b="1" dirty="0" err="1"/>
              <a:t>tập</a:t>
            </a:r>
            <a:r>
              <a:rPr lang="en-US" b="1" dirty="0"/>
              <a:t> </a:t>
            </a:r>
            <a:r>
              <a:rPr lang="en-US" b="1" dirty="0" err="1"/>
              <a:t>thể</a:t>
            </a:r>
            <a:r>
              <a:rPr lang="en-US" b="1" dirty="0"/>
              <a:t> </a:t>
            </a:r>
            <a:r>
              <a:rPr lang="en-US" b="1" dirty="0" err="1"/>
              <a:t>dục</a:t>
            </a:r>
            <a:r>
              <a:rPr lang="en-US" b="1" dirty="0"/>
              <a:t>.</a:t>
            </a:r>
          </a:p>
          <a:p>
            <a:pPr marL="171450" indent="-171450">
              <a:buFontTx/>
              <a:buChar char="-"/>
            </a:pPr>
            <a:r>
              <a:rPr lang="en-US" b="1" dirty="0"/>
              <a:t>- </a:t>
            </a:r>
            <a:r>
              <a:rPr lang="en-US" b="1" dirty="0" err="1"/>
              <a:t>Và</a:t>
            </a:r>
            <a:r>
              <a:rPr lang="en-US" b="1" dirty="0"/>
              <a:t> </a:t>
            </a:r>
            <a:r>
              <a:rPr lang="en-US" b="1" dirty="0" err="1"/>
              <a:t>đó</a:t>
            </a:r>
            <a:r>
              <a:rPr lang="en-US" b="1" dirty="0"/>
              <a:t> </a:t>
            </a:r>
            <a:r>
              <a:rPr lang="en-US" b="1" dirty="0" err="1"/>
              <a:t>chắc</a:t>
            </a:r>
            <a:r>
              <a:rPr lang="en-US" b="1" dirty="0"/>
              <a:t> </a:t>
            </a:r>
            <a:r>
              <a:rPr lang="en-US" b="1" dirty="0" err="1"/>
              <a:t>chắn</a:t>
            </a:r>
            <a:r>
              <a:rPr lang="en-US" b="1" dirty="0"/>
              <a:t> </a:t>
            </a:r>
            <a:r>
              <a:rPr lang="en-US" b="1" dirty="0" err="1"/>
              <a:t>là</a:t>
            </a:r>
            <a:r>
              <a:rPr lang="en-US" b="1" dirty="0"/>
              <a:t> </a:t>
            </a:r>
            <a:r>
              <a:rPr lang="en-US" b="1" dirty="0" err="1"/>
              <a:t>sự</a:t>
            </a:r>
            <a:r>
              <a:rPr lang="en-US" b="1" dirty="0"/>
              <a:t> </a:t>
            </a:r>
            <a:r>
              <a:rPr lang="en-US" b="1" dirty="0" err="1"/>
              <a:t>lựa</a:t>
            </a:r>
            <a:r>
              <a:rPr lang="en-US" b="1" dirty="0"/>
              <a:t> </a:t>
            </a:r>
            <a:r>
              <a:rPr lang="en-US" b="1" dirty="0" err="1"/>
              <a:t>chọn</a:t>
            </a:r>
            <a:r>
              <a:rPr lang="en-US" b="1" dirty="0"/>
              <a:t> </a:t>
            </a:r>
            <a:r>
              <a:rPr lang="en-US" b="1" dirty="0" err="1"/>
              <a:t>của</a:t>
            </a:r>
            <a:r>
              <a:rPr lang="en-US" b="1" dirty="0"/>
              <a:t> </a:t>
            </a:r>
            <a:r>
              <a:rPr lang="en-US" b="1" dirty="0" err="1"/>
              <a:t>bạn</a:t>
            </a:r>
            <a:r>
              <a:rPr lang="en-US" b="1" dirty="0"/>
              <a:t>. </a:t>
            </a:r>
            <a:r>
              <a:rPr lang="en-US" b="1" dirty="0" err="1"/>
              <a:t>Không</a:t>
            </a:r>
            <a:r>
              <a:rPr lang="en-US" b="1" dirty="0"/>
              <a:t> </a:t>
            </a:r>
            <a:r>
              <a:rPr lang="en-US" b="1" dirty="0" err="1"/>
              <a:t>ai</a:t>
            </a:r>
            <a:r>
              <a:rPr lang="en-US" b="1" dirty="0"/>
              <a:t> </a:t>
            </a:r>
            <a:r>
              <a:rPr lang="en-US" b="1" dirty="0" err="1"/>
              <a:t>có</a:t>
            </a:r>
            <a:r>
              <a:rPr lang="en-US" b="1" dirty="0"/>
              <a:t> </a:t>
            </a:r>
            <a:r>
              <a:rPr lang="en-US" b="1" dirty="0" err="1"/>
              <a:t>thể</a:t>
            </a:r>
            <a:r>
              <a:rPr lang="en-US" b="1" dirty="0"/>
              <a:t> </a:t>
            </a:r>
            <a:r>
              <a:rPr lang="en-US" b="1" dirty="0" err="1"/>
              <a:t>bắt</a:t>
            </a:r>
            <a:r>
              <a:rPr lang="en-US" b="1" dirty="0"/>
              <a:t> </a:t>
            </a:r>
            <a:r>
              <a:rPr lang="en-US" b="1" dirty="0" err="1"/>
              <a:t>bạn</a:t>
            </a:r>
            <a:r>
              <a:rPr lang="en-US" b="1" dirty="0"/>
              <a:t> </a:t>
            </a:r>
            <a:r>
              <a:rPr lang="en-US" b="1" dirty="0" err="1"/>
              <a:t>làm</a:t>
            </a:r>
            <a:r>
              <a:rPr lang="en-US" b="1" dirty="0"/>
              <a:t> </a:t>
            </a:r>
            <a:r>
              <a:rPr lang="en-US" b="1" dirty="0" err="1"/>
              <a:t>điều</a:t>
            </a:r>
            <a:r>
              <a:rPr lang="en-US" b="1" dirty="0"/>
              <a:t> </a:t>
            </a:r>
            <a:r>
              <a:rPr lang="en-US" b="1" dirty="0" err="1"/>
              <a:t>đó</a:t>
            </a:r>
            <a:r>
              <a:rPr lang="en-US" b="1" dirty="0"/>
              <a:t>.</a:t>
            </a:r>
          </a:p>
          <a:p>
            <a:pPr marL="171450" indent="-171450">
              <a:buFontTx/>
              <a:buChar char="-"/>
            </a:pPr>
            <a:endParaRPr lang="en-US" b="1" dirty="0"/>
          </a:p>
          <a:p>
            <a:pPr marL="0" indent="0">
              <a:buFontTx/>
              <a:buNone/>
            </a:pPr>
            <a:r>
              <a:rPr lang="en-US" b="1" dirty="0" err="1"/>
              <a:t>Đổi</a:t>
            </a:r>
            <a:r>
              <a:rPr lang="en-US" b="1" dirty="0"/>
              <a:t> </a:t>
            </a:r>
            <a:r>
              <a:rPr lang="en-US" b="1" dirty="0" err="1"/>
              <a:t>góc</a:t>
            </a:r>
            <a:r>
              <a:rPr lang="en-US" b="1" dirty="0"/>
              <a:t> </a:t>
            </a:r>
            <a:r>
              <a:rPr lang="en-US" b="1" dirty="0" err="1"/>
              <a:t>nhìn</a:t>
            </a:r>
            <a:endParaRPr lang="en-US" b="1" dirty="0"/>
          </a:p>
          <a:p>
            <a:pPr marL="0" indent="0">
              <a:buFontTx/>
              <a:buNone/>
            </a:pPr>
            <a:r>
              <a:rPr lang="en-US" b="1" dirty="0" err="1"/>
              <a:t>gợi</a:t>
            </a:r>
            <a:r>
              <a:rPr lang="en-US" b="1" dirty="0"/>
              <a:t> </a:t>
            </a:r>
            <a:r>
              <a:rPr lang="en-US" b="1" dirty="0" err="1"/>
              <a:t>ý</a:t>
            </a:r>
            <a:r>
              <a:rPr lang="en-US" b="1" dirty="0"/>
              <a:t> </a:t>
            </a:r>
            <a:r>
              <a:rPr lang="en-US" b="1" dirty="0" err="1"/>
              <a:t>một</a:t>
            </a:r>
            <a:r>
              <a:rPr lang="en-US" b="1" dirty="0"/>
              <a:t> </a:t>
            </a:r>
            <a:r>
              <a:rPr lang="en-US" b="1" dirty="0" err="1"/>
              <a:t>ý</a:t>
            </a:r>
            <a:r>
              <a:rPr lang="en-US" b="1" dirty="0"/>
              <a:t> </a:t>
            </a:r>
            <a:r>
              <a:rPr lang="en-US" b="1" dirty="0" err="1"/>
              <a:t>nghĩa</a:t>
            </a:r>
            <a:r>
              <a:rPr lang="en-US" b="1" dirty="0"/>
              <a:t> </a:t>
            </a:r>
            <a:r>
              <a:rPr lang="en-US" b="1" dirty="0" err="1"/>
              <a:t>hoặc</a:t>
            </a:r>
            <a:r>
              <a:rPr lang="en-US" b="1" dirty="0"/>
              <a:t> </a:t>
            </a:r>
            <a:r>
              <a:rPr lang="en-US" b="1" dirty="0" err="1"/>
              <a:t>quan</a:t>
            </a:r>
            <a:r>
              <a:rPr lang="en-US" b="1" dirty="0"/>
              <a:t> </a:t>
            </a:r>
            <a:r>
              <a:rPr lang="en-US" b="1" dirty="0" err="1"/>
              <a:t>điểm</a:t>
            </a:r>
            <a:r>
              <a:rPr lang="en-US" b="1" dirty="0"/>
              <a:t> </a:t>
            </a:r>
            <a:r>
              <a:rPr lang="en-US" b="1" dirty="0" err="1"/>
              <a:t>khác</a:t>
            </a:r>
            <a:r>
              <a:rPr lang="en-US" b="1" dirty="0"/>
              <a:t> </a:t>
            </a:r>
          </a:p>
          <a:p>
            <a:pPr marL="0" indent="0">
              <a:buFontTx/>
              <a:buNone/>
            </a:pPr>
            <a:r>
              <a:rPr lang="en-US" b="1" dirty="0"/>
              <a:t> - </a:t>
            </a:r>
            <a:r>
              <a:rPr lang="en-US" b="1" dirty="0" err="1"/>
              <a:t>Tôi</a:t>
            </a:r>
            <a:r>
              <a:rPr lang="en-US" b="1" dirty="0"/>
              <a:t> </a:t>
            </a:r>
            <a:r>
              <a:rPr lang="en-US" b="1" dirty="0" err="1"/>
              <a:t>không</a:t>
            </a:r>
            <a:r>
              <a:rPr lang="en-US" b="1" dirty="0"/>
              <a:t> </a:t>
            </a:r>
            <a:r>
              <a:rPr lang="en-US" b="1" dirty="0" err="1"/>
              <a:t>biết</a:t>
            </a:r>
            <a:r>
              <a:rPr lang="en-US" b="1" dirty="0"/>
              <a:t> </a:t>
            </a:r>
            <a:r>
              <a:rPr lang="en-US" b="1" dirty="0" err="1"/>
              <a:t>tôi</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được</a:t>
            </a:r>
            <a:r>
              <a:rPr lang="en-US" b="1" dirty="0"/>
              <a:t> </a:t>
            </a:r>
            <a:r>
              <a:rPr lang="en-US" b="1" dirty="0" err="1"/>
              <a:t>không</a:t>
            </a:r>
            <a:r>
              <a:rPr lang="en-US" b="1" dirty="0"/>
              <a:t>.</a:t>
            </a:r>
          </a:p>
          <a:p>
            <a:pPr marL="0" indent="0">
              <a:buFontTx/>
              <a:buNone/>
            </a:pPr>
            <a:r>
              <a:rPr lang="en-US" b="1" dirty="0"/>
              <a:t>- </a:t>
            </a:r>
            <a:r>
              <a:rPr lang="en-US" b="1" dirty="0" err="1"/>
              <a:t>viêc</a:t>
            </a:r>
            <a:r>
              <a:rPr lang="en-US" b="1" dirty="0"/>
              <a:t> </a:t>
            </a:r>
            <a:r>
              <a:rPr lang="en-US" b="1" dirty="0" err="1"/>
              <a:t>này</a:t>
            </a:r>
            <a:r>
              <a:rPr lang="en-US" b="1" dirty="0"/>
              <a:t> </a:t>
            </a:r>
            <a:r>
              <a:rPr lang="en-US" b="1" dirty="0" err="1"/>
              <a:t>Là</a:t>
            </a:r>
            <a:r>
              <a:rPr lang="en-US" b="1" dirty="0"/>
              <a:t> </a:t>
            </a:r>
            <a:r>
              <a:rPr lang="en-US" b="1" dirty="0" err="1"/>
              <a:t>một</a:t>
            </a:r>
            <a:r>
              <a:rPr lang="en-US" b="1" dirty="0"/>
              <a:t> </a:t>
            </a:r>
            <a:r>
              <a:rPr lang="en-US" b="1" dirty="0" err="1"/>
              <a:t>thách</a:t>
            </a:r>
            <a:r>
              <a:rPr lang="en-US" b="1" dirty="0"/>
              <a:t> </a:t>
            </a:r>
            <a:r>
              <a:rPr lang="en-US" b="1" dirty="0" err="1"/>
              <a:t>thức</a:t>
            </a:r>
            <a:r>
              <a:rPr lang="en-US" b="1" dirty="0"/>
              <a:t> </a:t>
            </a:r>
            <a:r>
              <a:rPr lang="en-US" b="1" dirty="0" err="1"/>
              <a:t>đối</a:t>
            </a:r>
            <a:r>
              <a:rPr lang="en-US" b="1" dirty="0"/>
              <a:t> </a:t>
            </a:r>
            <a:r>
              <a:rPr lang="en-US" b="1" dirty="0" err="1"/>
              <a:t>với</a:t>
            </a:r>
            <a:r>
              <a:rPr lang="en-US" b="1" dirty="0"/>
              <a:t> </a:t>
            </a:r>
            <a:r>
              <a:rPr lang="en-US" b="1" dirty="0" err="1"/>
              <a:t>anh</a:t>
            </a:r>
            <a:r>
              <a:rPr lang="en-US" b="1" dirty="0"/>
              <a:t> - </a:t>
            </a:r>
            <a:r>
              <a:rPr lang="en-US" b="1" dirty="0" err="1"/>
              <a:t>công</a:t>
            </a:r>
            <a:r>
              <a:rPr lang="en-US" b="1" dirty="0"/>
              <a:t> </a:t>
            </a:r>
            <a:r>
              <a:rPr lang="en-US" b="1" dirty="0" err="1"/>
              <a:t>việc</a:t>
            </a:r>
            <a:r>
              <a:rPr lang="en-US" b="1" dirty="0"/>
              <a:t> </a:t>
            </a:r>
            <a:r>
              <a:rPr lang="en-US" b="1" dirty="0" err="1"/>
              <a:t>thật</a:t>
            </a:r>
            <a:r>
              <a:rPr lang="en-US" b="1" dirty="0"/>
              <a:t> </a:t>
            </a:r>
            <a:r>
              <a:rPr lang="en-US" b="1" dirty="0" err="1"/>
              <a:t>khó</a:t>
            </a:r>
            <a:r>
              <a:rPr lang="en-US" b="1" dirty="0"/>
              <a:t>!</a:t>
            </a:r>
          </a:p>
          <a:p>
            <a:pPr marL="0" indent="0">
              <a:buFontTx/>
              <a:buNone/>
            </a:pPr>
            <a:r>
              <a:rPr lang="en-US" b="1" dirty="0"/>
              <a:t>-  </a:t>
            </a:r>
            <a:r>
              <a:rPr lang="en-US" b="1" dirty="0" err="1"/>
              <a:t>Vợ</a:t>
            </a:r>
            <a:r>
              <a:rPr lang="en-US" b="1" dirty="0"/>
              <a:t> </a:t>
            </a:r>
            <a:r>
              <a:rPr lang="en-US" b="1" dirty="0" err="1"/>
              <a:t>tôi</a:t>
            </a:r>
            <a:r>
              <a:rPr lang="en-US" b="1" dirty="0"/>
              <a:t> </a:t>
            </a:r>
            <a:r>
              <a:rPr lang="en-US" b="1" dirty="0" err="1"/>
              <a:t>luôn</a:t>
            </a:r>
            <a:r>
              <a:rPr lang="en-US" b="1" dirty="0"/>
              <a:t> </a:t>
            </a:r>
            <a:r>
              <a:rPr lang="en-US" b="1" dirty="0" err="1"/>
              <a:t>luôn</a:t>
            </a:r>
            <a:r>
              <a:rPr lang="en-US" b="1" dirty="0"/>
              <a:t> </a:t>
            </a:r>
            <a:r>
              <a:rPr lang="en-US" b="1" dirty="0" err="1"/>
              <a:t>cằn</a:t>
            </a:r>
            <a:r>
              <a:rPr lang="en-US" b="1" dirty="0"/>
              <a:t> </a:t>
            </a:r>
            <a:r>
              <a:rPr lang="en-US" b="1" dirty="0" err="1"/>
              <a:t>nhằn</a:t>
            </a:r>
            <a:r>
              <a:rPr lang="en-US" b="1" dirty="0"/>
              <a:t> </a:t>
            </a:r>
            <a:r>
              <a:rPr lang="en-US" b="1" dirty="0" err="1"/>
              <a:t>về</a:t>
            </a:r>
            <a:r>
              <a:rPr lang="en-US" b="1" dirty="0"/>
              <a:t> </a:t>
            </a:r>
            <a:r>
              <a:rPr lang="en-US" b="1" dirty="0" err="1"/>
              <a:t>tôi</a:t>
            </a:r>
            <a:r>
              <a:rPr lang="en-US" b="1" dirty="0"/>
              <a:t>.</a:t>
            </a:r>
          </a:p>
          <a:p>
            <a:pPr marL="0" indent="0">
              <a:buFontTx/>
              <a:buNone/>
            </a:pPr>
            <a:r>
              <a:rPr lang="en-US" b="1" dirty="0"/>
              <a:t>- </a:t>
            </a:r>
            <a:r>
              <a:rPr lang="en-US" b="1" dirty="0" err="1"/>
              <a:t>Cô</a:t>
            </a:r>
            <a:r>
              <a:rPr lang="en-US" b="1" dirty="0"/>
              <a:t> </a:t>
            </a:r>
            <a:r>
              <a:rPr lang="en-US" b="1" dirty="0" err="1"/>
              <a:t>ấy</a:t>
            </a:r>
            <a:r>
              <a:rPr lang="en-US" b="1" dirty="0"/>
              <a:t> </a:t>
            </a:r>
            <a:r>
              <a:rPr lang="en-US" b="1" dirty="0" err="1"/>
              <a:t>thật</a:t>
            </a:r>
            <a:r>
              <a:rPr lang="en-US" b="1" dirty="0"/>
              <a:t> </a:t>
            </a:r>
            <a:r>
              <a:rPr lang="en-US" b="1" dirty="0" err="1"/>
              <a:t>sự</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bạn</a:t>
            </a:r>
            <a:r>
              <a:rPr lang="en-US" b="1" dirty="0"/>
              <a:t>.</a:t>
            </a:r>
          </a:p>
          <a:p>
            <a:pPr marL="0" indent="0">
              <a:buFontTx/>
              <a:buNone/>
            </a:pPr>
            <a:r>
              <a:rPr lang="en-US" b="1" dirty="0"/>
              <a:t>- </a:t>
            </a:r>
            <a:r>
              <a:rPr lang="en-US" b="1" dirty="0" err="1"/>
              <a:t>Mọi</a:t>
            </a:r>
            <a:r>
              <a:rPr lang="en-US" b="1" dirty="0"/>
              <a:t> </a:t>
            </a:r>
            <a:r>
              <a:rPr lang="en-US" b="1" dirty="0" err="1"/>
              <a:t>người</a:t>
            </a:r>
            <a:r>
              <a:rPr lang="en-US" b="1" dirty="0"/>
              <a:t> </a:t>
            </a:r>
            <a:r>
              <a:rPr lang="en-US" b="1" dirty="0" err="1"/>
              <a:t>tôi</a:t>
            </a:r>
            <a:r>
              <a:rPr lang="en-US" b="1" dirty="0"/>
              <a:t> </a:t>
            </a:r>
            <a:r>
              <a:rPr lang="en-US" b="1" dirty="0" err="1"/>
              <a:t>đều</a:t>
            </a:r>
            <a:r>
              <a:rPr lang="en-US" b="1" dirty="0"/>
              <a:t> </a:t>
            </a:r>
            <a:r>
              <a:rPr lang="en-US" b="1" dirty="0" err="1"/>
              <a:t>uống</a:t>
            </a:r>
            <a:r>
              <a:rPr lang="en-US" b="1" dirty="0"/>
              <a:t> </a:t>
            </a:r>
            <a:r>
              <a:rPr lang="en-US" b="1" dirty="0" err="1"/>
              <a:t>nhiều</a:t>
            </a:r>
            <a:r>
              <a:rPr lang="en-US" b="1" dirty="0"/>
              <a:t> </a:t>
            </a:r>
            <a:r>
              <a:rPr lang="en-US" b="1" dirty="0" err="1"/>
              <a:t>như</a:t>
            </a:r>
            <a:r>
              <a:rPr lang="en-US" b="1" dirty="0"/>
              <a:t> </a:t>
            </a:r>
            <a:r>
              <a:rPr lang="en-US" b="1" dirty="0" err="1"/>
              <a:t>tôi</a:t>
            </a:r>
            <a:r>
              <a:rPr lang="en-US" b="1" dirty="0"/>
              <a:t>.</a:t>
            </a:r>
          </a:p>
          <a:p>
            <a:pPr marL="0" indent="0">
              <a:buFontTx/>
              <a:buNone/>
            </a:pPr>
            <a:r>
              <a:rPr lang="en-US" b="1" dirty="0"/>
              <a:t>- </a:t>
            </a:r>
            <a:r>
              <a:rPr lang="en-US" b="1" dirty="0" err="1"/>
              <a:t>Bạn</a:t>
            </a:r>
            <a:r>
              <a:rPr lang="en-US" b="1" dirty="0"/>
              <a:t> </a:t>
            </a:r>
            <a:r>
              <a:rPr lang="en-US" b="1" dirty="0" err="1"/>
              <a:t>thật</a:t>
            </a:r>
            <a:r>
              <a:rPr lang="en-US" b="1" dirty="0"/>
              <a:t> </a:t>
            </a:r>
            <a:r>
              <a:rPr lang="en-US" b="1" dirty="0" err="1"/>
              <a:t>sự</a:t>
            </a:r>
            <a:r>
              <a:rPr lang="en-US" b="1" dirty="0"/>
              <a:t> </a:t>
            </a:r>
            <a:r>
              <a:rPr lang="en-US" b="1" dirty="0" err="1"/>
              <a:t>uống</a:t>
            </a:r>
            <a:r>
              <a:rPr lang="en-US" b="1" dirty="0"/>
              <a:t> </a:t>
            </a:r>
            <a:r>
              <a:rPr lang="en-US" b="1" dirty="0" err="1"/>
              <a:t>rượu</a:t>
            </a:r>
            <a:r>
              <a:rPr lang="en-US" b="1" dirty="0"/>
              <a:t> </a:t>
            </a:r>
            <a:r>
              <a:rPr lang="en-US" b="1" dirty="0" err="1"/>
              <a:t>với</a:t>
            </a:r>
            <a:r>
              <a:rPr lang="en-US" b="1" dirty="0"/>
              <a:t> </a:t>
            </a:r>
            <a:r>
              <a:rPr lang="en-US" b="1" dirty="0" err="1"/>
              <a:t>các</a:t>
            </a:r>
            <a:r>
              <a:rPr lang="en-US" b="1" dirty="0"/>
              <a:t> </a:t>
            </a:r>
            <a:r>
              <a:rPr lang="en-US" b="1" dirty="0" err="1"/>
              <a:t>nhà</a:t>
            </a:r>
            <a:r>
              <a:rPr lang="en-US" b="1" dirty="0"/>
              <a:t> </a:t>
            </a:r>
            <a:r>
              <a:rPr lang="en-US" b="1" dirty="0" err="1"/>
              <a:t>vô</a:t>
            </a:r>
            <a:r>
              <a:rPr lang="en-US" b="1" dirty="0"/>
              <a:t> </a:t>
            </a:r>
            <a:r>
              <a:rPr lang="en-US" b="1" dirty="0" err="1"/>
              <a:t>địch</a:t>
            </a:r>
            <a:r>
              <a:rPr lang="en-US" b="1" dirty="0"/>
              <a:t>!</a:t>
            </a:r>
          </a:p>
          <a:p>
            <a:pPr marL="0" indent="0">
              <a:buFontTx/>
              <a:buNone/>
            </a:pPr>
            <a:r>
              <a:rPr lang="en-US" b="1" dirty="0"/>
              <a:t>- </a:t>
            </a:r>
            <a:r>
              <a:rPr lang="en-US" b="1" dirty="0" err="1"/>
              <a:t>Gần</a:t>
            </a:r>
            <a:r>
              <a:rPr lang="en-US" b="1" dirty="0"/>
              <a:t> </a:t>
            </a:r>
            <a:r>
              <a:rPr lang="en-US" b="1" dirty="0" err="1"/>
              <a:t>đây</a:t>
            </a:r>
            <a:r>
              <a:rPr lang="en-US" b="1" dirty="0"/>
              <a:t> </a:t>
            </a:r>
            <a:r>
              <a:rPr lang="en-US" b="1" dirty="0" err="1"/>
              <a:t>tôi</a:t>
            </a:r>
            <a:r>
              <a:rPr lang="en-US" b="1" dirty="0"/>
              <a:t> </a:t>
            </a:r>
            <a:r>
              <a:rPr lang="en-US" b="1" dirty="0" err="1"/>
              <a:t>đã</a:t>
            </a:r>
            <a:r>
              <a:rPr lang="en-US" b="1" dirty="0"/>
              <a:t> </a:t>
            </a:r>
            <a:r>
              <a:rPr lang="en-US" b="1" dirty="0" err="1"/>
              <a:t>trải</a:t>
            </a:r>
            <a:r>
              <a:rPr lang="en-US" b="1" dirty="0"/>
              <a:t> qua </a:t>
            </a:r>
            <a:r>
              <a:rPr lang="en-US" b="1" dirty="0" err="1"/>
              <a:t>rất</a:t>
            </a:r>
            <a:r>
              <a:rPr lang="en-US" b="1" dirty="0"/>
              <a:t> </a:t>
            </a:r>
            <a:r>
              <a:rPr lang="en-US" b="1" dirty="0" err="1"/>
              <a:t>nhiều</a:t>
            </a:r>
            <a:r>
              <a:rPr lang="en-US" b="1" dirty="0"/>
              <a:t>. </a:t>
            </a:r>
            <a:r>
              <a:rPr lang="en-US" b="1" dirty="0" err="1"/>
              <a:t>Tôi</a:t>
            </a:r>
            <a:r>
              <a:rPr lang="en-US" b="1" dirty="0"/>
              <a:t> </a:t>
            </a:r>
            <a:r>
              <a:rPr lang="en-US" b="1" dirty="0" err="1"/>
              <a:t>không</a:t>
            </a:r>
            <a:r>
              <a:rPr lang="en-US" b="1" dirty="0"/>
              <a:t> </a:t>
            </a:r>
            <a:r>
              <a:rPr lang="en-US" b="1" dirty="0" err="1"/>
              <a:t>biết</a:t>
            </a:r>
            <a:r>
              <a:rPr lang="en-US" b="1" dirty="0"/>
              <a:t> </a:t>
            </a:r>
            <a:r>
              <a:rPr lang="en-US" b="1" dirty="0" err="1"/>
              <a:t>liệu</a:t>
            </a:r>
            <a:r>
              <a:rPr lang="en-US" b="1" dirty="0"/>
              <a:t> </a:t>
            </a:r>
            <a:r>
              <a:rPr lang="en-US" b="1" dirty="0" err="1"/>
              <a:t>tôi</a:t>
            </a:r>
            <a:r>
              <a:rPr lang="en-US" b="1" dirty="0"/>
              <a:t> </a:t>
            </a:r>
            <a:r>
              <a:rPr lang="en-US" b="1" dirty="0" err="1"/>
              <a:t>có</a:t>
            </a:r>
            <a:r>
              <a:rPr lang="en-US" b="1" dirty="0"/>
              <a:t> </a:t>
            </a:r>
            <a:r>
              <a:rPr lang="en-US" b="1" dirty="0" err="1"/>
              <a:t>làm</a:t>
            </a:r>
            <a:r>
              <a:rPr lang="en-US" b="1" dirty="0"/>
              <a:t> </a:t>
            </a:r>
            <a:r>
              <a:rPr lang="en-US" b="1" dirty="0" err="1"/>
              <a:t>thêm</a:t>
            </a:r>
            <a:r>
              <a:rPr lang="en-US" b="1" dirty="0"/>
              <a:t> </a:t>
            </a:r>
            <a:r>
              <a:rPr lang="en-US" b="1" dirty="0" err="1"/>
              <a:t>điều</a:t>
            </a:r>
            <a:r>
              <a:rPr lang="en-US" b="1" dirty="0"/>
              <a:t> </a:t>
            </a:r>
            <a:r>
              <a:rPr lang="en-US" b="1" dirty="0" err="1"/>
              <a:t>này</a:t>
            </a:r>
            <a:r>
              <a:rPr lang="en-US" b="1" dirty="0"/>
              <a:t> </a:t>
            </a:r>
            <a:r>
              <a:rPr lang="en-US" b="1" dirty="0" err="1"/>
              <a:t>được</a:t>
            </a:r>
            <a:r>
              <a:rPr lang="en-US" b="1" dirty="0"/>
              <a:t> </a:t>
            </a:r>
            <a:r>
              <a:rPr lang="en-US" b="1" dirty="0" err="1"/>
              <a:t>không</a:t>
            </a:r>
            <a:endParaRPr lang="en-US" b="1" dirty="0"/>
          </a:p>
          <a:p>
            <a:pPr marL="0" indent="0">
              <a:buFontTx/>
              <a:buNone/>
            </a:pPr>
            <a:r>
              <a:rPr lang="en-US" b="1" dirty="0"/>
              <a:t>-  </a:t>
            </a:r>
            <a:r>
              <a:rPr lang="en-US" b="1" dirty="0" err="1"/>
              <a:t>Bạn</a:t>
            </a:r>
            <a:r>
              <a:rPr lang="en-US" b="1" dirty="0"/>
              <a:t> </a:t>
            </a:r>
            <a:r>
              <a:rPr lang="en-US" b="1" dirty="0" err="1"/>
              <a:t>là</a:t>
            </a:r>
            <a:r>
              <a:rPr lang="en-US" b="1" dirty="0"/>
              <a:t> </a:t>
            </a:r>
            <a:r>
              <a:rPr lang="en-US" b="1" dirty="0" err="1"/>
              <a:t>người</a:t>
            </a:r>
            <a:r>
              <a:rPr lang="en-US" b="1" dirty="0"/>
              <a:t> </a:t>
            </a:r>
            <a:r>
              <a:rPr lang="en-US" b="1" dirty="0" err="1"/>
              <a:t>đã</a:t>
            </a:r>
            <a:r>
              <a:rPr lang="en-US" b="1" dirty="0"/>
              <a:t> </a:t>
            </a:r>
            <a:r>
              <a:rPr lang="en-US" b="1" dirty="0" err="1"/>
              <a:t>vượt</a:t>
            </a:r>
            <a:r>
              <a:rPr lang="en-US" b="1" dirty="0"/>
              <a:t> qua </a:t>
            </a:r>
            <a:r>
              <a:rPr lang="en-US" b="1" dirty="0" err="1"/>
              <a:t>rất</a:t>
            </a:r>
            <a:r>
              <a:rPr lang="en-US" b="1" dirty="0"/>
              <a:t> </a:t>
            </a:r>
            <a:r>
              <a:rPr lang="en-US" b="1" dirty="0" err="1"/>
              <a:t>nhiều</a:t>
            </a:r>
            <a:r>
              <a:rPr lang="en-US" b="1" dirty="0"/>
              <a:t>.</a:t>
            </a:r>
          </a:p>
          <a:p>
            <a:pPr marL="0" indent="0">
              <a:buFontTx/>
              <a:buNone/>
            </a:pPr>
            <a:r>
              <a:rPr lang="en-US" b="1" dirty="0" err="1"/>
              <a:t>một</a:t>
            </a:r>
            <a:r>
              <a:rPr lang="en-US" b="1" dirty="0"/>
              <a:t> </a:t>
            </a:r>
            <a:r>
              <a:rPr lang="en-US" b="1" dirty="0" err="1"/>
              <a:t>cách</a:t>
            </a:r>
            <a:r>
              <a:rPr lang="en-US" b="1" dirty="0"/>
              <a:t> </a:t>
            </a:r>
            <a:r>
              <a:rPr lang="en-US" b="1" dirty="0" err="1"/>
              <a:t>khác</a:t>
            </a:r>
            <a:r>
              <a:rPr lang="en-US" b="1" dirty="0"/>
              <a:t> </a:t>
            </a:r>
            <a:r>
              <a:rPr lang="en-US" b="1" dirty="0" err="1"/>
              <a:t>để</a:t>
            </a:r>
            <a:r>
              <a:rPr lang="en-US" b="1" dirty="0"/>
              <a:t> </a:t>
            </a:r>
            <a:r>
              <a:rPr lang="en-US" b="1" dirty="0" err="1"/>
              <a:t>nhận</a:t>
            </a:r>
            <a:r>
              <a:rPr lang="en-US" b="1" dirty="0"/>
              <a:t> </a:t>
            </a:r>
            <a:r>
              <a:rPr lang="en-US" b="1" dirty="0" err="1"/>
              <a:t>thức</a:t>
            </a:r>
            <a:r>
              <a:rPr lang="en-US" b="1" dirty="0"/>
              <a:t> </a:t>
            </a:r>
            <a:r>
              <a:rPr lang="en-US" b="1" dirty="0" err="1"/>
              <a:t>tình</a:t>
            </a:r>
            <a:r>
              <a:rPr lang="en-US" b="1" dirty="0"/>
              <a:t> </a:t>
            </a:r>
            <a:r>
              <a:rPr lang="en-US" b="1" dirty="0" err="1"/>
              <a:t>hình</a:t>
            </a:r>
            <a:r>
              <a:rPr lang="en-US" b="1" dirty="0"/>
              <a:t>. </a:t>
            </a:r>
            <a:r>
              <a:rPr lang="en-US" b="1" dirty="0" err="1"/>
              <a:t>Sự</a:t>
            </a:r>
            <a:r>
              <a:rPr lang="en-US" b="1" dirty="0"/>
              <a:t> </a:t>
            </a:r>
            <a:r>
              <a:rPr lang="en-US" b="1" dirty="0" err="1"/>
              <a:t>không</a:t>
            </a:r>
            <a:r>
              <a:rPr lang="en-US" b="1" dirty="0"/>
              <a:t> </a:t>
            </a:r>
            <a:r>
              <a:rPr lang="en-US" b="1" dirty="0" err="1"/>
              <a:t>chắc</a:t>
            </a:r>
            <a:r>
              <a:rPr lang="en-US" b="1" dirty="0"/>
              <a:t> </a:t>
            </a:r>
            <a:r>
              <a:rPr lang="en-US" b="1" dirty="0" err="1"/>
              <a:t>chắn</a:t>
            </a:r>
            <a:r>
              <a:rPr lang="en-US" b="1" dirty="0"/>
              <a:t> </a:t>
            </a:r>
            <a:r>
              <a:rPr lang="en-US" b="1" dirty="0" err="1"/>
              <a:t>trở</a:t>
            </a:r>
            <a:r>
              <a:rPr lang="en-US" b="1" dirty="0"/>
              <a:t> </a:t>
            </a:r>
            <a:r>
              <a:rPr lang="en-US" b="1" dirty="0" err="1"/>
              <a:t>thành</a:t>
            </a:r>
            <a:r>
              <a:rPr lang="en-US" b="1" dirty="0"/>
              <a:t> </a:t>
            </a:r>
            <a:r>
              <a:rPr lang="en-US" b="1" dirty="0" err="1"/>
              <a:t>một</a:t>
            </a:r>
            <a:r>
              <a:rPr lang="en-US" b="1" dirty="0"/>
              <a:t> </a:t>
            </a:r>
            <a:r>
              <a:rPr lang="en-US" b="1" dirty="0" err="1"/>
              <a:t>thách</a:t>
            </a:r>
            <a:r>
              <a:rPr lang="en-US" b="1" dirty="0"/>
              <a:t> </a:t>
            </a:r>
            <a:r>
              <a:rPr lang="en-US" b="1" dirty="0" err="1"/>
              <a:t>thức</a:t>
            </a:r>
            <a:r>
              <a:rPr lang="en-US" b="1" dirty="0"/>
              <a:t>, </a:t>
            </a:r>
            <a:r>
              <a:rPr lang="en-US" b="1" dirty="0" err="1"/>
              <a:t>cằn</a:t>
            </a:r>
            <a:r>
              <a:rPr lang="en-US" b="1" dirty="0"/>
              <a:t> </a:t>
            </a:r>
            <a:r>
              <a:rPr lang="en-US" b="1" dirty="0" err="1"/>
              <a:t>nhằn</a:t>
            </a:r>
            <a:r>
              <a:rPr lang="en-US" b="1" dirty="0"/>
              <a:t> </a:t>
            </a:r>
            <a:r>
              <a:rPr lang="en-US" b="1" dirty="0" err="1"/>
              <a:t>là</a:t>
            </a:r>
            <a:r>
              <a:rPr lang="en-US" b="1" dirty="0"/>
              <a:t> </a:t>
            </a:r>
            <a:r>
              <a:rPr lang="en-US" b="1" dirty="0" err="1"/>
              <a:t>tiếng</a:t>
            </a:r>
            <a:r>
              <a:rPr lang="en-US" b="1" dirty="0"/>
              <a:t> </a:t>
            </a:r>
            <a:r>
              <a:rPr lang="en-US" b="1" dirty="0" err="1"/>
              <a:t>nói</a:t>
            </a:r>
            <a:r>
              <a:rPr lang="en-US" b="1" dirty="0"/>
              <a:t> </a:t>
            </a:r>
            <a:r>
              <a:rPr lang="en-US" b="1" dirty="0" err="1"/>
              <a:t>của</a:t>
            </a:r>
            <a:r>
              <a:rPr lang="en-US" b="1" dirty="0"/>
              <a:t> </a:t>
            </a:r>
            <a:r>
              <a:rPr lang="en-US" b="1" dirty="0" err="1"/>
              <a:t>tình</a:t>
            </a:r>
            <a:r>
              <a:rPr lang="en-US" b="1" dirty="0"/>
              <a:t> </a:t>
            </a:r>
            <a:r>
              <a:rPr lang="en-US" b="1" dirty="0" err="1"/>
              <a:t>yêu</a:t>
            </a:r>
            <a:r>
              <a:rPr lang="en-US" b="1" dirty="0"/>
              <a:t>. </a:t>
            </a:r>
            <a:r>
              <a:rPr lang="en-US" b="1" dirty="0" err="1"/>
              <a:t>Sự</a:t>
            </a:r>
            <a:r>
              <a:rPr lang="en-US" b="1" dirty="0"/>
              <a:t> </a:t>
            </a:r>
            <a:r>
              <a:rPr lang="en-US" b="1" dirty="0" err="1"/>
              <a:t>bình</a:t>
            </a:r>
            <a:r>
              <a:rPr lang="en-US" b="1" dirty="0"/>
              <a:t> </a:t>
            </a:r>
            <a:r>
              <a:rPr lang="en-US" b="1" dirty="0" err="1"/>
              <a:t>thường</a:t>
            </a:r>
            <a:r>
              <a:rPr lang="en-US" b="1" dirty="0"/>
              <a:t> </a:t>
            </a:r>
            <a:r>
              <a:rPr lang="en-US" b="1" dirty="0" err="1"/>
              <a:t>trở</a:t>
            </a:r>
            <a:r>
              <a:rPr lang="en-US" b="1" dirty="0"/>
              <a:t> </a:t>
            </a:r>
            <a:r>
              <a:rPr lang="en-US" b="1" dirty="0" err="1"/>
              <a:t>thành</a:t>
            </a:r>
            <a:r>
              <a:rPr lang="en-US" b="1" dirty="0"/>
              <a:t> </a:t>
            </a:r>
            <a:r>
              <a:rPr lang="en-US" b="1" dirty="0" err="1"/>
              <a:t>đặc</a:t>
            </a:r>
            <a:r>
              <a:rPr lang="en-US" b="1" dirty="0"/>
              <a:t> </a:t>
            </a:r>
            <a:r>
              <a:rPr lang="en-US" b="1" dirty="0" err="1"/>
              <a:t>biệt</a:t>
            </a:r>
            <a:r>
              <a:rPr lang="en-US" b="1" dirty="0"/>
              <a:t>. </a:t>
            </a:r>
            <a:r>
              <a:rPr lang="en-US" b="1" dirty="0" err="1"/>
              <a:t>Nghịch</a:t>
            </a:r>
            <a:r>
              <a:rPr lang="en-US" b="1" dirty="0"/>
              <a:t> </a:t>
            </a:r>
            <a:r>
              <a:rPr lang="en-US" b="1" dirty="0" err="1"/>
              <a:t>cảnh</a:t>
            </a:r>
            <a:r>
              <a:rPr lang="en-US" b="1" dirty="0"/>
              <a:t> </a:t>
            </a:r>
            <a:r>
              <a:rPr lang="en-US" b="1" dirty="0" err="1"/>
              <a:t>phản</a:t>
            </a:r>
            <a:r>
              <a:rPr lang="en-US" b="1" dirty="0"/>
              <a:t> </a:t>
            </a:r>
            <a:r>
              <a:rPr lang="en-US" b="1" dirty="0" err="1"/>
              <a:t>ánh</a:t>
            </a:r>
            <a:r>
              <a:rPr lang="en-US" b="1" dirty="0"/>
              <a:t> </a:t>
            </a:r>
            <a:r>
              <a:rPr lang="en-US" b="1" dirty="0" err="1"/>
              <a:t>sức</a:t>
            </a:r>
            <a:r>
              <a:rPr lang="en-US" b="1" dirty="0"/>
              <a:t> </a:t>
            </a:r>
            <a:r>
              <a:rPr lang="en-US" b="1" dirty="0" err="1"/>
              <a:t>mạnh</a:t>
            </a:r>
            <a:r>
              <a:rPr lang="en-US" b="1" dirty="0"/>
              <a:t>.  </a:t>
            </a:r>
            <a:r>
              <a:rPr lang="en-US" b="1" dirty="0" err="1"/>
              <a:t>mời</a:t>
            </a:r>
            <a:r>
              <a:rPr lang="en-US" b="1" dirty="0"/>
              <a:t> </a:t>
            </a:r>
            <a:r>
              <a:rPr lang="en-US" b="1" dirty="0" err="1"/>
              <a:t>xem</a:t>
            </a:r>
            <a:r>
              <a:rPr lang="en-US" b="1" dirty="0"/>
              <a:t> </a:t>
            </a:r>
            <a:r>
              <a:rPr lang="en-US" b="1" dirty="0" err="1"/>
              <a:t>một</a:t>
            </a:r>
            <a:r>
              <a:rPr lang="en-US" b="1" dirty="0"/>
              <a:t> </a:t>
            </a:r>
            <a:r>
              <a:rPr lang="en-US" b="1" dirty="0" err="1"/>
              <a:t>góc</a:t>
            </a:r>
            <a:r>
              <a:rPr lang="en-US" b="1" dirty="0"/>
              <a:t> </a:t>
            </a:r>
            <a:r>
              <a:rPr lang="en-US" b="1" dirty="0" err="1"/>
              <a:t>nhìn</a:t>
            </a:r>
            <a:r>
              <a:rPr lang="en-US" b="1" dirty="0"/>
              <a:t> </a:t>
            </a:r>
            <a:r>
              <a:rPr lang="en-US" b="1" dirty="0" err="1"/>
              <a:t>khác</a:t>
            </a:r>
            <a:r>
              <a:rPr lang="en-US" b="1" dirty="0"/>
              <a:t>.</a:t>
            </a:r>
          </a:p>
          <a:p>
            <a:pPr marL="171450" indent="-171450">
              <a:buFontTx/>
              <a:buChar char="-"/>
            </a:pPr>
            <a:endParaRPr lang="en-US" b="1" dirty="0"/>
          </a:p>
          <a:p>
            <a:pPr marL="171450" indent="-171450">
              <a:buFontTx/>
              <a:buChar char="-"/>
            </a:pPr>
            <a:r>
              <a:rPr lang="en-US" b="1" dirty="0" err="1"/>
              <a:t>nói</a:t>
            </a:r>
            <a:r>
              <a:rPr lang="en-US" b="1" dirty="0"/>
              <a:t> </a:t>
            </a:r>
            <a:r>
              <a:rPr lang="en-US" b="1" dirty="0" err="1"/>
              <a:t>sự</a:t>
            </a:r>
            <a:r>
              <a:rPr lang="en-US" b="1" dirty="0"/>
              <a:t> </a:t>
            </a:r>
            <a:r>
              <a:rPr lang="en-US" b="1" dirty="0" err="1"/>
              <a:t>thật</a:t>
            </a:r>
            <a:r>
              <a:rPr lang="en-US" b="1" dirty="0"/>
              <a:t>. </a:t>
            </a:r>
            <a:r>
              <a:rPr lang="en-US" b="1" dirty="0" err="1"/>
              <a:t>và</a:t>
            </a:r>
            <a:r>
              <a:rPr lang="en-US" b="1" dirty="0"/>
              <a:t> </a:t>
            </a:r>
            <a:r>
              <a:rPr lang="en-US" b="1" dirty="0" err="1"/>
              <a:t>tôn</a:t>
            </a:r>
            <a:r>
              <a:rPr lang="en-US" b="1" dirty="0"/>
              <a:t> </a:t>
            </a:r>
            <a:r>
              <a:rPr lang="en-US" b="1" dirty="0" err="1"/>
              <a:t>vinh</a:t>
            </a:r>
            <a:r>
              <a:rPr lang="en-US" b="1" dirty="0"/>
              <a:t> </a:t>
            </a:r>
            <a:r>
              <a:rPr lang="en-US" b="1" dirty="0" err="1"/>
              <a:t>quyền</a:t>
            </a:r>
            <a:r>
              <a:rPr lang="en-US" b="1" dirty="0"/>
              <a:t> </a:t>
            </a:r>
            <a:r>
              <a:rPr lang="en-US" b="1" dirty="0" err="1"/>
              <a:t>tự</a:t>
            </a:r>
            <a:r>
              <a:rPr lang="en-US" b="1" dirty="0"/>
              <a:t> </a:t>
            </a:r>
            <a:r>
              <a:rPr lang="en-US" b="1" dirty="0" err="1"/>
              <a:t>chủ</a:t>
            </a:r>
            <a:r>
              <a:rPr lang="en-US" b="1" dirty="0"/>
              <a:t> </a:t>
            </a:r>
            <a:r>
              <a:rPr lang="en-US" b="1" dirty="0" err="1"/>
              <a:t>cá</a:t>
            </a:r>
            <a:r>
              <a:rPr lang="en-US" b="1" dirty="0"/>
              <a:t> </a:t>
            </a:r>
            <a:r>
              <a:rPr lang="en-US" b="1" dirty="0" err="1"/>
              <a:t>nhân</a:t>
            </a:r>
            <a:r>
              <a:rPr lang="en-US" b="1" dirty="0"/>
              <a:t>.</a:t>
            </a:r>
          </a:p>
          <a:p>
            <a:pPr marL="171450" indent="-171450">
              <a:buFontTx/>
              <a:buChar char="-"/>
            </a:pPr>
            <a:r>
              <a:rPr lang="en-US" b="1" dirty="0"/>
              <a:t>"</a:t>
            </a:r>
            <a:r>
              <a:rPr lang="en-US" b="1" dirty="0" err="1"/>
              <a:t>Đó</a:t>
            </a:r>
            <a:r>
              <a:rPr lang="en-US" b="1" dirty="0"/>
              <a:t> </a:t>
            </a:r>
            <a:r>
              <a:rPr lang="en-US" b="1" dirty="0" err="1"/>
              <a:t>thực</a:t>
            </a:r>
            <a:r>
              <a:rPr lang="en-US" b="1" dirty="0"/>
              <a:t> </a:t>
            </a:r>
            <a:r>
              <a:rPr lang="en-US" b="1" dirty="0" err="1"/>
              <a:t>sự</a:t>
            </a:r>
            <a:r>
              <a:rPr lang="en-US" b="1" dirty="0"/>
              <a:t> </a:t>
            </a:r>
            <a:r>
              <a:rPr lang="en-US" b="1" dirty="0" err="1"/>
              <a:t>tùy</a:t>
            </a:r>
            <a:r>
              <a:rPr lang="en-US" b="1" dirty="0"/>
              <a:t> </a:t>
            </a:r>
            <a:r>
              <a:rPr lang="en-US" b="1" dirty="0" err="1"/>
              <a:t>thuộc</a:t>
            </a:r>
            <a:r>
              <a:rPr lang="en-US" b="1" dirty="0"/>
              <a:t> </a:t>
            </a:r>
            <a:r>
              <a:rPr lang="en-US" b="1" dirty="0" err="1"/>
              <a:t>vào</a:t>
            </a:r>
            <a:r>
              <a:rPr lang="en-US" b="1" dirty="0"/>
              <a:t> </a:t>
            </a:r>
            <a:r>
              <a:rPr lang="en-US" b="1" dirty="0" err="1"/>
              <a:t>bạn</a:t>
            </a:r>
            <a:r>
              <a:rPr lang="en-US" b="1" dirty="0"/>
              <a:t>.""</a:t>
            </a:r>
            <a:r>
              <a:rPr lang="en-US" b="1" dirty="0" err="1"/>
              <a:t>Tôi</a:t>
            </a:r>
            <a:r>
              <a:rPr lang="en-US" b="1" dirty="0"/>
              <a:t> </a:t>
            </a:r>
            <a:r>
              <a:rPr lang="en-US" b="1" dirty="0" err="1"/>
              <a:t>tự</a:t>
            </a:r>
            <a:r>
              <a:rPr lang="en-US" b="1" dirty="0"/>
              <a:t> </a:t>
            </a:r>
            <a:r>
              <a:rPr lang="en-US" b="1" dirty="0" err="1"/>
              <a:t>hỏi</a:t>
            </a:r>
            <a:r>
              <a:rPr lang="en-US" b="1" dirty="0"/>
              <a:t> </a:t>
            </a:r>
            <a:r>
              <a:rPr lang="en-US" b="1" dirty="0" err="1"/>
              <a:t>bạn</a:t>
            </a:r>
            <a:r>
              <a:rPr lang="en-US" b="1" dirty="0"/>
              <a:t> </a:t>
            </a:r>
            <a:r>
              <a:rPr lang="en-US" b="1" dirty="0" err="1"/>
              <a:t>sẽ</a:t>
            </a:r>
            <a:r>
              <a:rPr lang="en-US" b="1" dirty="0"/>
              <a:t> </a:t>
            </a:r>
            <a:r>
              <a:rPr lang="en-US" b="1" dirty="0" err="1"/>
              <a:t>quyết</a:t>
            </a:r>
            <a:r>
              <a:rPr lang="en-US" b="1" dirty="0"/>
              <a:t> </a:t>
            </a:r>
            <a:r>
              <a:rPr lang="en-US" b="1" dirty="0" err="1"/>
              <a:t>định</a:t>
            </a:r>
            <a:r>
              <a:rPr lang="en-US" b="1" dirty="0"/>
              <a:t> </a:t>
            </a:r>
            <a:r>
              <a:rPr lang="en-US" b="1" dirty="0" err="1"/>
              <a:t>gì</a:t>
            </a:r>
            <a:r>
              <a:rPr lang="en-US" b="1" dirty="0"/>
              <a:t>! ""</a:t>
            </a:r>
            <a:r>
              <a:rPr lang="en-US" b="1" dirty="0" err="1"/>
              <a:t>Bạn</a:t>
            </a:r>
            <a:r>
              <a:rPr lang="en-US" b="1" dirty="0"/>
              <a:t> </a:t>
            </a:r>
            <a:r>
              <a:rPr lang="en-US" b="1" dirty="0" err="1"/>
              <a:t>đúng</a:t>
            </a:r>
            <a:r>
              <a:rPr lang="en-US" b="1" dirty="0"/>
              <a:t>. </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chọnLàm</a:t>
            </a:r>
            <a:r>
              <a:rPr lang="en-US" b="1" dirty="0"/>
              <a:t> </a:t>
            </a:r>
            <a:r>
              <a:rPr lang="en-US" b="1" dirty="0" err="1"/>
              <a:t>là</a:t>
            </a:r>
            <a:r>
              <a:rPr lang="en-US" b="1" dirty="0"/>
              <a:t> </a:t>
            </a:r>
            <a:r>
              <a:rPr lang="en-US" b="1" dirty="0" err="1"/>
              <a:t>công</a:t>
            </a:r>
            <a:r>
              <a:rPr lang="en-US" b="1" dirty="0"/>
              <a:t> </a:t>
            </a:r>
            <a:r>
              <a:rPr lang="en-US" b="1" dirty="0" err="1"/>
              <a:t>việc</a:t>
            </a:r>
            <a:r>
              <a:rPr lang="en-US" b="1" dirty="0"/>
              <a:t> </a:t>
            </a:r>
            <a:r>
              <a:rPr lang="en-US" b="1" dirty="0" err="1"/>
              <a:t>của</a:t>
            </a:r>
            <a:r>
              <a:rPr lang="en-US" b="1" dirty="0"/>
              <a:t> </a:t>
            </a:r>
            <a:r>
              <a:rPr lang="en-US" b="1" dirty="0" err="1"/>
              <a:t>bạn</a:t>
            </a:r>
            <a:r>
              <a:rPr lang="en-US" b="1" dirty="0"/>
              <a:t>. </a:t>
            </a:r>
            <a:r>
              <a:rPr lang="en-US" b="1" dirty="0" err="1"/>
              <a:t>Bạn</a:t>
            </a:r>
            <a:r>
              <a:rPr lang="en-US" b="1" dirty="0"/>
              <a:t> </a:t>
            </a:r>
            <a:r>
              <a:rPr lang="en-US" b="1" dirty="0" err="1"/>
              <a:t>có</a:t>
            </a:r>
            <a:r>
              <a:rPr lang="en-US" b="1" dirty="0"/>
              <a:t> </a:t>
            </a:r>
            <a:r>
              <a:rPr lang="en-US" b="1" dirty="0" err="1"/>
              <a:t>thểBỏ</a:t>
            </a:r>
            <a:r>
              <a:rPr lang="en-US" b="1" dirty="0"/>
              <a:t> </a:t>
            </a:r>
            <a:r>
              <a:rPr lang="en-US" b="1" dirty="0" err="1"/>
              <a:t>thuốc</a:t>
            </a:r>
            <a:r>
              <a:rPr lang="en-US" b="1" dirty="0"/>
              <a:t> </a:t>
            </a:r>
            <a:r>
              <a:rPr lang="en-US" b="1" dirty="0" err="1"/>
              <a:t>lá</a:t>
            </a:r>
            <a:r>
              <a:rPr lang="en-US" b="1" dirty="0"/>
              <a:t>, </a:t>
            </a:r>
            <a:r>
              <a:rPr lang="en-US" b="1" dirty="0" err="1"/>
              <a:t>cắt</a:t>
            </a:r>
            <a:r>
              <a:rPr lang="en-US" b="1" dirty="0"/>
              <a:t> </a:t>
            </a:r>
            <a:r>
              <a:rPr lang="en-US" b="1" dirty="0" err="1"/>
              <a:t>giảm</a:t>
            </a:r>
            <a:r>
              <a:rPr lang="en-US" b="1" dirty="0"/>
              <a:t>, </a:t>
            </a:r>
            <a:r>
              <a:rPr lang="en-US" b="1" dirty="0" err="1"/>
              <a:t>tiếp</a:t>
            </a:r>
            <a:r>
              <a:rPr lang="en-US" b="1" dirty="0"/>
              <a:t> </a:t>
            </a:r>
            <a:r>
              <a:rPr lang="en-US" b="1" dirty="0" err="1"/>
              <a:t>tục</a:t>
            </a:r>
            <a:r>
              <a:rPr lang="en-US" b="1" dirty="0"/>
              <a:t> </a:t>
            </a:r>
            <a:r>
              <a:rPr lang="en-US" b="1" dirty="0" err="1"/>
              <a:t>như</a:t>
            </a:r>
            <a:r>
              <a:rPr lang="en-US" b="1" dirty="0"/>
              <a:t> </a:t>
            </a:r>
            <a:r>
              <a:rPr lang="en-US" b="1" dirty="0" err="1"/>
              <a:t>bạn</a:t>
            </a:r>
            <a:r>
              <a:rPr lang="en-US" b="1" dirty="0"/>
              <a:t> </a:t>
            </a:r>
            <a:r>
              <a:rPr lang="en-US" b="1" dirty="0" err="1"/>
              <a:t>đang</a:t>
            </a:r>
            <a:r>
              <a:rPr lang="en-US" b="1" dirty="0"/>
              <a:t> </a:t>
            </a:r>
            <a:r>
              <a:rPr lang="en-US" b="1" dirty="0" err="1"/>
              <a:t>có</a:t>
            </a:r>
            <a:r>
              <a:rPr lang="en-US" b="1" dirty="0"/>
              <a:t>, </a:t>
            </a:r>
            <a:r>
              <a:rPr lang="en-US" b="1" dirty="0" err="1"/>
              <a:t>hoặc</a:t>
            </a:r>
            <a:r>
              <a:rPr lang="en-US" b="1" dirty="0"/>
              <a:t> </a:t>
            </a:r>
            <a:r>
              <a:rPr lang="en-US" b="1" dirty="0" err="1"/>
              <a:t>làm</a:t>
            </a:r>
            <a:r>
              <a:rPr lang="en-US" b="1" dirty="0"/>
              <a:t> </a:t>
            </a:r>
            <a:r>
              <a:rPr lang="en-US" b="1" dirty="0" err="1"/>
              <a:t>điều</a:t>
            </a:r>
            <a:r>
              <a:rPr lang="en-US" b="1" dirty="0"/>
              <a:t> </a:t>
            </a:r>
            <a:r>
              <a:rPr lang="en-US" b="1" dirty="0" err="1"/>
              <a:t>đó</a:t>
            </a:r>
            <a:r>
              <a:rPr lang="en-US" b="1" dirty="0"/>
              <a:t> </a:t>
            </a:r>
            <a:r>
              <a:rPr lang="en-US" b="1" dirty="0" err="1"/>
              <a:t>thậm</a:t>
            </a:r>
            <a:r>
              <a:rPr lang="en-US" b="1" dirty="0"/>
              <a:t> </a:t>
            </a:r>
            <a:r>
              <a:rPr lang="en-US" b="1" dirty="0" err="1"/>
              <a:t>chí</a:t>
            </a:r>
            <a:r>
              <a:rPr lang="en-US" b="1" dirty="0"/>
              <a:t> </a:t>
            </a:r>
            <a:r>
              <a:rPr lang="en-US" b="1" dirty="0" err="1"/>
              <a:t>nhiều</a:t>
            </a:r>
            <a:r>
              <a:rPr lang="en-US" b="1" dirty="0"/>
              <a:t> </a:t>
            </a:r>
            <a:r>
              <a:rPr lang="en-US" b="1" dirty="0" err="1"/>
              <a:t>hơn</a:t>
            </a:r>
            <a:r>
              <a:rPr lang="en-US" b="1" dirty="0"/>
              <a:t> </a:t>
            </a:r>
            <a:r>
              <a:rPr lang="en-US" b="1" dirty="0" err="1"/>
              <a:t>nếu</a:t>
            </a:r>
            <a:r>
              <a:rPr lang="en-US" b="1" dirty="0"/>
              <a:t> </a:t>
            </a:r>
            <a:r>
              <a:rPr lang="en-US" b="1" dirty="0" err="1"/>
              <a:t>bạn</a:t>
            </a:r>
            <a:r>
              <a:rPr lang="en-US" b="1" dirty="0"/>
              <a:t> </a:t>
            </a:r>
            <a:r>
              <a:rPr lang="en-US" b="1" dirty="0" err="1"/>
              <a:t>muốn</a:t>
            </a:r>
            <a:r>
              <a:rPr lang="en-US" b="1" dirty="0"/>
              <a:t>. ""</a:t>
            </a:r>
            <a:r>
              <a:rPr lang="en-US" b="1" dirty="0" err="1"/>
              <a:t>Dù</a:t>
            </a:r>
            <a:r>
              <a:rPr lang="en-US" b="1" dirty="0"/>
              <a:t> </a:t>
            </a:r>
            <a:r>
              <a:rPr lang="en-US" b="1" dirty="0" err="1"/>
              <a:t>có</a:t>
            </a:r>
            <a:r>
              <a:rPr lang="en-US" b="1" dirty="0"/>
              <a:t> </a:t>
            </a:r>
            <a:r>
              <a:rPr lang="en-US" b="1" dirty="0" err="1"/>
              <a:t>muốn</a:t>
            </a:r>
            <a:r>
              <a:rPr lang="en-US" b="1" dirty="0"/>
              <a:t>  </a:t>
            </a:r>
            <a:r>
              <a:rPr lang="en-US" b="1" dirty="0" err="1"/>
              <a:t>tôi</a:t>
            </a:r>
            <a:r>
              <a:rPr lang="en-US" b="1" dirty="0"/>
              <a:t> </a:t>
            </a:r>
            <a:r>
              <a:rPr lang="en-US" b="1" dirty="0" err="1"/>
              <a:t>cũng</a:t>
            </a:r>
            <a:r>
              <a:rPr lang="en-US" b="1" dirty="0"/>
              <a:t> </a:t>
            </a:r>
            <a:r>
              <a:rPr lang="en-US" b="1" dirty="0" err="1"/>
              <a:t>không</a:t>
            </a:r>
            <a:r>
              <a:rPr lang="en-US" b="1" dirty="0"/>
              <a:t> </a:t>
            </a:r>
            <a:r>
              <a:rPr lang="en-US" b="1" dirty="0" err="1"/>
              <a:t>thể</a:t>
            </a:r>
            <a:r>
              <a:rPr lang="en-US" b="1" dirty="0"/>
              <a:t> </a:t>
            </a:r>
            <a:r>
              <a:rPr lang="en-US" b="1" dirty="0" err="1"/>
              <a:t>quyết</a:t>
            </a:r>
            <a:r>
              <a:rPr lang="en-US" b="1" dirty="0"/>
              <a:t> </a:t>
            </a:r>
            <a:r>
              <a:rPr lang="en-US" b="1" dirty="0" err="1"/>
              <a:t>định</a:t>
            </a:r>
            <a:r>
              <a:rPr lang="en-US" b="1" dirty="0"/>
              <a:t> </a:t>
            </a:r>
            <a:r>
              <a:rPr lang="en-US" b="1" dirty="0" err="1"/>
              <a:t>cho</a:t>
            </a:r>
            <a:r>
              <a:rPr lang="en-US" b="1" dirty="0"/>
              <a:t> </a:t>
            </a:r>
            <a:r>
              <a:rPr lang="en-US" b="1" dirty="0" err="1"/>
              <a:t>bạn</a:t>
            </a:r>
            <a:r>
              <a:rPr lang="en-US" b="1" dirty="0"/>
              <a:t>"</a:t>
            </a:r>
          </a:p>
          <a:p>
            <a:pPr marL="171450" indent="-171450">
              <a:buFontTx/>
              <a:buChar char="-"/>
            </a:pPr>
            <a:endParaRPr lang="en-US" b="1" dirty="0"/>
          </a:p>
          <a:p>
            <a:pPr marL="171450" indent="-171450">
              <a:buFontTx/>
              <a:buChar char="-"/>
            </a:pPr>
            <a:r>
              <a:rPr lang="en-US" b="1" dirty="0" err="1"/>
              <a:t>Đây</a:t>
            </a:r>
            <a:r>
              <a:rPr lang="en-US" b="1" dirty="0"/>
              <a:t> </a:t>
            </a:r>
            <a:r>
              <a:rPr lang="en-US" b="1" dirty="0" err="1"/>
              <a:t>là</a:t>
            </a:r>
            <a:r>
              <a:rPr lang="en-US" b="1" dirty="0"/>
              <a:t> </a:t>
            </a:r>
            <a:r>
              <a:rPr lang="en-US" b="1" dirty="0" err="1"/>
              <a:t>những</a:t>
            </a:r>
            <a:r>
              <a:rPr lang="en-US" b="1" dirty="0"/>
              <a:t> </a:t>
            </a:r>
            <a:r>
              <a:rPr lang="en-US" b="1" dirty="0" err="1"/>
              <a:t>lời</a:t>
            </a:r>
            <a:r>
              <a:rPr lang="en-US" b="1" dirty="0"/>
              <a:t> </a:t>
            </a:r>
            <a:r>
              <a:rPr lang="en-US" b="1" dirty="0" err="1"/>
              <a:t>nói</a:t>
            </a:r>
            <a:r>
              <a:rPr lang="en-US" b="1" dirty="0"/>
              <a:t> </a:t>
            </a:r>
            <a:r>
              <a:rPr lang="en-US" b="1" dirty="0" err="1"/>
              <a:t>không</a:t>
            </a:r>
            <a:r>
              <a:rPr lang="en-US" b="1" dirty="0"/>
              <a:t> </a:t>
            </a:r>
            <a:r>
              <a:rPr lang="en-US" b="1" dirty="0" err="1"/>
              <a:t>mỉa</a:t>
            </a:r>
            <a:r>
              <a:rPr lang="en-US" b="1" dirty="0"/>
              <a:t> </a:t>
            </a:r>
            <a:r>
              <a:rPr lang="en-US" b="1" dirty="0" err="1"/>
              <a:t>mai</a:t>
            </a:r>
            <a:r>
              <a:rPr lang="en-US" b="1" dirty="0"/>
              <a:t>.</a:t>
            </a:r>
          </a:p>
          <a:p>
            <a:pPr marL="171450" indent="-171450">
              <a:buFontTx/>
              <a:buChar char="-"/>
            </a:pPr>
            <a:endParaRPr lang="en-US" b="1" dirty="0"/>
          </a:p>
          <a:p>
            <a:pPr marL="0" indent="0">
              <a:buFontTx/>
              <a:buNone/>
            </a:pP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119</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DISCORD</a:t>
            </a:r>
          </a:p>
          <a:p>
            <a:r>
              <a:rPr lang="en-US" dirty="0" err="1"/>
              <a:t>Dấu</a:t>
            </a:r>
            <a:r>
              <a:rPr lang="en-US" dirty="0"/>
              <a:t> </a:t>
            </a:r>
            <a:r>
              <a:rPr lang="en-US" dirty="0" err="1"/>
              <a:t>hiệu</a:t>
            </a:r>
            <a:r>
              <a:rPr lang="en-US" dirty="0"/>
              <a:t> </a:t>
            </a:r>
            <a:r>
              <a:rPr lang="en-US" dirty="0" err="1"/>
              <a:t>bất</a:t>
            </a:r>
            <a:r>
              <a:rPr lang="en-US" dirty="0"/>
              <a:t> </a:t>
            </a:r>
            <a:r>
              <a:rPr lang="en-US" dirty="0" err="1"/>
              <a:t>hoà</a:t>
            </a:r>
            <a:r>
              <a:rPr lang="en-US" dirty="0"/>
              <a:t> </a:t>
            </a:r>
            <a:r>
              <a:rPr lang="en-US" dirty="0" err="1"/>
              <a:t>trong</a:t>
            </a:r>
            <a:r>
              <a:rPr lang="en-US" dirty="0"/>
              <a:t> </a:t>
            </a:r>
            <a:r>
              <a:rPr lang="en-US" dirty="0" err="1"/>
              <a:t>mối</a:t>
            </a:r>
            <a:r>
              <a:rPr lang="en-US" dirty="0"/>
              <a:t> </a:t>
            </a:r>
            <a:r>
              <a:rPr lang="en-US" dirty="0" err="1"/>
              <a:t>quan</a:t>
            </a:r>
            <a:r>
              <a:rPr lang="en-US" dirty="0"/>
              <a:t> </a:t>
            </a:r>
            <a:r>
              <a:rPr lang="en-US" dirty="0" err="1"/>
              <a:t>hệ</a:t>
            </a:r>
            <a:r>
              <a:rPr lang="en-US" dirty="0"/>
              <a:t> </a:t>
            </a:r>
          </a:p>
          <a:p>
            <a:endParaRPr lang="en-US" dirty="0"/>
          </a:p>
          <a:p>
            <a:r>
              <a:rPr lang="en-US" dirty="0"/>
              <a:t>TC </a:t>
            </a:r>
            <a:r>
              <a:rPr lang="en-US" dirty="0" err="1"/>
              <a:t>tự</a:t>
            </a:r>
            <a:r>
              <a:rPr lang="en-US" dirty="0"/>
              <a:t> </a:t>
            </a:r>
            <a:r>
              <a:rPr lang="en-US" dirty="0" err="1"/>
              <a:t>Bảo</a:t>
            </a:r>
            <a:r>
              <a:rPr lang="en-US" dirty="0"/>
              <a:t> </a:t>
            </a:r>
            <a:r>
              <a:rPr lang="en-US" dirty="0" err="1"/>
              <a:t>vệ</a:t>
            </a:r>
            <a:endParaRPr lang="en-US" dirty="0"/>
          </a:p>
          <a:p>
            <a:r>
              <a:rPr lang="en-US" dirty="0" err="1"/>
              <a:t>Một</a:t>
            </a:r>
            <a:r>
              <a:rPr lang="en-US" dirty="0"/>
              <a:t> </a:t>
            </a:r>
            <a:r>
              <a:rPr lang="en-US" dirty="0" err="1"/>
              <a:t>dấu</a:t>
            </a:r>
            <a:r>
              <a:rPr lang="en-US" dirty="0"/>
              <a:t> </a:t>
            </a:r>
            <a:r>
              <a:rPr lang="en-US" dirty="0" err="1"/>
              <a:t>hiệu</a:t>
            </a:r>
            <a:r>
              <a:rPr lang="en-US" dirty="0"/>
              <a:t> </a:t>
            </a:r>
            <a:r>
              <a:rPr lang="en-US" dirty="0" err="1"/>
              <a:t>cho</a:t>
            </a:r>
            <a:r>
              <a:rPr lang="en-US" dirty="0"/>
              <a:t> </a:t>
            </a:r>
            <a:r>
              <a:rPr lang="en-US" dirty="0" err="1"/>
              <a:t>thấy</a:t>
            </a:r>
            <a:r>
              <a:rPr lang="en-US" dirty="0"/>
              <a:t> </a:t>
            </a:r>
            <a:r>
              <a:rPr lang="en-US" dirty="0" err="1"/>
              <a:t>một</a:t>
            </a:r>
            <a:r>
              <a:rPr lang="en-US" dirty="0"/>
              <a:t> </a:t>
            </a:r>
            <a:r>
              <a:rPr lang="en-US" dirty="0" err="1"/>
              <a:t>điều</a:t>
            </a:r>
            <a:r>
              <a:rPr lang="en-US" dirty="0"/>
              <a:t> </a:t>
            </a:r>
            <a:r>
              <a:rPr lang="en-US" dirty="0" err="1"/>
              <a:t>gì</a:t>
            </a:r>
            <a:r>
              <a:rPr lang="en-US" dirty="0"/>
              <a:t> </a:t>
            </a:r>
            <a:r>
              <a:rPr lang="en-US" dirty="0" err="1"/>
              <a:t>đó</a:t>
            </a:r>
            <a:r>
              <a:rPr lang="en-US" dirty="0"/>
              <a:t> </a:t>
            </a:r>
            <a:r>
              <a:rPr lang="en-US" dirty="0" err="1"/>
              <a:t>không</a:t>
            </a:r>
            <a:r>
              <a:rPr lang="en-US" dirty="0"/>
              <a:t> </a:t>
            </a:r>
            <a:r>
              <a:rPr lang="en-US" dirty="0" err="1"/>
              <a:t>ổn</a:t>
            </a:r>
            <a:r>
              <a:rPr lang="en-US" dirty="0"/>
              <a:t> </a:t>
            </a:r>
            <a:r>
              <a:rPr lang="en-US" dirty="0" err="1"/>
              <a:t>định</a:t>
            </a:r>
            <a:r>
              <a:rPr lang="en-US" dirty="0"/>
              <a:t> </a:t>
            </a:r>
            <a:r>
              <a:rPr lang="en-US" dirty="0" err="1"/>
              <a:t>là</a:t>
            </a:r>
            <a:r>
              <a:rPr lang="en-US" dirty="0"/>
              <a:t> </a:t>
            </a:r>
            <a:r>
              <a:rPr lang="en-US" dirty="0" err="1"/>
              <a:t>khi</a:t>
            </a:r>
            <a:r>
              <a:rPr lang="en-US" dirty="0"/>
              <a:t> </a:t>
            </a:r>
            <a:r>
              <a:rPr lang="en-US" dirty="0" err="1"/>
              <a:t>khách</a:t>
            </a:r>
            <a:r>
              <a:rPr lang="en-US" dirty="0"/>
              <a:t> </a:t>
            </a:r>
            <a:r>
              <a:rPr lang="en-US" dirty="0" err="1"/>
              <a:t>hàng</a:t>
            </a:r>
            <a:r>
              <a:rPr lang="en-US" dirty="0"/>
              <a:t> </a:t>
            </a:r>
            <a:r>
              <a:rPr lang="en-US" dirty="0" err="1"/>
              <a:t>cảm</a:t>
            </a:r>
            <a:r>
              <a:rPr lang="en-US" dirty="0"/>
              <a:t> </a:t>
            </a:r>
            <a:r>
              <a:rPr lang="en-US" dirty="0" err="1"/>
              <a:t>thấy</a:t>
            </a:r>
            <a:r>
              <a:rPr lang="en-US" dirty="0"/>
              <a:t> </a:t>
            </a:r>
            <a:r>
              <a:rPr lang="en-US" dirty="0" err="1"/>
              <a:t>cần</a:t>
            </a:r>
            <a:r>
              <a:rPr lang="en-US" dirty="0"/>
              <a:t> </a:t>
            </a:r>
            <a:r>
              <a:rPr lang="en-US" dirty="0" err="1"/>
              <a:t>phải</a:t>
            </a:r>
            <a:r>
              <a:rPr lang="en-US" dirty="0"/>
              <a:t> </a:t>
            </a:r>
            <a:r>
              <a:rPr lang="en-US" dirty="0" err="1"/>
              <a:t>tự</a:t>
            </a:r>
            <a:r>
              <a:rPr lang="en-US" dirty="0"/>
              <a:t> </a:t>
            </a:r>
            <a:r>
              <a:rPr lang="en-US" dirty="0" err="1"/>
              <a:t>vệ</a:t>
            </a:r>
            <a:r>
              <a:rPr lang="en-US" dirty="0"/>
              <a:t>. </a:t>
            </a:r>
            <a:r>
              <a:rPr lang="en-US" dirty="0" err="1"/>
              <a:t>Việc</a:t>
            </a:r>
            <a:r>
              <a:rPr lang="en-US" dirty="0"/>
              <a:t> </a:t>
            </a:r>
            <a:r>
              <a:rPr lang="en-US" dirty="0" err="1"/>
              <a:t>này</a:t>
            </a:r>
            <a:r>
              <a:rPr lang="en-US" dirty="0"/>
              <a:t> </a:t>
            </a:r>
            <a:r>
              <a:rPr lang="en-US" dirty="0" err="1"/>
              <a:t>có</a:t>
            </a:r>
            <a:r>
              <a:rPr lang="en-US" dirty="0"/>
              <a:t> </a:t>
            </a:r>
            <a:r>
              <a:rPr lang="en-US" dirty="0" err="1"/>
              <a:t>thể</a:t>
            </a:r>
            <a:r>
              <a:rPr lang="en-US" dirty="0"/>
              <a:t> </a:t>
            </a:r>
            <a:r>
              <a:rPr lang="en-US" dirty="0" err="1"/>
              <a:t>có</a:t>
            </a:r>
            <a:r>
              <a:rPr lang="en-US" dirty="0"/>
              <a:t> </a:t>
            </a:r>
            <a:r>
              <a:rPr lang="en-US" dirty="0" err="1"/>
              <a:t>nhiều</a:t>
            </a:r>
            <a:r>
              <a:rPr lang="en-US" dirty="0"/>
              <a:t> </a:t>
            </a:r>
            <a:r>
              <a:rPr lang="en-US" dirty="0" err="1"/>
              <a:t>hình</a:t>
            </a:r>
            <a:r>
              <a:rPr lang="en-US" dirty="0"/>
              <a:t> </a:t>
            </a:r>
            <a:r>
              <a:rPr lang="en-US" dirty="0" err="1"/>
              <a:t>thức</a:t>
            </a:r>
            <a:r>
              <a:rPr lang="en-US" dirty="0"/>
              <a:t> </a:t>
            </a:r>
            <a:r>
              <a:rPr lang="en-US" dirty="0" err="1"/>
              <a:t>như</a:t>
            </a:r>
            <a:r>
              <a:rPr lang="en-US" dirty="0"/>
              <a:t>:</a:t>
            </a:r>
          </a:p>
          <a:p>
            <a:r>
              <a:rPr lang="en-US" dirty="0"/>
              <a:t>• </a:t>
            </a:r>
            <a:r>
              <a:rPr lang="en-US" dirty="0" err="1"/>
              <a:t>Đổ</a:t>
            </a:r>
            <a:r>
              <a:rPr lang="en-US" dirty="0"/>
              <a:t> </a:t>
            </a:r>
            <a:r>
              <a:rPr lang="en-US" dirty="0" err="1"/>
              <a:t>lỗi</a:t>
            </a:r>
            <a:r>
              <a:rPr lang="en-US" dirty="0"/>
              <a:t> - "</a:t>
            </a:r>
            <a:r>
              <a:rPr lang="en-US" dirty="0" err="1"/>
              <a:t>Không</a:t>
            </a:r>
            <a:r>
              <a:rPr lang="en-US" dirty="0"/>
              <a:t> </a:t>
            </a:r>
            <a:r>
              <a:rPr lang="en-US" dirty="0" err="1"/>
              <a:t>phải</a:t>
            </a:r>
            <a:r>
              <a:rPr lang="en-US" dirty="0"/>
              <a:t> </a:t>
            </a:r>
            <a:r>
              <a:rPr lang="en-US" dirty="0" err="1"/>
              <a:t>lỗi</a:t>
            </a:r>
            <a:r>
              <a:rPr lang="en-US" dirty="0"/>
              <a:t> </a:t>
            </a:r>
            <a:r>
              <a:rPr lang="en-US" dirty="0" err="1"/>
              <a:t>của</a:t>
            </a:r>
            <a:r>
              <a:rPr lang="en-US" dirty="0"/>
              <a:t> </a:t>
            </a:r>
            <a:r>
              <a:rPr lang="en-US" dirty="0" err="1"/>
              <a:t>tôi</a:t>
            </a:r>
            <a:r>
              <a:rPr lang="en-US" dirty="0"/>
              <a:t>."</a:t>
            </a:r>
          </a:p>
          <a:p>
            <a:r>
              <a:rPr lang="en-US" dirty="0"/>
              <a:t>• </a:t>
            </a:r>
            <a:r>
              <a:rPr lang="en-US" dirty="0" err="1"/>
              <a:t>Giảm</a:t>
            </a:r>
            <a:r>
              <a:rPr lang="en-US" dirty="0"/>
              <a:t> </a:t>
            </a:r>
            <a:r>
              <a:rPr lang="en-US" dirty="0" err="1"/>
              <a:t>thiểu</a:t>
            </a:r>
            <a:r>
              <a:rPr lang="en-US" dirty="0"/>
              <a:t> - "</a:t>
            </a:r>
            <a:r>
              <a:rPr lang="en-US" dirty="0" err="1"/>
              <a:t>Không</a:t>
            </a:r>
            <a:r>
              <a:rPr lang="en-US" dirty="0"/>
              <a:t> </a:t>
            </a:r>
            <a:r>
              <a:rPr lang="en-US" dirty="0" err="1"/>
              <a:t>tệ</a:t>
            </a:r>
            <a:r>
              <a:rPr lang="en-US" dirty="0"/>
              <a:t> </a:t>
            </a:r>
            <a:r>
              <a:rPr lang="en-US" dirty="0" err="1"/>
              <a:t>lắm</a:t>
            </a:r>
            <a:r>
              <a:rPr lang="en-US" dirty="0"/>
              <a:t>."</a:t>
            </a:r>
          </a:p>
          <a:p>
            <a:r>
              <a:rPr lang="en-US" dirty="0"/>
              <a:t> • </a:t>
            </a:r>
            <a:r>
              <a:rPr lang="en-US" dirty="0" err="1"/>
              <a:t>Giải</a:t>
            </a:r>
            <a:r>
              <a:rPr lang="en-US" dirty="0"/>
              <a:t> </a:t>
            </a:r>
            <a:r>
              <a:rPr lang="en-US" dirty="0" err="1"/>
              <a:t>thích</a:t>
            </a:r>
            <a:r>
              <a:rPr lang="en-US" dirty="0"/>
              <a:t> - "</a:t>
            </a:r>
            <a:r>
              <a:rPr lang="en-US" dirty="0" err="1"/>
              <a:t>Những</a:t>
            </a:r>
            <a:r>
              <a:rPr lang="en-US" dirty="0"/>
              <a:t> </a:t>
            </a:r>
            <a:r>
              <a:rPr lang="en-US" dirty="0" err="1"/>
              <a:t>gì</a:t>
            </a:r>
            <a:r>
              <a:rPr lang="en-US" dirty="0"/>
              <a:t> </a:t>
            </a:r>
            <a:r>
              <a:rPr lang="en-US" dirty="0" err="1"/>
              <a:t>tôi</a:t>
            </a:r>
            <a:r>
              <a:rPr lang="en-US" dirty="0"/>
              <a:t> </a:t>
            </a:r>
            <a:r>
              <a:rPr lang="en-US" dirty="0" err="1"/>
              <a:t>đang</a:t>
            </a:r>
            <a:r>
              <a:rPr lang="en-US" dirty="0"/>
              <a:t> </a:t>
            </a:r>
            <a:r>
              <a:rPr lang="en-US" dirty="0" err="1"/>
              <a:t>làm</a:t>
            </a:r>
            <a:r>
              <a:rPr lang="en-US" dirty="0"/>
              <a:t> </a:t>
            </a:r>
            <a:r>
              <a:rPr lang="en-US" dirty="0" err="1"/>
              <a:t>có</a:t>
            </a:r>
            <a:r>
              <a:rPr lang="en-US" dirty="0"/>
              <a:t> </a:t>
            </a:r>
            <a:r>
              <a:rPr lang="en-US" dirty="0" err="1"/>
              <a:t>ý</a:t>
            </a:r>
            <a:r>
              <a:rPr lang="en-US" dirty="0"/>
              <a:t> </a:t>
            </a:r>
            <a:r>
              <a:rPr lang="en-US" dirty="0" err="1"/>
              <a:t>nghĩa</a:t>
            </a:r>
            <a:r>
              <a:rPr lang="en-US" dirty="0"/>
              <a:t>."</a:t>
            </a:r>
          </a:p>
          <a:p>
            <a:r>
              <a:rPr lang="en-US" dirty="0" err="1"/>
              <a:t>có</a:t>
            </a:r>
            <a:r>
              <a:rPr lang="en-US" dirty="0"/>
              <a:t> </a:t>
            </a:r>
            <a:r>
              <a:rPr lang="en-US" dirty="0" err="1"/>
              <a:t>một</a:t>
            </a:r>
            <a:r>
              <a:rPr lang="en-US" dirty="0"/>
              <a:t> </a:t>
            </a:r>
            <a:r>
              <a:rPr lang="en-US" dirty="0" err="1"/>
              <a:t>lớp</a:t>
            </a:r>
            <a:r>
              <a:rPr lang="en-US" dirty="0"/>
              <a:t> </a:t>
            </a:r>
            <a:r>
              <a:rPr lang="en-US" dirty="0" err="1"/>
              <a:t>che</a:t>
            </a:r>
            <a:r>
              <a:rPr lang="en-US" dirty="0"/>
              <a:t> </a:t>
            </a:r>
            <a:r>
              <a:rPr lang="en-US" dirty="0" err="1"/>
              <a:t>phủ</a:t>
            </a:r>
            <a:r>
              <a:rPr lang="en-US" dirty="0"/>
              <a:t> </a:t>
            </a:r>
            <a:r>
              <a:rPr lang="en-US" dirty="0" err="1"/>
              <a:t>để</a:t>
            </a:r>
            <a:r>
              <a:rPr lang="en-US" dirty="0"/>
              <a:t> </a:t>
            </a:r>
            <a:r>
              <a:rPr lang="en-US" dirty="0" err="1"/>
              <a:t>bảo</a:t>
            </a:r>
            <a:r>
              <a:rPr lang="en-US" dirty="0"/>
              <a:t> </a:t>
            </a:r>
            <a:r>
              <a:rPr lang="en-US" dirty="0" err="1"/>
              <a:t>vệ</a:t>
            </a:r>
            <a:r>
              <a:rPr lang="en-US" dirty="0"/>
              <a:t> </a:t>
            </a:r>
            <a:r>
              <a:rPr lang="en-US" dirty="0" err="1"/>
              <a:t>sự</a:t>
            </a:r>
            <a:r>
              <a:rPr lang="en-US" dirty="0"/>
              <a:t> </a:t>
            </a:r>
            <a:r>
              <a:rPr lang="en-US" dirty="0" err="1"/>
              <a:t>toàn</a:t>
            </a:r>
            <a:r>
              <a:rPr lang="en-US" dirty="0"/>
              <a:t> </a:t>
            </a:r>
            <a:r>
              <a:rPr lang="en-US" dirty="0" err="1"/>
              <a:t>vẹn</a:t>
            </a:r>
            <a:r>
              <a:rPr lang="en-US" dirty="0"/>
              <a:t>, </a:t>
            </a:r>
            <a:r>
              <a:rPr lang="en-US" dirty="0" err="1"/>
              <a:t>tự</a:t>
            </a:r>
            <a:r>
              <a:rPr lang="en-US" dirty="0"/>
              <a:t> </a:t>
            </a:r>
            <a:r>
              <a:rPr lang="en-US" dirty="0" err="1"/>
              <a:t>chủ</a:t>
            </a:r>
            <a:r>
              <a:rPr lang="en-US" dirty="0"/>
              <a:t>, </a:t>
            </a:r>
            <a:r>
              <a:rPr lang="en-US" dirty="0" err="1"/>
              <a:t>hoặc</a:t>
            </a:r>
            <a:r>
              <a:rPr lang="en-US" dirty="0"/>
              <a:t> </a:t>
            </a:r>
            <a:r>
              <a:rPr lang="en-US" dirty="0" err="1"/>
              <a:t>lòng</a:t>
            </a:r>
            <a:r>
              <a:rPr lang="en-US" dirty="0"/>
              <a:t> </a:t>
            </a:r>
            <a:r>
              <a:rPr lang="en-US" dirty="0" err="1"/>
              <a:t>tự</a:t>
            </a:r>
            <a:r>
              <a:rPr lang="en-US" dirty="0"/>
              <a:t> </a:t>
            </a:r>
            <a:r>
              <a:rPr lang="en-US" dirty="0" err="1"/>
              <a:t>trọng</a:t>
            </a:r>
            <a:r>
              <a:rPr lang="en-US" dirty="0"/>
              <a:t> </a:t>
            </a:r>
          </a:p>
          <a:p>
            <a:r>
              <a:rPr lang="en-US" dirty="0" err="1"/>
              <a:t>bảo</a:t>
            </a:r>
            <a:r>
              <a:rPr lang="en-US" dirty="0"/>
              <a:t> </a:t>
            </a:r>
            <a:r>
              <a:rPr lang="en-US" dirty="0" err="1"/>
              <a:t>vệ</a:t>
            </a:r>
            <a:r>
              <a:rPr lang="en-US" dirty="0"/>
              <a:t>, </a:t>
            </a:r>
            <a:r>
              <a:rPr lang="en-US" dirty="0" err="1"/>
              <a:t>để</a:t>
            </a:r>
            <a:r>
              <a:rPr lang="en-US" dirty="0"/>
              <a:t> </a:t>
            </a:r>
            <a:r>
              <a:rPr lang="en-US" dirty="0" err="1"/>
              <a:t>đáp</a:t>
            </a:r>
            <a:r>
              <a:rPr lang="en-US" dirty="0"/>
              <a:t> </a:t>
            </a:r>
            <a:r>
              <a:rPr lang="en-US" dirty="0" err="1"/>
              <a:t>ứng</a:t>
            </a:r>
            <a:r>
              <a:rPr lang="en-US" dirty="0"/>
              <a:t> </a:t>
            </a:r>
            <a:r>
              <a:rPr lang="en-US" dirty="0" err="1"/>
              <a:t>với</a:t>
            </a:r>
            <a:r>
              <a:rPr lang="en-US" dirty="0"/>
              <a:t> </a:t>
            </a:r>
            <a:r>
              <a:rPr lang="en-US" dirty="0" err="1"/>
              <a:t>các</a:t>
            </a:r>
            <a:r>
              <a:rPr lang="en-US" dirty="0"/>
              <a:t> </a:t>
            </a:r>
            <a:r>
              <a:rPr lang="en-US" dirty="0" err="1"/>
              <a:t>cuộc</a:t>
            </a:r>
            <a:r>
              <a:rPr lang="en-US" dirty="0"/>
              <a:t> </a:t>
            </a:r>
            <a:r>
              <a:rPr lang="en-US" dirty="0" err="1"/>
              <a:t>tấn</a:t>
            </a:r>
            <a:r>
              <a:rPr lang="en-US" dirty="0"/>
              <a:t> </a:t>
            </a:r>
            <a:r>
              <a:rPr lang="en-US" dirty="0" err="1"/>
              <a:t>công</a:t>
            </a:r>
            <a:r>
              <a:rPr lang="en-US" dirty="0"/>
              <a:t> </a:t>
            </a:r>
            <a:r>
              <a:rPr lang="en-US" dirty="0" err="1"/>
              <a:t>hoặc</a:t>
            </a:r>
            <a:r>
              <a:rPr lang="en-US" dirty="0"/>
              <a:t> </a:t>
            </a:r>
            <a:r>
              <a:rPr lang="en-US" dirty="0" err="1"/>
              <a:t>đe</a:t>
            </a:r>
            <a:r>
              <a:rPr lang="en-US" dirty="0"/>
              <a:t> </a:t>
            </a:r>
            <a:r>
              <a:rPr lang="en-US" dirty="0" err="1"/>
              <a:t>dọa</a:t>
            </a:r>
            <a:r>
              <a:rPr lang="en-US" dirty="0"/>
              <a:t>. </a:t>
            </a:r>
          </a:p>
          <a:p>
            <a:r>
              <a:rPr lang="en-US" dirty="0"/>
              <a:t>Squaring Off</a:t>
            </a:r>
          </a:p>
          <a:p>
            <a:r>
              <a:rPr lang="en-US" dirty="0"/>
              <a:t>  </a:t>
            </a:r>
            <a:r>
              <a:rPr lang="en-US" dirty="0" err="1"/>
              <a:t>lập</a:t>
            </a:r>
            <a:r>
              <a:rPr lang="en-US" dirty="0"/>
              <a:t> </a:t>
            </a:r>
            <a:r>
              <a:rPr lang="en-US" dirty="0" err="1"/>
              <a:t>trường</a:t>
            </a:r>
            <a:r>
              <a:rPr lang="en-US" dirty="0"/>
              <a:t> </a:t>
            </a:r>
            <a:r>
              <a:rPr lang="en-US" dirty="0" err="1"/>
              <a:t>phản</a:t>
            </a:r>
            <a:r>
              <a:rPr lang="en-US" dirty="0"/>
              <a:t> </a:t>
            </a:r>
            <a:r>
              <a:rPr lang="en-US" dirty="0" err="1"/>
              <a:t>đối</a:t>
            </a:r>
            <a:r>
              <a:rPr lang="en-US" dirty="0"/>
              <a:t>, </a:t>
            </a:r>
            <a:r>
              <a:rPr lang="en-US" dirty="0" err="1"/>
              <a:t>có</a:t>
            </a:r>
            <a:r>
              <a:rPr lang="en-US" dirty="0"/>
              <a:t> </a:t>
            </a:r>
            <a:r>
              <a:rPr lang="en-US" dirty="0" err="1"/>
              <a:t>dấu</a:t>
            </a:r>
            <a:r>
              <a:rPr lang="en-US" dirty="0"/>
              <a:t> </a:t>
            </a:r>
            <a:r>
              <a:rPr lang="en-US" dirty="0" err="1"/>
              <a:t>hiệu</a:t>
            </a:r>
            <a:r>
              <a:rPr lang="en-US" dirty="0"/>
              <a:t> </a:t>
            </a:r>
            <a:r>
              <a:rPr lang="en-US" dirty="0" err="1"/>
              <a:t>cho</a:t>
            </a:r>
            <a:r>
              <a:rPr lang="en-US" dirty="0"/>
              <a:t> </a:t>
            </a:r>
            <a:r>
              <a:rPr lang="en-US" dirty="0" err="1"/>
              <a:t>thấy</a:t>
            </a:r>
            <a:r>
              <a:rPr lang="en-US" dirty="0"/>
              <a:t> </a:t>
            </a:r>
            <a:r>
              <a:rPr lang="en-US" dirty="0" err="1"/>
              <a:t>bạn</a:t>
            </a:r>
            <a:r>
              <a:rPr lang="en-US" dirty="0"/>
              <a:t> </a:t>
            </a:r>
            <a:r>
              <a:rPr lang="en-US" dirty="0" err="1"/>
              <a:t>bị</a:t>
            </a:r>
            <a:r>
              <a:rPr lang="en-US" dirty="0"/>
              <a:t> </a:t>
            </a:r>
            <a:r>
              <a:rPr lang="en-US" dirty="0" err="1"/>
              <a:t>coi</a:t>
            </a:r>
            <a:r>
              <a:rPr lang="en-US" dirty="0"/>
              <a:t> </a:t>
            </a:r>
            <a:r>
              <a:rPr lang="en-US" dirty="0" err="1"/>
              <a:t>là</a:t>
            </a:r>
            <a:r>
              <a:rPr lang="en-US" dirty="0"/>
              <a:t> </a:t>
            </a:r>
            <a:r>
              <a:rPr lang="en-US" dirty="0" err="1"/>
              <a:t>kẻ</a:t>
            </a:r>
            <a:r>
              <a:rPr lang="en-US" dirty="0"/>
              <a:t> </a:t>
            </a:r>
            <a:r>
              <a:rPr lang="en-US" dirty="0" err="1"/>
              <a:t>thù</a:t>
            </a:r>
            <a:r>
              <a:rPr lang="en-US" dirty="0"/>
              <a:t> </a:t>
            </a:r>
            <a:r>
              <a:rPr lang="en-US" dirty="0" err="1"/>
              <a:t>chứ</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người</a:t>
            </a:r>
            <a:r>
              <a:rPr lang="en-US" dirty="0"/>
              <a:t> </a:t>
            </a:r>
            <a:r>
              <a:rPr lang="en-US" dirty="0" err="1"/>
              <a:t>bênh</a:t>
            </a:r>
            <a:r>
              <a:rPr lang="en-US" dirty="0"/>
              <a:t> </a:t>
            </a:r>
            <a:r>
              <a:rPr lang="en-US" dirty="0" err="1"/>
              <a:t>vực</a:t>
            </a:r>
            <a:r>
              <a:rPr lang="en-US" dirty="0"/>
              <a:t>.</a:t>
            </a:r>
          </a:p>
          <a:p>
            <a:r>
              <a:rPr lang="en-US" dirty="0"/>
              <a:t>"</a:t>
            </a:r>
            <a:r>
              <a:rPr lang="en-US" dirty="0" err="1"/>
              <a:t>Bạn</a:t>
            </a:r>
            <a:r>
              <a:rPr lang="en-US" dirty="0"/>
              <a:t> </a:t>
            </a:r>
            <a:r>
              <a:rPr lang="en-US" dirty="0" err="1"/>
              <a:t>không</a:t>
            </a:r>
            <a:r>
              <a:rPr lang="en-US" dirty="0"/>
              <a:t> </a:t>
            </a:r>
            <a:r>
              <a:rPr lang="en-US" dirty="0" err="1"/>
              <a:t>quan</a:t>
            </a:r>
            <a:r>
              <a:rPr lang="en-US" dirty="0"/>
              <a:t> </a:t>
            </a:r>
            <a:r>
              <a:rPr lang="en-US" dirty="0" err="1"/>
              <a:t>tâm</a:t>
            </a:r>
            <a:r>
              <a:rPr lang="en-US" dirty="0"/>
              <a:t> </a:t>
            </a:r>
            <a:r>
              <a:rPr lang="en-US" dirty="0" err="1"/>
              <a:t>đến</a:t>
            </a:r>
            <a:r>
              <a:rPr lang="en-US" dirty="0"/>
              <a:t> </a:t>
            </a:r>
            <a:r>
              <a:rPr lang="en-US" dirty="0" err="1"/>
              <a:t>tôi</a:t>
            </a:r>
            <a:r>
              <a:rPr lang="en-US" dirty="0"/>
              <a:t>." "</a:t>
            </a:r>
            <a:r>
              <a:rPr lang="en-US" dirty="0" err="1"/>
              <a:t>Bạn</a:t>
            </a:r>
            <a:r>
              <a:rPr lang="en-US" dirty="0"/>
              <a:t> </a:t>
            </a:r>
            <a:r>
              <a:rPr lang="en-US" dirty="0" err="1"/>
              <a:t>là</a:t>
            </a:r>
            <a:r>
              <a:rPr lang="en-US" dirty="0"/>
              <a:t> </a:t>
            </a:r>
            <a:r>
              <a:rPr lang="en-US" dirty="0" err="1"/>
              <a:t>ai</a:t>
            </a:r>
            <a:r>
              <a:rPr lang="en-US" dirty="0"/>
              <a:t> </a:t>
            </a:r>
            <a:r>
              <a:rPr lang="en-US" dirty="0" err="1"/>
              <a:t>mà</a:t>
            </a:r>
            <a:r>
              <a:rPr lang="en-US" dirty="0"/>
              <a:t> </a:t>
            </a:r>
            <a:r>
              <a:rPr lang="en-US" dirty="0" err="1"/>
              <a:t>cho</a:t>
            </a:r>
            <a:r>
              <a:rPr lang="en-US" dirty="0"/>
              <a:t> </a:t>
            </a:r>
            <a:r>
              <a:rPr lang="en-US" dirty="0" err="1"/>
              <a:t>tôi</a:t>
            </a:r>
            <a:r>
              <a:rPr lang="en-US" dirty="0"/>
              <a:t> </a:t>
            </a:r>
            <a:r>
              <a:rPr lang="en-US" dirty="0" err="1"/>
              <a:t>biết</a:t>
            </a:r>
            <a:r>
              <a:rPr lang="en-US" dirty="0"/>
              <a:t> </a:t>
            </a:r>
            <a:r>
              <a:rPr lang="en-US" dirty="0" err="1"/>
              <a:t>tôi</a:t>
            </a:r>
            <a:r>
              <a:rPr lang="en-US" dirty="0"/>
              <a:t> </a:t>
            </a:r>
            <a:r>
              <a:rPr lang="en-US" dirty="0" err="1"/>
              <a:t>phải</a:t>
            </a:r>
            <a:r>
              <a:rPr lang="en-US" dirty="0"/>
              <a:t> </a:t>
            </a:r>
            <a:r>
              <a:rPr lang="en-US" dirty="0" err="1"/>
              <a:t>Làm</a:t>
            </a:r>
            <a:r>
              <a:rPr lang="en-US" dirty="0"/>
              <a:t> </a:t>
            </a:r>
            <a:r>
              <a:rPr lang="en-US" dirty="0" err="1"/>
              <a:t>gì</a:t>
            </a:r>
            <a:r>
              <a:rPr lang="en-US" dirty="0"/>
              <a:t>? "</a:t>
            </a:r>
          </a:p>
          <a:p>
            <a:r>
              <a:rPr lang="en-US" dirty="0"/>
              <a:t>"</a:t>
            </a:r>
            <a:r>
              <a:rPr lang="en-US" dirty="0" err="1"/>
              <a:t>Bạn</a:t>
            </a:r>
            <a:r>
              <a:rPr lang="en-US" dirty="0"/>
              <a:t> </a:t>
            </a:r>
            <a:r>
              <a:rPr lang="en-US" dirty="0" err="1"/>
              <a:t>không</a:t>
            </a:r>
            <a:r>
              <a:rPr lang="en-US" dirty="0"/>
              <a:t> </a:t>
            </a:r>
            <a:r>
              <a:rPr lang="en-US" dirty="0" err="1"/>
              <a:t>biết</a:t>
            </a:r>
            <a:r>
              <a:rPr lang="en-US" dirty="0"/>
              <a:t> </a:t>
            </a:r>
            <a:r>
              <a:rPr lang="en-US" dirty="0" err="1"/>
              <a:t>bạn</a:t>
            </a:r>
            <a:r>
              <a:rPr lang="en-US" dirty="0"/>
              <a:t> </a:t>
            </a:r>
            <a:r>
              <a:rPr lang="en-US" dirty="0" err="1"/>
              <a:t>nói</a:t>
            </a:r>
            <a:r>
              <a:rPr lang="en-US" dirty="0"/>
              <a:t> </a:t>
            </a:r>
            <a:r>
              <a:rPr lang="en-US" dirty="0" err="1"/>
              <a:t>gì</a:t>
            </a:r>
            <a:endParaRPr lang="en-US" dirty="0"/>
          </a:p>
          <a:p>
            <a:r>
              <a:rPr lang="en-US" dirty="0"/>
              <a:t>"</a:t>
            </a:r>
            <a:r>
              <a:rPr lang="en-US" dirty="0" err="1"/>
              <a:t>Bạn</a:t>
            </a:r>
            <a:r>
              <a:rPr lang="en-US" dirty="0"/>
              <a:t> </a:t>
            </a:r>
            <a:r>
              <a:rPr lang="en-US" dirty="0" err="1"/>
              <a:t>không</a:t>
            </a:r>
            <a:r>
              <a:rPr lang="en-US" dirty="0"/>
              <a:t> </a:t>
            </a:r>
            <a:r>
              <a:rPr lang="en-US" dirty="0" err="1"/>
              <a:t>hiểu</a:t>
            </a:r>
            <a:r>
              <a:rPr lang="en-US" dirty="0"/>
              <a:t> </a:t>
            </a:r>
            <a:r>
              <a:rPr lang="en-US" dirty="0" err="1"/>
              <a:t>tôi</a:t>
            </a:r>
            <a:r>
              <a:rPr lang="en-US" dirty="0"/>
              <a:t>."</a:t>
            </a:r>
          </a:p>
          <a:p>
            <a:r>
              <a:rPr lang="en-US" dirty="0"/>
              <a:t>"</a:t>
            </a:r>
            <a:r>
              <a:rPr lang="en-US" dirty="0" err="1"/>
              <a:t>Bạn</a:t>
            </a:r>
            <a:r>
              <a:rPr lang="en-US" dirty="0"/>
              <a:t> </a:t>
            </a:r>
            <a:r>
              <a:rPr lang="en-US" dirty="0" err="1"/>
              <a:t>sai</a:t>
            </a:r>
            <a:r>
              <a:rPr lang="en-US" dirty="0"/>
              <a:t> </a:t>
            </a:r>
            <a:r>
              <a:rPr lang="en-US" dirty="0" err="1"/>
              <a:t>về</a:t>
            </a:r>
            <a:r>
              <a:rPr lang="en-US" dirty="0"/>
              <a:t> </a:t>
            </a:r>
            <a:r>
              <a:rPr lang="en-US" dirty="0" err="1"/>
              <a:t>điều</a:t>
            </a:r>
            <a:r>
              <a:rPr lang="en-US" dirty="0"/>
              <a:t> </a:t>
            </a:r>
            <a:r>
              <a:rPr lang="en-US" dirty="0" err="1"/>
              <a:t>đó</a:t>
            </a:r>
            <a:r>
              <a:rPr lang="en-US" dirty="0"/>
              <a:t>."</a:t>
            </a:r>
          </a:p>
          <a:p>
            <a:r>
              <a:rPr lang="en-US" dirty="0" err="1"/>
              <a:t>Đây</a:t>
            </a:r>
            <a:r>
              <a:rPr lang="en-US" dirty="0"/>
              <a:t> </a:t>
            </a:r>
            <a:r>
              <a:rPr lang="en-US" dirty="0" err="1"/>
              <a:t>là</a:t>
            </a:r>
            <a:r>
              <a:rPr lang="en-US" dirty="0"/>
              <a:t> </a:t>
            </a:r>
            <a:r>
              <a:rPr lang="en-US" dirty="0" err="1"/>
              <a:t>một</a:t>
            </a:r>
            <a:r>
              <a:rPr lang="en-US" dirty="0"/>
              <a:t> </a:t>
            </a:r>
            <a:r>
              <a:rPr lang="en-US" dirty="0" err="1"/>
              <a:t>lời</a:t>
            </a:r>
            <a:r>
              <a:rPr lang="en-US" dirty="0"/>
              <a:t> </a:t>
            </a:r>
            <a:r>
              <a:rPr lang="en-US" dirty="0" err="1"/>
              <a:t>mời</a:t>
            </a:r>
            <a:r>
              <a:rPr lang="en-US" dirty="0"/>
              <a:t> </a:t>
            </a:r>
            <a:r>
              <a:rPr lang="en-US" dirty="0" err="1"/>
              <a:t>đến</a:t>
            </a:r>
            <a:r>
              <a:rPr lang="en-US" dirty="0"/>
              <a:t> </a:t>
            </a:r>
            <a:r>
              <a:rPr lang="en-US" dirty="0" err="1"/>
              <a:t>cuộc</a:t>
            </a:r>
            <a:r>
              <a:rPr lang="en-US" dirty="0"/>
              <a:t> </a:t>
            </a:r>
            <a:r>
              <a:rPr lang="en-US" dirty="0" err="1"/>
              <a:t>đấu</a:t>
            </a:r>
            <a:r>
              <a:rPr lang="en-US" dirty="0"/>
              <a:t> </a:t>
            </a:r>
            <a:r>
              <a:rPr lang="en-US" dirty="0" err="1"/>
              <a:t>tranh</a:t>
            </a:r>
            <a:r>
              <a:rPr lang="en-US" dirty="0"/>
              <a:t> </a:t>
            </a:r>
            <a:r>
              <a:rPr lang="en-US" dirty="0" err="1"/>
              <a:t>quyền</a:t>
            </a:r>
            <a:r>
              <a:rPr lang="en-US" dirty="0"/>
              <a:t> </a:t>
            </a:r>
            <a:r>
              <a:rPr lang="en-US" dirty="0" err="1"/>
              <a:t>lực</a:t>
            </a:r>
            <a:r>
              <a:rPr lang="en-US" dirty="0"/>
              <a:t>, </a:t>
            </a:r>
            <a:r>
              <a:rPr lang="en-US" dirty="0" err="1"/>
              <a:t>tranh</a:t>
            </a:r>
            <a:r>
              <a:rPr lang="en-US" dirty="0"/>
              <a:t> </a:t>
            </a:r>
            <a:r>
              <a:rPr lang="en-US" dirty="0" err="1"/>
              <a:t>luận</a:t>
            </a:r>
            <a:r>
              <a:rPr lang="en-US" dirty="0"/>
              <a:t> </a:t>
            </a:r>
            <a:r>
              <a:rPr lang="en-US" dirty="0" err="1"/>
              <a:t>hoặc</a:t>
            </a:r>
            <a:r>
              <a:rPr lang="en-US" dirty="0"/>
              <a:t> </a:t>
            </a:r>
            <a:r>
              <a:rPr lang="en-US" dirty="0" err="1"/>
              <a:t>thuyết</a:t>
            </a:r>
            <a:r>
              <a:rPr lang="en-US" dirty="0"/>
              <a:t> </a:t>
            </a:r>
            <a:r>
              <a:rPr lang="en-US" dirty="0" err="1"/>
              <a:t>phục</a:t>
            </a:r>
            <a:r>
              <a:rPr lang="en-US" dirty="0"/>
              <a:t>.</a:t>
            </a:r>
          </a:p>
          <a:p>
            <a:endParaRPr lang="en-US" dirty="0"/>
          </a:p>
          <a:p>
            <a:r>
              <a:rPr lang="en-US" dirty="0" err="1"/>
              <a:t>Ngắt</a:t>
            </a:r>
            <a:r>
              <a:rPr lang="en-US" dirty="0"/>
              <a:t> </a:t>
            </a:r>
            <a:r>
              <a:rPr lang="en-US" dirty="0" err="1"/>
              <a:t>đoạn</a:t>
            </a:r>
            <a:endParaRPr lang="en-US" dirty="0"/>
          </a:p>
          <a:p>
            <a:r>
              <a:rPr lang="en-US" dirty="0" err="1"/>
              <a:t>Một</a:t>
            </a:r>
            <a:r>
              <a:rPr lang="en-US" dirty="0"/>
              <a:t> </a:t>
            </a:r>
            <a:r>
              <a:rPr lang="en-US" dirty="0" err="1"/>
              <a:t>dấu</a:t>
            </a:r>
            <a:r>
              <a:rPr lang="en-US" dirty="0"/>
              <a:t> </a:t>
            </a:r>
            <a:r>
              <a:rPr lang="en-US" dirty="0" err="1"/>
              <a:t>hiệu</a:t>
            </a:r>
            <a:r>
              <a:rPr lang="en-US" dirty="0"/>
              <a:t> </a:t>
            </a:r>
            <a:r>
              <a:rPr lang="en-US" dirty="0" err="1"/>
              <a:t>khác</a:t>
            </a:r>
            <a:r>
              <a:rPr lang="en-US" dirty="0"/>
              <a:t> </a:t>
            </a:r>
            <a:r>
              <a:rPr lang="en-US" dirty="0" err="1"/>
              <a:t>của</a:t>
            </a:r>
            <a:r>
              <a:rPr lang="en-US" dirty="0"/>
              <a:t> </a:t>
            </a:r>
            <a:r>
              <a:rPr lang="en-US" dirty="0" err="1"/>
              <a:t>sự</a:t>
            </a:r>
            <a:r>
              <a:rPr lang="en-US" dirty="0"/>
              <a:t> </a:t>
            </a:r>
            <a:r>
              <a:rPr lang="en-US" dirty="0" err="1"/>
              <a:t>bất</a:t>
            </a:r>
            <a:r>
              <a:rPr lang="en-US" dirty="0"/>
              <a:t> </a:t>
            </a:r>
            <a:r>
              <a:rPr lang="en-US" dirty="0" err="1"/>
              <a:t>hòa</a:t>
            </a:r>
            <a:r>
              <a:rPr lang="en-US" dirty="0"/>
              <a:t> </a:t>
            </a:r>
            <a:r>
              <a:rPr lang="en-US" dirty="0" err="1"/>
              <a:t>là</a:t>
            </a:r>
            <a:r>
              <a:rPr lang="en-US" dirty="0"/>
              <a:t> </a:t>
            </a:r>
            <a:r>
              <a:rPr lang="en-US" dirty="0" err="1"/>
              <a:t>khi</a:t>
            </a:r>
            <a:r>
              <a:rPr lang="en-US" dirty="0"/>
              <a:t> TC </a:t>
            </a:r>
            <a:r>
              <a:rPr lang="en-US" dirty="0" err="1"/>
              <a:t>ngắt</a:t>
            </a:r>
            <a:r>
              <a:rPr lang="en-US" dirty="0"/>
              <a:t> </a:t>
            </a:r>
            <a:r>
              <a:rPr lang="en-US" dirty="0" err="1"/>
              <a:t>đoạn</a:t>
            </a:r>
            <a:r>
              <a:rPr lang="en-US" dirty="0"/>
              <a:t> </a:t>
            </a:r>
            <a:r>
              <a:rPr lang="en-US" dirty="0" err="1"/>
              <a:t>trong</a:t>
            </a:r>
            <a:r>
              <a:rPr lang="en-US" dirty="0"/>
              <a:t> </a:t>
            </a:r>
            <a:r>
              <a:rPr lang="en-US" dirty="0" err="1"/>
              <a:t>khi</a:t>
            </a:r>
            <a:r>
              <a:rPr lang="en-US" dirty="0"/>
              <a:t> </a:t>
            </a:r>
            <a:r>
              <a:rPr lang="en-US" dirty="0" err="1"/>
              <a:t>bạn</a:t>
            </a:r>
            <a:r>
              <a:rPr lang="en-US" dirty="0"/>
              <a:t> </a:t>
            </a:r>
            <a:r>
              <a:rPr lang="en-US" dirty="0" err="1"/>
              <a:t>đang</a:t>
            </a:r>
            <a:r>
              <a:rPr lang="en-US" dirty="0"/>
              <a:t> </a:t>
            </a:r>
            <a:r>
              <a:rPr lang="en-US" dirty="0" err="1"/>
              <a:t>nói</a:t>
            </a:r>
            <a:r>
              <a:rPr lang="en-US" dirty="0"/>
              <a:t>. </a:t>
            </a:r>
            <a:r>
              <a:rPr lang="en-US" dirty="0" err="1"/>
              <a:t>không</a:t>
            </a:r>
            <a:r>
              <a:rPr lang="en-US" dirty="0"/>
              <a:t> </a:t>
            </a:r>
            <a:r>
              <a:rPr lang="en-US" dirty="0" err="1"/>
              <a:t>phải</a:t>
            </a:r>
            <a:r>
              <a:rPr lang="en-US" dirty="0"/>
              <a:t> </a:t>
            </a:r>
            <a:r>
              <a:rPr lang="en-US" dirty="0" err="1"/>
              <a:t>là</a:t>
            </a:r>
            <a:r>
              <a:rPr lang="en-US" dirty="0"/>
              <a:t> </a:t>
            </a:r>
            <a:r>
              <a:rPr lang="en-US" dirty="0" err="1"/>
              <a:t>nội</a:t>
            </a:r>
            <a:r>
              <a:rPr lang="en-US" dirty="0"/>
              <a:t> dung, </a:t>
            </a:r>
            <a:r>
              <a:rPr lang="en-US" dirty="0" err="1"/>
              <a:t>ngắt</a:t>
            </a:r>
            <a:r>
              <a:rPr lang="en-US" dirty="0"/>
              <a:t> </a:t>
            </a:r>
            <a:r>
              <a:rPr lang="en-US" dirty="0" err="1"/>
              <a:t>đoạn</a:t>
            </a:r>
            <a:r>
              <a:rPr lang="en-US" dirty="0"/>
              <a:t> </a:t>
            </a:r>
            <a:r>
              <a:rPr lang="en-US" dirty="0" err="1"/>
              <a:t>là</a:t>
            </a:r>
            <a:r>
              <a:rPr lang="en-US" dirty="0"/>
              <a:t> </a:t>
            </a:r>
            <a:r>
              <a:rPr lang="en-US" dirty="0" err="1"/>
              <a:t>một</a:t>
            </a:r>
            <a:r>
              <a:rPr lang="en-US" dirty="0"/>
              <a:t> </a:t>
            </a:r>
            <a:r>
              <a:rPr lang="en-US" dirty="0" err="1"/>
              <a:t>tín</a:t>
            </a:r>
            <a:r>
              <a:rPr lang="en-US" dirty="0"/>
              <a:t> </a:t>
            </a:r>
            <a:r>
              <a:rPr lang="en-US" dirty="0" err="1"/>
              <a:t>hiệu</a:t>
            </a:r>
            <a:r>
              <a:rPr lang="en-US" dirty="0"/>
              <a:t>. </a:t>
            </a:r>
            <a:r>
              <a:rPr lang="en-US" dirty="0" err="1"/>
              <a:t>Ngắt</a:t>
            </a:r>
            <a:r>
              <a:rPr lang="en-US" dirty="0"/>
              <a:t> </a:t>
            </a:r>
            <a:r>
              <a:rPr lang="en-US" dirty="0" err="1"/>
              <a:t>có</a:t>
            </a:r>
            <a:r>
              <a:rPr lang="en-US" dirty="0"/>
              <a:t> </a:t>
            </a:r>
            <a:r>
              <a:rPr lang="en-US" dirty="0" err="1"/>
              <a:t>nghĩa</a:t>
            </a:r>
            <a:r>
              <a:rPr lang="en-US" dirty="0"/>
              <a:t> </a:t>
            </a:r>
            <a:r>
              <a:rPr lang="en-US" dirty="0" err="1"/>
              <a:t>là</a:t>
            </a:r>
            <a:r>
              <a:rPr lang="en-US" dirty="0"/>
              <a:t>:</a:t>
            </a:r>
          </a:p>
          <a:p>
            <a:r>
              <a:rPr lang="en-US" dirty="0"/>
              <a:t>"</a:t>
            </a:r>
            <a:r>
              <a:rPr lang="en-US" dirty="0" err="1"/>
              <a:t>Bạn</a:t>
            </a:r>
            <a:r>
              <a:rPr lang="en-US" dirty="0"/>
              <a:t> </a:t>
            </a:r>
            <a:r>
              <a:rPr lang="en-US" dirty="0" err="1"/>
              <a:t>không</a:t>
            </a:r>
            <a:r>
              <a:rPr lang="en-US" dirty="0"/>
              <a:t> </a:t>
            </a:r>
            <a:r>
              <a:rPr lang="en-US" dirty="0" err="1"/>
              <a:t>hiểu</a:t>
            </a:r>
            <a:r>
              <a:rPr lang="en-US" dirty="0"/>
              <a:t>." "</a:t>
            </a:r>
            <a:r>
              <a:rPr lang="en-US" dirty="0" err="1"/>
              <a:t>Bạn</a:t>
            </a:r>
            <a:r>
              <a:rPr lang="en-US" dirty="0"/>
              <a:t> </a:t>
            </a:r>
            <a:r>
              <a:rPr lang="en-US" dirty="0" err="1"/>
              <a:t>không</a:t>
            </a:r>
            <a:r>
              <a:rPr lang="en-US" dirty="0"/>
              <a:t> </a:t>
            </a:r>
            <a:r>
              <a:rPr lang="en-US" dirty="0" err="1"/>
              <a:t>nghe</a:t>
            </a:r>
            <a:r>
              <a:rPr lang="en-US" dirty="0"/>
              <a:t> </a:t>
            </a:r>
            <a:r>
              <a:rPr lang="en-US" dirty="0" err="1"/>
              <a:t>tôi</a:t>
            </a:r>
            <a:r>
              <a:rPr lang="en-US" dirty="0"/>
              <a:t> </a:t>
            </a:r>
            <a:r>
              <a:rPr lang="en-US" dirty="0" err="1"/>
              <a:t>nói</a:t>
            </a:r>
            <a:r>
              <a:rPr lang="en-US" dirty="0"/>
              <a:t>."</a:t>
            </a:r>
          </a:p>
          <a:p>
            <a:r>
              <a:rPr lang="en-US" dirty="0"/>
              <a:t> "</a:t>
            </a:r>
            <a:r>
              <a:rPr lang="en-US" dirty="0" err="1"/>
              <a:t>Bạn</a:t>
            </a:r>
            <a:r>
              <a:rPr lang="en-US" dirty="0"/>
              <a:t> </a:t>
            </a:r>
            <a:r>
              <a:rPr lang="en-US" dirty="0" err="1"/>
              <a:t>đang</a:t>
            </a:r>
            <a:r>
              <a:rPr lang="en-US" dirty="0"/>
              <a:t> </a:t>
            </a:r>
            <a:r>
              <a:rPr lang="en-US" dirty="0" err="1"/>
              <a:t>nói</a:t>
            </a:r>
            <a:r>
              <a:rPr lang="en-US" dirty="0"/>
              <a:t> </a:t>
            </a:r>
            <a:r>
              <a:rPr lang="en-US" dirty="0" err="1"/>
              <a:t>quá</a:t>
            </a:r>
            <a:r>
              <a:rPr lang="en-US" dirty="0"/>
              <a:t> </a:t>
            </a:r>
            <a:r>
              <a:rPr lang="en-US" dirty="0" err="1"/>
              <a:t>nhiều</a:t>
            </a:r>
            <a:r>
              <a:rPr lang="en-US" dirty="0"/>
              <a:t>. </a:t>
            </a:r>
            <a:r>
              <a:rPr lang="en-US" dirty="0" err="1"/>
              <a:t>Lắng</a:t>
            </a:r>
            <a:r>
              <a:rPr lang="en-US" dirty="0"/>
              <a:t> </a:t>
            </a:r>
            <a:r>
              <a:rPr lang="en-US" dirty="0" err="1"/>
              <a:t>nghe</a:t>
            </a:r>
            <a:r>
              <a:rPr lang="en-US" dirty="0"/>
              <a:t> </a:t>
            </a:r>
            <a:r>
              <a:rPr lang="en-US" dirty="0" err="1"/>
              <a:t>tôi</a:t>
            </a:r>
            <a:r>
              <a:rPr lang="en-US" dirty="0"/>
              <a:t>."</a:t>
            </a:r>
          </a:p>
          <a:p>
            <a:r>
              <a:rPr lang="en-US" dirty="0"/>
              <a:t>"</a:t>
            </a:r>
            <a:r>
              <a:rPr lang="en-US" dirty="0" err="1"/>
              <a:t>Tôi</a:t>
            </a:r>
            <a:r>
              <a:rPr lang="en-US" dirty="0"/>
              <a:t> </a:t>
            </a:r>
            <a:r>
              <a:rPr lang="en-US" dirty="0" err="1"/>
              <a:t>không</a:t>
            </a:r>
            <a:r>
              <a:rPr lang="en-US" dirty="0"/>
              <a:t> </a:t>
            </a:r>
            <a:r>
              <a:rPr lang="en-US" dirty="0" err="1"/>
              <a:t>đồng</a:t>
            </a:r>
            <a:r>
              <a:rPr lang="en-US" dirty="0"/>
              <a:t> </a:t>
            </a:r>
            <a:r>
              <a:rPr lang="en-US" dirty="0" err="1"/>
              <a:t>ý</a:t>
            </a:r>
            <a:r>
              <a:rPr lang="en-US" dirty="0"/>
              <a:t>.”</a:t>
            </a:r>
          </a:p>
          <a:p>
            <a:r>
              <a:rPr lang="en-US" dirty="0" err="1"/>
              <a:t>Phot</a:t>
            </a:r>
            <a:r>
              <a:rPr lang="en-US" dirty="0"/>
              <a:t> lo</a:t>
            </a:r>
          </a:p>
          <a:p>
            <a:endParaRPr lang="en-US" dirty="0"/>
          </a:p>
          <a:p>
            <a:r>
              <a:rPr lang="en-US" dirty="0"/>
              <a:t> </a:t>
            </a:r>
            <a:r>
              <a:rPr lang="en-US" dirty="0" err="1"/>
              <a:t>không</a:t>
            </a:r>
            <a:r>
              <a:rPr lang="en-US" dirty="0"/>
              <a:t> </a:t>
            </a:r>
            <a:r>
              <a:rPr lang="en-US" dirty="0" err="1"/>
              <a:t>chú</a:t>
            </a:r>
            <a:r>
              <a:rPr lang="en-US" dirty="0"/>
              <a:t> </a:t>
            </a:r>
            <a:r>
              <a:rPr lang="en-US" dirty="0" err="1"/>
              <a:t>ý</a:t>
            </a:r>
            <a:r>
              <a:rPr lang="en-US" dirty="0"/>
              <a:t>, </a:t>
            </a:r>
            <a:r>
              <a:rPr lang="en-US" dirty="0" err="1"/>
              <a:t>phân</a:t>
            </a:r>
            <a:r>
              <a:rPr lang="en-US" dirty="0"/>
              <a:t> </a:t>
            </a:r>
            <a:r>
              <a:rPr lang="en-US" dirty="0" err="1"/>
              <a:t>tâm</a:t>
            </a:r>
            <a:r>
              <a:rPr lang="en-US" dirty="0"/>
              <a:t>. TC </a:t>
            </a:r>
            <a:r>
              <a:rPr lang="en-US" dirty="0" err="1"/>
              <a:t>thay</a:t>
            </a:r>
            <a:r>
              <a:rPr lang="en-US" dirty="0"/>
              <a:t> </a:t>
            </a:r>
            <a:r>
              <a:rPr lang="en-US" dirty="0" err="1"/>
              <a:t>đổi</a:t>
            </a:r>
            <a:r>
              <a:rPr lang="en-US" dirty="0"/>
              <a:t> </a:t>
            </a:r>
            <a:r>
              <a:rPr lang="en-US" dirty="0" err="1"/>
              <a:t>chủ</a:t>
            </a:r>
            <a:r>
              <a:rPr lang="en-US" dirty="0"/>
              <a:t> </a:t>
            </a:r>
            <a:r>
              <a:rPr lang="en-US" dirty="0" err="1"/>
              <a:t>đề</a:t>
            </a:r>
            <a:r>
              <a:rPr lang="en-US" dirty="0"/>
              <a:t> . </a:t>
            </a:r>
            <a:r>
              <a:rPr lang="en-US" dirty="0" err="1"/>
              <a:t>Mắt</a:t>
            </a:r>
            <a:r>
              <a:rPr lang="en-US" dirty="0"/>
              <a:t> </a:t>
            </a:r>
            <a:r>
              <a:rPr lang="en-US" dirty="0" err="1"/>
              <a:t>mờ</a:t>
            </a:r>
            <a:r>
              <a:rPr lang="en-US" dirty="0"/>
              <a:t> </a:t>
            </a:r>
            <a:r>
              <a:rPr lang="en-US" dirty="0" err="1"/>
              <a:t>trên</a:t>
            </a:r>
            <a:r>
              <a:rPr lang="en-US" dirty="0"/>
              <a:t> </a:t>
            </a:r>
            <a:r>
              <a:rPr lang="en-US" dirty="0" err="1"/>
              <a:t>hoặc</a:t>
            </a:r>
            <a:r>
              <a:rPr lang="en-US" dirty="0"/>
              <a:t> </a:t>
            </a:r>
            <a:r>
              <a:rPr lang="en-US" dirty="0" err="1"/>
              <a:t>lướt</a:t>
            </a:r>
            <a:r>
              <a:rPr lang="en-US" dirty="0"/>
              <a:t> qua </a:t>
            </a:r>
            <a:r>
              <a:rPr lang="en-US" dirty="0" err="1"/>
              <a:t>đồng</a:t>
            </a:r>
            <a:r>
              <a:rPr lang="en-US" dirty="0"/>
              <a:t> </a:t>
            </a:r>
            <a:r>
              <a:rPr lang="en-US" dirty="0" err="1"/>
              <a:t>hồ</a:t>
            </a:r>
            <a:r>
              <a:rPr lang="en-US" dirty="0"/>
              <a:t>.</a:t>
            </a:r>
          </a:p>
          <a:p>
            <a:endParaRPr lang="en-US" dirty="0"/>
          </a:p>
          <a:p>
            <a:r>
              <a:rPr lang="en-US" dirty="0" err="1"/>
              <a:t>dấu</a:t>
            </a:r>
            <a:r>
              <a:rPr lang="en-US" dirty="0"/>
              <a:t> </a:t>
            </a:r>
            <a:r>
              <a:rPr lang="en-US" dirty="0" err="1"/>
              <a:t>hiệu</a:t>
            </a:r>
            <a:r>
              <a:rPr lang="en-US" dirty="0"/>
              <a:t> </a:t>
            </a:r>
            <a:r>
              <a:rPr lang="en-US" dirty="0" err="1"/>
              <a:t>của</a:t>
            </a:r>
            <a:r>
              <a:rPr lang="en-US" dirty="0"/>
              <a:t> </a:t>
            </a:r>
            <a:r>
              <a:rPr lang="en-US" dirty="0" err="1"/>
              <a:t>sự</a:t>
            </a:r>
            <a:r>
              <a:rPr lang="en-US" dirty="0"/>
              <a:t> </a:t>
            </a:r>
            <a:r>
              <a:rPr lang="en-US" dirty="0" err="1"/>
              <a:t>bất</a:t>
            </a:r>
            <a:r>
              <a:rPr lang="en-US" dirty="0"/>
              <a:t> </a:t>
            </a:r>
            <a:r>
              <a:rPr lang="en-US" dirty="0" err="1"/>
              <a:t>đồng</a:t>
            </a:r>
            <a:r>
              <a:rPr lang="en-US" dirty="0"/>
              <a:t> </a:t>
            </a:r>
            <a:r>
              <a:rPr lang="en-US" dirty="0" err="1"/>
              <a:t>quan</a:t>
            </a:r>
            <a:r>
              <a:rPr lang="en-US" dirty="0"/>
              <a:t> </a:t>
            </a:r>
            <a:r>
              <a:rPr lang="en-US" dirty="0" err="1"/>
              <a:t>điểm</a:t>
            </a:r>
            <a:r>
              <a:rPr lang="en-US" dirty="0"/>
              <a:t> </a:t>
            </a:r>
            <a:r>
              <a:rPr lang="en-US" dirty="0" err="1"/>
              <a:t>khác</a:t>
            </a:r>
            <a:r>
              <a:rPr lang="en-US" dirty="0"/>
              <a:t> </a:t>
            </a:r>
            <a:r>
              <a:rPr lang="en-US" dirty="0" err="1"/>
              <a:t>tuỳ</a:t>
            </a:r>
            <a:r>
              <a:rPr lang="en-US" dirty="0"/>
              <a:t> </a:t>
            </a:r>
            <a:r>
              <a:rPr lang="en-US" dirty="0" err="1"/>
              <a:t>theo</a:t>
            </a:r>
            <a:r>
              <a:rPr lang="en-US" dirty="0"/>
              <a:t> </a:t>
            </a:r>
            <a:r>
              <a:rPr lang="en-US" dirty="0" err="1"/>
              <a:t>văn</a:t>
            </a:r>
            <a:r>
              <a:rPr lang="en-US" dirty="0"/>
              <a:t> </a:t>
            </a:r>
            <a:r>
              <a:rPr lang="en-US" dirty="0" err="1"/>
              <a:t>hoá</a:t>
            </a:r>
            <a:r>
              <a:rPr lang="en-US" dirty="0"/>
              <a:t>. </a:t>
            </a:r>
          </a:p>
          <a:p>
            <a:r>
              <a:rPr lang="en-US" dirty="0" err="1"/>
              <a:t>Tư</a:t>
            </a:r>
            <a:r>
              <a:rPr lang="en-US" dirty="0"/>
              <a:t> TVV</a:t>
            </a:r>
          </a:p>
          <a:p>
            <a:r>
              <a:rPr lang="en-US" dirty="0"/>
              <a:t> </a:t>
            </a:r>
            <a:r>
              <a:rPr lang="en-US" dirty="0" err="1"/>
              <a:t>Sự</a:t>
            </a:r>
            <a:r>
              <a:rPr lang="en-US" dirty="0"/>
              <a:t> </a:t>
            </a:r>
            <a:r>
              <a:rPr lang="en-US" dirty="0" err="1"/>
              <a:t>bất</a:t>
            </a:r>
            <a:r>
              <a:rPr lang="en-US" dirty="0"/>
              <a:t> </a:t>
            </a:r>
            <a:r>
              <a:rPr lang="en-US" dirty="0" err="1"/>
              <a:t>đồng</a:t>
            </a:r>
            <a:r>
              <a:rPr lang="en-US" dirty="0"/>
              <a:t> </a:t>
            </a:r>
            <a:r>
              <a:rPr lang="en-US" dirty="0" err="1"/>
              <a:t>cũng</a:t>
            </a:r>
            <a:r>
              <a:rPr lang="en-US" dirty="0"/>
              <a:t> </a:t>
            </a:r>
            <a:r>
              <a:rPr lang="en-US" dirty="0" err="1"/>
              <a:t>có</a:t>
            </a:r>
            <a:r>
              <a:rPr lang="en-US" dirty="0"/>
              <a:t> </a:t>
            </a:r>
            <a:r>
              <a:rPr lang="en-US" dirty="0" err="1"/>
              <a:t>thể</a:t>
            </a:r>
            <a:r>
              <a:rPr lang="en-US" dirty="0"/>
              <a:t> </a:t>
            </a:r>
            <a:r>
              <a:rPr lang="en-US" dirty="0" err="1"/>
              <a:t>nảy</a:t>
            </a:r>
            <a:r>
              <a:rPr lang="en-US" dirty="0"/>
              <a:t> </a:t>
            </a:r>
            <a:r>
              <a:rPr lang="en-US" dirty="0" err="1"/>
              <a:t>sinh</a:t>
            </a:r>
            <a:r>
              <a:rPr lang="en-US" dirty="0"/>
              <a:t> </a:t>
            </a:r>
            <a:r>
              <a:rPr lang="en-US" dirty="0" err="1"/>
              <a:t>từ</a:t>
            </a:r>
            <a:r>
              <a:rPr lang="en-US" dirty="0"/>
              <a:t> </a:t>
            </a:r>
            <a:r>
              <a:rPr lang="en-US" dirty="0" err="1"/>
              <a:t>tâm</a:t>
            </a:r>
            <a:r>
              <a:rPr lang="en-US" dirty="0"/>
              <a:t> </a:t>
            </a:r>
            <a:r>
              <a:rPr lang="en-US" dirty="0" err="1"/>
              <a:t>trạng</a:t>
            </a:r>
            <a:r>
              <a:rPr lang="en-US" dirty="0"/>
              <a:t> </a:t>
            </a:r>
            <a:r>
              <a:rPr lang="en-US" dirty="0" err="1"/>
              <a:t>hoặc</a:t>
            </a:r>
            <a:r>
              <a:rPr lang="en-US" dirty="0"/>
              <a:t> </a:t>
            </a:r>
            <a:r>
              <a:rPr lang="en-US" dirty="0" err="1"/>
              <a:t>cách</a:t>
            </a:r>
            <a:r>
              <a:rPr lang="en-US" dirty="0"/>
              <a:t> </a:t>
            </a:r>
            <a:r>
              <a:rPr lang="en-US" dirty="0" err="1"/>
              <a:t>tiếp</a:t>
            </a:r>
            <a:r>
              <a:rPr lang="en-US" dirty="0"/>
              <a:t> </a:t>
            </a:r>
            <a:r>
              <a:rPr lang="en-US" dirty="0" err="1"/>
              <a:t>cận</a:t>
            </a:r>
            <a:r>
              <a:rPr lang="en-US" dirty="0"/>
              <a:t> , </a:t>
            </a:r>
            <a:r>
              <a:rPr lang="en-US" dirty="0" err="1"/>
              <a:t>khi</a:t>
            </a:r>
            <a:r>
              <a:rPr lang="en-US" dirty="0"/>
              <a:t> TVV </a:t>
            </a:r>
            <a:r>
              <a:rPr lang="en-US" dirty="0" err="1"/>
              <a:t>cảm</a:t>
            </a:r>
            <a:r>
              <a:rPr lang="en-US" dirty="0"/>
              <a:t> </a:t>
            </a:r>
            <a:r>
              <a:rPr lang="en-US" dirty="0" err="1"/>
              <a:t>thấy</a:t>
            </a:r>
            <a:r>
              <a:rPr lang="en-US" dirty="0"/>
              <a:t> </a:t>
            </a:r>
            <a:r>
              <a:rPr lang="en-US" dirty="0" err="1"/>
              <a:t>mệt</a:t>
            </a:r>
            <a:r>
              <a:rPr lang="en-US" dirty="0"/>
              <a:t> </a:t>
            </a:r>
            <a:r>
              <a:rPr lang="en-US" dirty="0" err="1"/>
              <a:t>mỏi</a:t>
            </a:r>
            <a:r>
              <a:rPr lang="en-US" dirty="0"/>
              <a:t>, </a:t>
            </a:r>
            <a:r>
              <a:rPr lang="en-US" dirty="0" err="1"/>
              <a:t>căng</a:t>
            </a:r>
            <a:r>
              <a:rPr lang="en-US" dirty="0"/>
              <a:t> </a:t>
            </a:r>
            <a:r>
              <a:rPr lang="en-US" dirty="0" err="1"/>
              <a:t>thẳng</a:t>
            </a:r>
            <a:r>
              <a:rPr lang="en-US" dirty="0"/>
              <a:t> </a:t>
            </a:r>
            <a:r>
              <a:rPr lang="en-US" dirty="0" err="1"/>
              <a:t>hoặc</a:t>
            </a:r>
            <a:r>
              <a:rPr lang="en-US" dirty="0"/>
              <a:t> </a:t>
            </a:r>
            <a:r>
              <a:rPr lang="en-US" dirty="0" err="1"/>
              <a:t>bị</a:t>
            </a:r>
            <a:r>
              <a:rPr lang="en-US" dirty="0"/>
              <a:t> </a:t>
            </a:r>
            <a:r>
              <a:rPr lang="en-US" dirty="0" err="1"/>
              <a:t>phân</a:t>
            </a:r>
            <a:r>
              <a:rPr lang="en-US" dirty="0"/>
              <a:t> </a:t>
            </a:r>
            <a:r>
              <a:rPr lang="en-US" dirty="0" err="1"/>
              <a:t>tâm</a:t>
            </a:r>
            <a:r>
              <a:rPr lang="en-US" dirty="0"/>
              <a:t>, </a:t>
            </a:r>
            <a:r>
              <a:rPr lang="en-US" dirty="0" err="1"/>
              <a:t>Có</a:t>
            </a:r>
            <a:r>
              <a:rPr lang="en-US" dirty="0"/>
              <a:t> </a:t>
            </a:r>
            <a:r>
              <a:rPr lang="en-US" dirty="0" err="1"/>
              <a:t>thể</a:t>
            </a:r>
            <a:r>
              <a:rPr lang="en-US" dirty="0"/>
              <a:t> </a:t>
            </a:r>
            <a:r>
              <a:rPr lang="en-US" dirty="0" err="1"/>
              <a:t>bạn</a:t>
            </a:r>
            <a:r>
              <a:rPr lang="en-US" dirty="0"/>
              <a:t> </a:t>
            </a:r>
            <a:r>
              <a:rPr lang="en-US" dirty="0" err="1"/>
              <a:t>ngừng</a:t>
            </a:r>
            <a:r>
              <a:rPr lang="en-US" dirty="0"/>
              <a:t> </a:t>
            </a:r>
            <a:r>
              <a:rPr lang="en-US" dirty="0" err="1"/>
              <a:t>nghe</a:t>
            </a:r>
            <a:r>
              <a:rPr lang="en-US" dirty="0"/>
              <a:t> </a:t>
            </a:r>
            <a:r>
              <a:rPr lang="en-US" dirty="0" err="1"/>
              <a:t>bắt</a:t>
            </a:r>
            <a:r>
              <a:rPr lang="en-US" dirty="0"/>
              <a:t> </a:t>
            </a:r>
            <a:r>
              <a:rPr lang="en-US" dirty="0" err="1"/>
              <a:t>đầu</a:t>
            </a:r>
            <a:r>
              <a:rPr lang="en-US" dirty="0"/>
              <a:t> </a:t>
            </a:r>
            <a:r>
              <a:rPr lang="en-US" dirty="0" err="1"/>
              <a:t>tranh</a:t>
            </a:r>
            <a:r>
              <a:rPr lang="en-US" dirty="0"/>
              <a:t> </a:t>
            </a:r>
            <a:r>
              <a:rPr lang="en-US" dirty="0" err="1"/>
              <a:t>luận</a:t>
            </a:r>
            <a:r>
              <a:rPr lang="en-US" dirty="0"/>
              <a:t> </a:t>
            </a:r>
            <a:r>
              <a:rPr lang="en-US" dirty="0" err="1"/>
              <a:t>về</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và</a:t>
            </a:r>
            <a:r>
              <a:rPr lang="en-US" dirty="0"/>
              <a:t> </a:t>
            </a:r>
            <a:r>
              <a:rPr lang="en-US" dirty="0" err="1"/>
              <a:t>cung</a:t>
            </a:r>
            <a:r>
              <a:rPr lang="en-US" dirty="0"/>
              <a:t> </a:t>
            </a:r>
            <a:r>
              <a:rPr lang="en-US" dirty="0" err="1"/>
              <a:t>cấp</a:t>
            </a:r>
            <a:r>
              <a:rPr lang="en-US" dirty="0"/>
              <a:t> </a:t>
            </a:r>
            <a:r>
              <a:rPr lang="en-US" dirty="0" err="1"/>
              <a:t>các</a:t>
            </a:r>
            <a:r>
              <a:rPr lang="en-US" dirty="0"/>
              <a:t> </a:t>
            </a:r>
            <a:r>
              <a:rPr lang="en-US" dirty="0" err="1"/>
              <a:t>giải</a:t>
            </a:r>
            <a:r>
              <a:rPr lang="en-US" dirty="0"/>
              <a:t> </a:t>
            </a:r>
            <a:r>
              <a:rPr lang="en-US" dirty="0" err="1"/>
              <a:t>pháp</a:t>
            </a:r>
            <a:r>
              <a:rPr lang="en-US" dirty="0"/>
              <a:t>, </a:t>
            </a:r>
            <a:r>
              <a:rPr lang="en-US" dirty="0" err="1"/>
              <a:t>gợi</a:t>
            </a:r>
            <a:r>
              <a:rPr lang="en-US" dirty="0"/>
              <a:t> </a:t>
            </a:r>
            <a:r>
              <a:rPr lang="en-US" dirty="0" err="1"/>
              <a:t>ra</a:t>
            </a:r>
            <a:r>
              <a:rPr lang="en-US" dirty="0"/>
              <a:t> </a:t>
            </a:r>
            <a:r>
              <a:rPr lang="en-US" dirty="0" err="1"/>
              <a:t>phản</a:t>
            </a:r>
            <a:r>
              <a:rPr lang="en-US" dirty="0"/>
              <a:t> </a:t>
            </a:r>
            <a:r>
              <a:rPr lang="en-US" dirty="0" err="1"/>
              <a:t>ứng</a:t>
            </a:r>
            <a:r>
              <a:rPr lang="en-US" dirty="0"/>
              <a:t> </a:t>
            </a:r>
            <a:r>
              <a:rPr lang="en-US" dirty="0" err="1"/>
              <a:t>từ</a:t>
            </a:r>
            <a:r>
              <a:rPr lang="en-US" dirty="0"/>
              <a:t> TC </a:t>
            </a:r>
            <a:r>
              <a:rPr lang="en-US" dirty="0" err="1"/>
              <a:t>và</a:t>
            </a:r>
            <a:r>
              <a:rPr lang="en-US" dirty="0"/>
              <a:t> </a:t>
            </a:r>
            <a:r>
              <a:rPr lang="en-US" dirty="0" err="1"/>
              <a:t>mối</a:t>
            </a:r>
            <a:r>
              <a:rPr lang="en-US" dirty="0"/>
              <a:t> </a:t>
            </a:r>
            <a:r>
              <a:rPr lang="en-US" dirty="0" err="1"/>
              <a:t>quan</a:t>
            </a:r>
            <a:r>
              <a:rPr lang="en-US" dirty="0"/>
              <a:t> </a:t>
            </a:r>
            <a:r>
              <a:rPr lang="en-US" dirty="0" err="1"/>
              <a:t>hệ</a:t>
            </a:r>
            <a:r>
              <a:rPr lang="en-US" dirty="0"/>
              <a:t> </a:t>
            </a:r>
            <a:r>
              <a:rPr lang="en-US" dirty="0" err="1"/>
              <a:t>gặp</a:t>
            </a:r>
            <a:r>
              <a:rPr lang="en-US" dirty="0"/>
              <a:t> </a:t>
            </a:r>
            <a:r>
              <a:rPr lang="en-US" dirty="0" err="1"/>
              <a:t>nguy</a:t>
            </a:r>
            <a:r>
              <a:rPr lang="en-US" dirty="0"/>
              <a:t> </a:t>
            </a:r>
            <a:r>
              <a:rPr lang="en-US" dirty="0" err="1"/>
              <a:t>hiểm</a:t>
            </a:r>
            <a:r>
              <a:rPr lang="en-US" dirty="0"/>
              <a:t>.</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121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Trẩn</a:t>
            </a:r>
            <a:r>
              <a:rPr lang="en-US" b="1" dirty="0"/>
              <a:t> </a:t>
            </a:r>
            <a:r>
              <a:rPr lang="en-US" b="1" dirty="0" err="1"/>
              <a:t>ắc</a:t>
            </a:r>
            <a:r>
              <a:rPr lang="en-US" b="1" dirty="0"/>
              <a:t> (compassion) </a:t>
            </a:r>
            <a:r>
              <a:rPr lang="en-US" b="1" dirty="0" err="1"/>
              <a:t>không</a:t>
            </a:r>
            <a:r>
              <a:rPr lang="en-US" b="1" dirty="0"/>
              <a:t> </a:t>
            </a:r>
            <a:r>
              <a:rPr lang="en-US" b="1" dirty="0" err="1"/>
              <a:t>phải</a:t>
            </a:r>
            <a:r>
              <a:rPr lang="en-US" b="1" dirty="0"/>
              <a:t> </a:t>
            </a:r>
            <a:r>
              <a:rPr lang="en-US" b="1" dirty="0" err="1"/>
              <a:t>một</a:t>
            </a:r>
            <a:r>
              <a:rPr lang="en-US" b="1" dirty="0"/>
              <a:t> </a:t>
            </a:r>
            <a:r>
              <a:rPr lang="en-US" b="1" dirty="0" err="1"/>
              <a:t>cảm</a:t>
            </a:r>
            <a:r>
              <a:rPr lang="en-US" b="1" dirty="0"/>
              <a:t> </a:t>
            </a:r>
            <a:r>
              <a:rPr lang="en-US" b="1" dirty="0" err="1"/>
              <a:t>giác</a:t>
            </a:r>
            <a:r>
              <a:rPr lang="en-US" b="1" dirty="0"/>
              <a:t> </a:t>
            </a:r>
            <a:r>
              <a:rPr lang="en-US" b="1" dirty="0" err="1"/>
              <a:t>cá</a:t>
            </a:r>
            <a:r>
              <a:rPr lang="en-US" b="1" dirty="0"/>
              <a:t> </a:t>
            </a:r>
            <a:r>
              <a:rPr lang="en-US" b="1" dirty="0" err="1"/>
              <a:t>nhân</a:t>
            </a:r>
            <a:r>
              <a:rPr lang="en-US" b="1" dirty="0"/>
              <a:t>, </a:t>
            </a:r>
            <a:r>
              <a:rPr lang="en-US" b="1" dirty="0" err="1"/>
              <a:t>một</a:t>
            </a:r>
            <a:r>
              <a:rPr lang="en-US" b="1" dirty="0"/>
              <a:t> </a:t>
            </a:r>
            <a:r>
              <a:rPr lang="en-US" b="1" dirty="0" err="1"/>
              <a:t>trải</a:t>
            </a:r>
            <a:r>
              <a:rPr lang="en-US" b="1" dirty="0"/>
              <a:t> </a:t>
            </a:r>
            <a:r>
              <a:rPr lang="en-US" b="1" dirty="0" err="1"/>
              <a:t>nghiệm</a:t>
            </a:r>
            <a:r>
              <a:rPr lang="en-US" b="1" dirty="0"/>
              <a:t> </a:t>
            </a:r>
            <a:r>
              <a:rPr lang="en-US" b="1" dirty="0" err="1"/>
              <a:t>cảm</a:t>
            </a:r>
            <a:r>
              <a:rPr lang="en-US" b="1" dirty="0"/>
              <a:t> </a:t>
            </a:r>
            <a:r>
              <a:rPr lang="en-US" b="1" dirty="0" err="1"/>
              <a:t>xúc</a:t>
            </a:r>
            <a:r>
              <a:rPr lang="en-US" b="1" dirty="0"/>
              <a:t> </a:t>
            </a:r>
            <a:r>
              <a:rPr lang="en-US" b="1" dirty="0" err="1"/>
              <a:t>như</a:t>
            </a:r>
            <a:r>
              <a:rPr lang="en-US" b="1" dirty="0"/>
              <a:t> </a:t>
            </a:r>
            <a:r>
              <a:rPr lang="en-US" b="1" dirty="0" err="1"/>
              <a:t>sự</a:t>
            </a:r>
            <a:r>
              <a:rPr lang="en-US" b="1" dirty="0"/>
              <a:t> </a:t>
            </a:r>
            <a:r>
              <a:rPr lang="en-US" b="1" dirty="0" err="1"/>
              <a:t>thông</a:t>
            </a:r>
            <a:r>
              <a:rPr lang="en-US" b="1" dirty="0"/>
              <a:t> </a:t>
            </a:r>
            <a:r>
              <a:rPr lang="en-US" b="1" dirty="0" err="1"/>
              <a:t>cảm</a:t>
            </a:r>
            <a:r>
              <a:rPr lang="en-US" b="1" dirty="0"/>
              <a:t> </a:t>
            </a:r>
            <a:r>
              <a:rPr lang="en-US" b="1" dirty="0" err="1"/>
              <a:t>hoặc</a:t>
            </a:r>
            <a:r>
              <a:rPr lang="en-US" b="1" dirty="0"/>
              <a:t> </a:t>
            </a:r>
            <a:r>
              <a:rPr lang="en-US" b="1" dirty="0" err="1"/>
              <a:t>nhận</a:t>
            </a:r>
            <a:r>
              <a:rPr lang="en-US" b="1" dirty="0"/>
              <a:t> </a:t>
            </a:r>
            <a:r>
              <a:rPr lang="en-US" b="1" dirty="0" err="1"/>
              <a:t>dạng</a:t>
            </a:r>
            <a:r>
              <a:rPr lang="en-US" b="1" dirty="0"/>
              <a:t>, </a:t>
            </a:r>
            <a:r>
              <a:rPr lang="en-US" b="1" dirty="0" err="1"/>
              <a:t>vì</a:t>
            </a:r>
            <a:r>
              <a:rPr lang="en-US" b="1" dirty="0"/>
              <a:t> </a:t>
            </a:r>
            <a:r>
              <a:rPr lang="en-US" b="1" dirty="0" err="1"/>
              <a:t>những</a:t>
            </a:r>
            <a:r>
              <a:rPr lang="en-US" b="1" dirty="0"/>
              <a:t> </a:t>
            </a:r>
            <a:r>
              <a:rPr lang="en-US" b="1" dirty="0" err="1"/>
              <a:t>điều</a:t>
            </a:r>
            <a:r>
              <a:rPr lang="en-US" b="1" dirty="0"/>
              <a:t> </a:t>
            </a:r>
            <a:r>
              <a:rPr lang="en-US" b="1" dirty="0" err="1"/>
              <a:t>này</a:t>
            </a:r>
            <a:r>
              <a:rPr lang="en-US" b="1" dirty="0"/>
              <a:t> </a:t>
            </a:r>
            <a:r>
              <a:rPr lang="en-US" b="1" dirty="0" err="1"/>
              <a:t>không</a:t>
            </a:r>
            <a:r>
              <a:rPr lang="en-US" b="1" dirty="0"/>
              <a:t> </a:t>
            </a:r>
            <a:r>
              <a:rPr lang="en-US" b="1" dirty="0" err="1"/>
              <a:t>cần</a:t>
            </a:r>
            <a:r>
              <a:rPr lang="en-US" b="1" dirty="0"/>
              <a:t> </a:t>
            </a:r>
            <a:r>
              <a:rPr lang="en-US" b="1" dirty="0" err="1"/>
              <a:t>thiết</a:t>
            </a:r>
            <a:r>
              <a:rPr lang="en-US" b="1" dirty="0"/>
              <a:t> </a:t>
            </a:r>
            <a:r>
              <a:rPr lang="en-US" b="1" dirty="0" err="1"/>
              <a:t>cũng</a:t>
            </a:r>
            <a:r>
              <a:rPr lang="en-US" b="1" dirty="0"/>
              <a:t> </a:t>
            </a:r>
            <a:r>
              <a:rPr lang="en-US" b="1" dirty="0" err="1"/>
              <a:t>không</a:t>
            </a:r>
            <a:r>
              <a:rPr lang="en-US" b="1" dirty="0"/>
              <a:t> </a:t>
            </a:r>
            <a:r>
              <a:rPr lang="en-US" b="1" dirty="0" err="1"/>
              <a:t>đủ</a:t>
            </a:r>
            <a:r>
              <a:rPr lang="en-US" b="1" dirty="0"/>
              <a:t> </a:t>
            </a:r>
            <a:r>
              <a:rPr lang="en-US" b="1" dirty="0" err="1"/>
              <a:t>để</a:t>
            </a:r>
            <a:r>
              <a:rPr lang="en-US" b="1" dirty="0"/>
              <a:t> </a:t>
            </a:r>
            <a:r>
              <a:rPr lang="en-US" b="1" dirty="0" err="1"/>
              <a:t>thực</a:t>
            </a:r>
            <a:r>
              <a:rPr lang="en-US" b="1" dirty="0"/>
              <a:t> </a:t>
            </a:r>
            <a:r>
              <a:rPr lang="en-US" b="1" dirty="0" err="1"/>
              <a:t>hành</a:t>
            </a:r>
            <a:r>
              <a:rPr lang="en-US" b="1" dirty="0"/>
              <a:t> </a:t>
            </a:r>
            <a:r>
              <a:rPr lang="en-US" b="1" dirty="0" err="1"/>
              <a:t>lòng</a:t>
            </a:r>
            <a:r>
              <a:rPr lang="en-US" b="1" dirty="0"/>
              <a:t> </a:t>
            </a:r>
            <a:r>
              <a:rPr lang="en-US" b="1" dirty="0" err="1"/>
              <a:t>trắc</a:t>
            </a:r>
            <a:r>
              <a:rPr lang="en-US" b="1" dirty="0"/>
              <a:t> </a:t>
            </a:r>
            <a:r>
              <a:rPr lang="en-US" b="1" dirty="0" err="1"/>
              <a:t>ẩn</a:t>
            </a:r>
            <a:r>
              <a:rPr lang="en-US" b="1" dirty="0"/>
              <a:t>. </a:t>
            </a:r>
            <a:r>
              <a:rPr lang="en-US" b="1" dirty="0" err="1"/>
              <a:t>Không</a:t>
            </a:r>
            <a:r>
              <a:rPr lang="en-US" b="1" dirty="0"/>
              <a:t> </a:t>
            </a:r>
            <a:r>
              <a:rPr lang="en-US" b="1" dirty="0" err="1"/>
              <a:t>cần</a:t>
            </a:r>
            <a:r>
              <a:rPr lang="en-US" b="1" dirty="0"/>
              <a:t> </a:t>
            </a:r>
            <a:r>
              <a:rPr lang="en-US" b="1" dirty="0" err="1"/>
              <a:t>phải</a:t>
            </a:r>
            <a:r>
              <a:rPr lang="en-US" b="1" dirty="0"/>
              <a:t> "</a:t>
            </a:r>
            <a:r>
              <a:rPr lang="en-US" b="1" dirty="0" err="1"/>
              <a:t>đau</a:t>
            </a:r>
            <a:r>
              <a:rPr lang="en-US" b="1" dirty="0"/>
              <a:t> </a:t>
            </a:r>
            <a:r>
              <a:rPr lang="en-US" b="1" dirty="0" err="1"/>
              <a:t>khổ</a:t>
            </a:r>
            <a:r>
              <a:rPr lang="en-US" b="1" dirty="0"/>
              <a:t>" </a:t>
            </a:r>
            <a:r>
              <a:rPr lang="en-US" b="1" dirty="0" err="1"/>
              <a:t>để</a:t>
            </a:r>
            <a:r>
              <a:rPr lang="en-US" b="1" dirty="0"/>
              <a:t> </a:t>
            </a:r>
            <a:r>
              <a:rPr lang="en-US" b="1" dirty="0" err="1"/>
              <a:t>hành</a:t>
            </a:r>
            <a:r>
              <a:rPr lang="en-US" b="1" dirty="0"/>
              <a:t> </a:t>
            </a:r>
            <a:r>
              <a:rPr lang="en-US" b="1" dirty="0" err="1"/>
              <a:t>động</a:t>
            </a:r>
            <a:r>
              <a:rPr lang="en-US" b="1" dirty="0"/>
              <a:t> </a:t>
            </a:r>
            <a:r>
              <a:rPr lang="en-US" b="1" dirty="0" err="1"/>
              <a:t>bằng</a:t>
            </a:r>
            <a:r>
              <a:rPr lang="en-US" b="1" dirty="0"/>
              <a:t> </a:t>
            </a:r>
            <a:r>
              <a:rPr lang="en-US" b="1" dirty="0" err="1"/>
              <a:t>lòng</a:t>
            </a:r>
            <a:r>
              <a:rPr lang="en-US" b="1" dirty="0"/>
              <a:t> </a:t>
            </a:r>
            <a:r>
              <a:rPr lang="en-US" b="1" dirty="0" err="1"/>
              <a:t>từ</a:t>
            </a:r>
            <a:r>
              <a:rPr lang="en-US" b="1" dirty="0"/>
              <a:t> bi, </a:t>
            </a:r>
            <a:r>
              <a:rPr lang="en-US" b="1" dirty="0" err="1"/>
              <a:t>thương</a:t>
            </a:r>
            <a:r>
              <a:rPr lang="en-US" b="1" dirty="0"/>
              <a:t> </a:t>
            </a:r>
            <a:r>
              <a:rPr lang="en-US" b="1" dirty="0" err="1"/>
              <a:t>cảm</a:t>
            </a:r>
            <a:r>
              <a:rPr lang="en-US" b="1" dirty="0"/>
              <a:t> </a:t>
            </a:r>
            <a:r>
              <a:rPr lang="en-US" b="1" dirty="0" err="1"/>
              <a:t>mà</a:t>
            </a:r>
            <a:r>
              <a:rPr lang="en-US" b="1" dirty="0"/>
              <a:t> </a:t>
            </a:r>
            <a:r>
              <a:rPr lang="en-US" b="1" dirty="0" err="1"/>
              <a:t>không</a:t>
            </a:r>
            <a:r>
              <a:rPr lang="en-US" b="1" dirty="0"/>
              <a:t> </a:t>
            </a:r>
            <a:r>
              <a:rPr lang="en-US" b="1" dirty="0" err="1"/>
              <a:t>có</a:t>
            </a:r>
            <a:r>
              <a:rPr lang="en-US" b="1" dirty="0"/>
              <a:t> </a:t>
            </a:r>
            <a:r>
              <a:rPr lang="en-US" b="1" dirty="0" err="1"/>
              <a:t>hành</a:t>
            </a:r>
            <a:r>
              <a:rPr lang="en-US" b="1" dirty="0"/>
              <a:t> </a:t>
            </a:r>
            <a:r>
              <a:rPr lang="en-US" b="1" dirty="0" err="1"/>
              <a:t>động</a:t>
            </a:r>
            <a:r>
              <a:rPr lang="en-US" b="1" dirty="0"/>
              <a:t> </a:t>
            </a:r>
            <a:r>
              <a:rPr lang="en-US" b="1" dirty="0" err="1"/>
              <a:t>ko</a:t>
            </a:r>
            <a:r>
              <a:rPr lang="en-US" b="1" dirty="0"/>
              <a:t> </a:t>
            </a:r>
            <a:r>
              <a:rPr lang="en-US" b="1" dirty="0" err="1"/>
              <a:t>đem</a:t>
            </a:r>
            <a:r>
              <a:rPr lang="en-US" b="1" dirty="0"/>
              <a:t> </a:t>
            </a:r>
            <a:r>
              <a:rPr lang="en-US" b="1" dirty="0" err="1"/>
              <a:t>lại</a:t>
            </a:r>
            <a:r>
              <a:rPr lang="en-US" b="1" dirty="0"/>
              <a:t> </a:t>
            </a:r>
            <a:r>
              <a:rPr lang="en-US" b="1" dirty="0" err="1"/>
              <a:t>lợi</a:t>
            </a:r>
            <a:r>
              <a:rPr lang="en-US" b="1" dirty="0"/>
              <a:t> </a:t>
            </a:r>
            <a:r>
              <a:rPr lang="en-US" b="1" dirty="0" err="1"/>
              <a:t>ích</a:t>
            </a:r>
            <a:r>
              <a:rPr lang="en-US" b="1" dirty="0"/>
              <a:t>. </a:t>
            </a:r>
            <a:r>
              <a:rPr lang="en-US" b="1" dirty="0" err="1"/>
              <a:t>Có</a:t>
            </a:r>
            <a:r>
              <a:rPr lang="en-US" b="1" dirty="0"/>
              <a:t> </a:t>
            </a:r>
            <a:r>
              <a:rPr lang="en-US" b="1" dirty="0" err="1"/>
              <a:t>lòng</a:t>
            </a:r>
            <a:r>
              <a:rPr lang="en-US" b="1" dirty="0"/>
              <a:t> </a:t>
            </a:r>
            <a:r>
              <a:rPr lang="en-US" b="1" dirty="0" err="1"/>
              <a:t>trắc</a:t>
            </a:r>
            <a:r>
              <a:rPr lang="en-US" b="1" dirty="0"/>
              <a:t> </a:t>
            </a:r>
            <a:r>
              <a:rPr lang="en-US" b="1" dirty="0" err="1"/>
              <a:t>ẩn</a:t>
            </a:r>
            <a:r>
              <a:rPr lang="en-US" b="1" dirty="0"/>
              <a:t> </a:t>
            </a:r>
            <a:r>
              <a:rPr lang="en-US" b="1" dirty="0" err="1"/>
              <a:t>là</a:t>
            </a:r>
            <a:r>
              <a:rPr lang="en-US" b="1" dirty="0"/>
              <a:t> </a:t>
            </a:r>
            <a:r>
              <a:rPr lang="en-US" b="1" dirty="0" err="1"/>
              <a:t>tích</a:t>
            </a:r>
            <a:r>
              <a:rPr lang="en-US" b="1" dirty="0"/>
              <a:t> </a:t>
            </a:r>
            <a:r>
              <a:rPr lang="en-US" b="1" dirty="0" err="1"/>
              <a:t>cực</a:t>
            </a:r>
            <a:r>
              <a:rPr lang="en-US" b="1" dirty="0"/>
              <a:t> </a:t>
            </a:r>
            <a:r>
              <a:rPr lang="en-US" b="1" dirty="0" err="1"/>
              <a:t>thúc</a:t>
            </a:r>
            <a:r>
              <a:rPr lang="en-US" b="1" dirty="0"/>
              <a:t> </a:t>
            </a:r>
            <a:r>
              <a:rPr lang="en-US" b="1" dirty="0" err="1"/>
              <a:t>đẩy</a:t>
            </a:r>
            <a:r>
              <a:rPr lang="en-US" b="1" dirty="0"/>
              <a:t> </a:t>
            </a:r>
            <a:r>
              <a:rPr lang="en-US" b="1" dirty="0" err="1"/>
              <a:t>phúc</a:t>
            </a:r>
            <a:r>
              <a:rPr lang="en-US" b="1" dirty="0"/>
              <a:t> </a:t>
            </a:r>
            <a:r>
              <a:rPr lang="en-US" b="1" dirty="0" err="1"/>
              <a:t>lợi</a:t>
            </a:r>
            <a:r>
              <a:rPr lang="en-US" b="1" dirty="0"/>
              <a:t> </a:t>
            </a:r>
            <a:r>
              <a:rPr lang="en-US" b="1" dirty="0" err="1"/>
              <a:t>của</a:t>
            </a:r>
            <a:r>
              <a:rPr lang="en-US" b="1" dirty="0"/>
              <a:t> </a:t>
            </a:r>
            <a:r>
              <a:rPr lang="en-US" b="1" dirty="0" err="1"/>
              <a:t>người</a:t>
            </a:r>
            <a:r>
              <a:rPr lang="en-US" b="1" dirty="0"/>
              <a:t> </a:t>
            </a:r>
            <a:r>
              <a:rPr lang="en-US" b="1" dirty="0" err="1"/>
              <a:t>kia</a:t>
            </a:r>
            <a:r>
              <a:rPr lang="en-US" b="1" dirty="0"/>
              <a:t>, </a:t>
            </a:r>
            <a:r>
              <a:rPr lang="en-US" b="1" dirty="0" err="1"/>
              <a:t>để</a:t>
            </a:r>
            <a:r>
              <a:rPr lang="en-US" b="1" dirty="0"/>
              <a:t> </a:t>
            </a:r>
            <a:r>
              <a:rPr lang="en-US" b="1" dirty="0" err="1"/>
              <a:t>ưu</a:t>
            </a:r>
            <a:r>
              <a:rPr lang="en-US" b="1" dirty="0"/>
              <a:t> </a:t>
            </a:r>
            <a:r>
              <a:rPr lang="en-US" b="1" dirty="0" err="1"/>
              <a:t>tiên</a:t>
            </a:r>
            <a:r>
              <a:rPr lang="en-US" b="1" dirty="0"/>
              <a:t> </a:t>
            </a:r>
            <a:r>
              <a:rPr lang="en-US" b="1" dirty="0" err="1"/>
              <a:t>cho</a:t>
            </a:r>
            <a:r>
              <a:rPr lang="en-US" b="1" dirty="0"/>
              <a:t> </a:t>
            </a:r>
            <a:r>
              <a:rPr lang="en-US" b="1" dirty="0" err="1"/>
              <a:t>nhu</a:t>
            </a:r>
            <a:r>
              <a:rPr lang="en-US" b="1" dirty="0"/>
              <a:t> </a:t>
            </a:r>
            <a:r>
              <a:rPr lang="en-US" b="1" dirty="0" err="1"/>
              <a:t>cầu</a:t>
            </a:r>
            <a:r>
              <a:rPr lang="en-US" b="1" dirty="0"/>
              <a:t> </a:t>
            </a:r>
            <a:r>
              <a:rPr lang="en-US" b="1" dirty="0" err="1"/>
              <a:t>của</a:t>
            </a:r>
            <a:r>
              <a:rPr lang="en-US" b="1" dirty="0"/>
              <a:t> </a:t>
            </a:r>
            <a:r>
              <a:rPr lang="en-US" b="1" dirty="0" err="1"/>
              <a:t>người</a:t>
            </a:r>
            <a:r>
              <a:rPr lang="en-US" b="1" dirty="0"/>
              <a:t> </a:t>
            </a:r>
            <a:r>
              <a:rPr lang="en-US" b="1" dirty="0" err="1"/>
              <a:t>kia</a:t>
            </a:r>
            <a:r>
              <a:rPr lang="en-US" b="1" dirty="0"/>
              <a:t>. </a:t>
            </a:r>
            <a:r>
              <a:rPr lang="en-US" b="1" dirty="0" err="1"/>
              <a:t>Dịch</a:t>
            </a:r>
            <a:r>
              <a:rPr lang="en-US" b="1" dirty="0"/>
              <a:t> </a:t>
            </a:r>
            <a:r>
              <a:rPr lang="en-US" b="1" dirty="0" err="1"/>
              <a:t>vụ</a:t>
            </a:r>
            <a:r>
              <a:rPr lang="en-US" b="1" dirty="0"/>
              <a:t> </a:t>
            </a:r>
            <a:r>
              <a:rPr lang="en-US" b="1" dirty="0" err="1"/>
              <a:t>là</a:t>
            </a:r>
            <a:r>
              <a:rPr lang="en-US" b="1" dirty="0"/>
              <a:t> </a:t>
            </a:r>
            <a:r>
              <a:rPr lang="en-US" b="1" dirty="0" err="1"/>
              <a:t>để</a:t>
            </a:r>
            <a:r>
              <a:rPr lang="en-US" b="1" dirty="0"/>
              <a:t> </a:t>
            </a:r>
            <a:r>
              <a:rPr lang="en-US" b="1" dirty="0" err="1"/>
              <a:t>cho</a:t>
            </a:r>
            <a:r>
              <a:rPr lang="en-US" b="1" dirty="0"/>
              <a:t> </a:t>
            </a:r>
            <a:r>
              <a:rPr lang="en-US" b="1" dirty="0" err="1"/>
              <a:t>lợi</a:t>
            </a:r>
            <a:r>
              <a:rPr lang="en-US" b="1" dirty="0"/>
              <a:t> </a:t>
            </a:r>
            <a:r>
              <a:rPr lang="en-US" b="1" dirty="0" err="1"/>
              <a:t>ích</a:t>
            </a:r>
            <a:r>
              <a:rPr lang="en-US" b="1" dirty="0"/>
              <a:t> </a:t>
            </a:r>
            <a:r>
              <a:rPr lang="en-US" b="1" dirty="0" err="1"/>
              <a:t>của</a:t>
            </a:r>
            <a:r>
              <a:rPr lang="en-US" b="1" dirty="0"/>
              <a:t> TC, </a:t>
            </a:r>
            <a:r>
              <a:rPr lang="en-US" b="1" dirty="0" err="1"/>
              <a:t>không</a:t>
            </a:r>
            <a:r>
              <a:rPr lang="en-US" b="1" dirty="0"/>
              <a:t> </a:t>
            </a:r>
            <a:r>
              <a:rPr lang="en-US" b="1" dirty="0" err="1"/>
              <a:t>cho</a:t>
            </a:r>
            <a:r>
              <a:rPr lang="en-US" b="1" dirty="0"/>
              <a:t> </a:t>
            </a:r>
            <a:r>
              <a:rPr lang="en-US" b="1" dirty="0" err="1"/>
              <a:t>của</a:t>
            </a:r>
            <a:r>
              <a:rPr lang="en-US" b="1" dirty="0"/>
              <a:t> </a:t>
            </a:r>
            <a:r>
              <a:rPr lang="en-US" b="1" dirty="0" err="1"/>
              <a:t>chúng</a:t>
            </a:r>
            <a:r>
              <a:rPr lang="en-US" b="1" dirty="0"/>
              <a:t> </a:t>
            </a:r>
            <a:r>
              <a:rPr lang="en-US" b="1" dirty="0" err="1"/>
              <a:t>tôi</a:t>
            </a:r>
            <a:r>
              <a:rPr lang="en-US" b="1" dirty="0"/>
              <a:t>.  </a:t>
            </a:r>
          </a:p>
          <a:p>
            <a:r>
              <a:rPr lang="en-US" b="1" dirty="0" err="1"/>
              <a:t>Tại</a:t>
            </a:r>
            <a:r>
              <a:rPr lang="en-US" b="1" dirty="0"/>
              <a:t> </a:t>
            </a:r>
            <a:r>
              <a:rPr lang="en-US" b="1" dirty="0" err="1"/>
              <a:t>sao</a:t>
            </a:r>
            <a:r>
              <a:rPr lang="en-US" b="1" dirty="0"/>
              <a:t> </a:t>
            </a:r>
            <a:r>
              <a:rPr lang="en-US" b="1" dirty="0" err="1"/>
              <a:t>chúng</a:t>
            </a:r>
            <a:r>
              <a:rPr lang="en-US" b="1" dirty="0"/>
              <a:t> </a:t>
            </a:r>
            <a:r>
              <a:rPr lang="en-US" b="1" dirty="0" err="1"/>
              <a:t>tôi</a:t>
            </a:r>
            <a:r>
              <a:rPr lang="en-US" b="1" dirty="0"/>
              <a:t> </a:t>
            </a:r>
            <a:r>
              <a:rPr lang="en-US" b="1" dirty="0" err="1"/>
              <a:t>thêm</a:t>
            </a:r>
            <a:r>
              <a:rPr lang="en-US" b="1" dirty="0"/>
              <a:t> </a:t>
            </a:r>
            <a:r>
              <a:rPr lang="en-US" b="1" dirty="0" err="1"/>
              <a:t>từ</a:t>
            </a:r>
            <a:r>
              <a:rPr lang="en-US" b="1" dirty="0"/>
              <a:t> bi </a:t>
            </a:r>
            <a:r>
              <a:rPr lang="en-US" b="1" dirty="0" err="1"/>
              <a:t>vào</a:t>
            </a:r>
            <a:r>
              <a:rPr lang="en-US" b="1" dirty="0"/>
              <a:t> </a:t>
            </a:r>
            <a:r>
              <a:rPr lang="en-US" b="1" dirty="0" err="1"/>
              <a:t>ba</a:t>
            </a:r>
            <a:r>
              <a:rPr lang="en-US" b="1" dirty="0"/>
              <a:t> </a:t>
            </a:r>
            <a:r>
              <a:rPr lang="en-US" b="1" dirty="0" err="1"/>
              <a:t>yếu</a:t>
            </a:r>
            <a:r>
              <a:rPr lang="en-US" b="1" dirty="0"/>
              <a:t> </a:t>
            </a:r>
            <a:r>
              <a:rPr lang="en-US" b="1" dirty="0" err="1"/>
              <a:t>tố</a:t>
            </a:r>
            <a:r>
              <a:rPr lang="en-US" b="1" dirty="0"/>
              <a:t> </a:t>
            </a:r>
            <a:r>
              <a:rPr lang="en-US" b="1" dirty="0" err="1"/>
              <a:t>khác</a:t>
            </a:r>
            <a:r>
              <a:rPr lang="en-US" b="1" dirty="0"/>
              <a:t> </a:t>
            </a:r>
            <a:r>
              <a:rPr lang="en-US" b="1" dirty="0" err="1"/>
              <a:t>của</a:t>
            </a:r>
            <a:r>
              <a:rPr lang="en-US" b="1" dirty="0"/>
              <a:t> </a:t>
            </a:r>
            <a:r>
              <a:rPr lang="en-US" b="1" dirty="0" err="1"/>
              <a:t>tinh</a:t>
            </a:r>
            <a:r>
              <a:rPr lang="en-US" b="1" dirty="0"/>
              <a:t> </a:t>
            </a:r>
            <a:r>
              <a:rPr lang="en-US" b="1" dirty="0" err="1"/>
              <a:t>thần</a:t>
            </a:r>
            <a:r>
              <a:rPr lang="en-US" b="1" dirty="0"/>
              <a:t> MI? </a:t>
            </a:r>
            <a:r>
              <a:rPr lang="en-US" b="1" dirty="0" err="1"/>
              <a:t>Bởi</a:t>
            </a:r>
            <a:r>
              <a:rPr lang="en-US" b="1" dirty="0"/>
              <a:t> </a:t>
            </a:r>
            <a:r>
              <a:rPr lang="en-US" b="1" dirty="0" err="1"/>
              <a:t>vì</a:t>
            </a:r>
            <a:r>
              <a:rPr lang="en-US" b="1" dirty="0"/>
              <a:t> </a:t>
            </a:r>
            <a:r>
              <a:rPr lang="en-US" b="1" dirty="0" err="1"/>
              <a:t>có</a:t>
            </a:r>
            <a:r>
              <a:rPr lang="en-US" b="1" dirty="0"/>
              <a:t> </a:t>
            </a:r>
            <a:r>
              <a:rPr lang="en-US" b="1" dirty="0" err="1"/>
              <a:t>thể</a:t>
            </a:r>
            <a:r>
              <a:rPr lang="en-US" b="1" dirty="0"/>
              <a:t> </a:t>
            </a:r>
            <a:r>
              <a:rPr lang="en-US" b="1" dirty="0" err="1"/>
              <a:t>thực</a:t>
            </a:r>
            <a:r>
              <a:rPr lang="en-US" b="1" dirty="0"/>
              <a:t> </a:t>
            </a:r>
            <a:r>
              <a:rPr lang="en-US" b="1" dirty="0" err="1"/>
              <a:t>hành</a:t>
            </a:r>
            <a:r>
              <a:rPr lang="en-US" b="1" dirty="0"/>
              <a:t> </a:t>
            </a:r>
            <a:r>
              <a:rPr lang="en-US" b="1" dirty="0" err="1"/>
              <a:t>ba</a:t>
            </a:r>
            <a:r>
              <a:rPr lang="en-US" b="1" dirty="0"/>
              <a:t> </a:t>
            </a:r>
            <a:r>
              <a:rPr lang="en-US" b="1" dirty="0" err="1"/>
              <a:t>điểm</a:t>
            </a:r>
            <a:r>
              <a:rPr lang="en-US" b="1" dirty="0"/>
              <a:t> </a:t>
            </a:r>
            <a:r>
              <a:rPr lang="en-US" b="1" dirty="0" err="1"/>
              <a:t>kia</a:t>
            </a:r>
            <a:r>
              <a:rPr lang="en-US" b="1" dirty="0"/>
              <a:t> </a:t>
            </a:r>
            <a:r>
              <a:rPr lang="en-US" b="1" dirty="0" err="1"/>
              <a:t>trong</a:t>
            </a:r>
            <a:r>
              <a:rPr lang="en-US" b="1" dirty="0"/>
              <a:t> </a:t>
            </a:r>
            <a:r>
              <a:rPr lang="en-US" b="1" dirty="0" err="1"/>
              <a:t>việc</a:t>
            </a:r>
            <a:r>
              <a:rPr lang="en-US" b="1" dirty="0"/>
              <a:t> </a:t>
            </a:r>
            <a:r>
              <a:rPr lang="en-US" b="1" dirty="0" err="1"/>
              <a:t>theo</a:t>
            </a:r>
            <a:r>
              <a:rPr lang="en-US" b="1" dirty="0"/>
              <a:t> </a:t>
            </a:r>
            <a:r>
              <a:rPr lang="en-US" b="1" dirty="0" err="1"/>
              <a:t>đuổi</a:t>
            </a:r>
            <a:r>
              <a:rPr lang="en-US" b="1" dirty="0"/>
              <a:t> </a:t>
            </a:r>
            <a:r>
              <a:rPr lang="en-US" b="1" dirty="0" err="1"/>
              <a:t>lợi</a:t>
            </a:r>
            <a:r>
              <a:rPr lang="en-US" b="1" dirty="0"/>
              <a:t> </a:t>
            </a:r>
            <a:r>
              <a:rPr lang="en-US" b="1" dirty="0" err="1"/>
              <a:t>ích</a:t>
            </a:r>
            <a:r>
              <a:rPr lang="en-US" b="1" dirty="0"/>
              <a:t> </a:t>
            </a:r>
            <a:r>
              <a:rPr lang="en-US" b="1" dirty="0" err="1"/>
              <a:t>cá</a:t>
            </a:r>
            <a:r>
              <a:rPr lang="en-US" b="1" dirty="0"/>
              <a:t> </a:t>
            </a:r>
            <a:r>
              <a:rPr lang="en-US" b="1" dirty="0" err="1"/>
              <a:t>nhân</a:t>
            </a:r>
            <a:r>
              <a:rPr lang="en-US" b="1" dirty="0"/>
              <a:t>.</a:t>
            </a:r>
          </a:p>
          <a:p>
            <a:endParaRPr lang="en-US" b="1" dirty="0"/>
          </a:p>
          <a:p>
            <a:r>
              <a:rPr lang="en-US" b="1" dirty="0" err="1"/>
              <a:t>Khơi</a:t>
            </a:r>
            <a:r>
              <a:rPr lang="en-US" b="1" dirty="0"/>
              <a:t> </a:t>
            </a:r>
            <a:r>
              <a:rPr lang="en-US" b="1" dirty="0" err="1"/>
              <a:t>gợi</a:t>
            </a:r>
            <a:r>
              <a:rPr lang="en-US" b="1" dirty="0"/>
              <a:t> (</a:t>
            </a:r>
            <a:r>
              <a:rPr lang="en-US" b="1" dirty="0" err="1"/>
              <a:t>Evoction</a:t>
            </a:r>
            <a:r>
              <a:rPr lang="en-US" b="1" dirty="0"/>
              <a:t>)  </a:t>
            </a:r>
            <a:r>
              <a:rPr lang="en-US" b="1" dirty="0" err="1"/>
              <a:t>mô</a:t>
            </a:r>
            <a:r>
              <a:rPr lang="en-US" b="1" dirty="0"/>
              <a:t> </a:t>
            </a:r>
            <a:r>
              <a:rPr lang="en-US" b="1" dirty="0" err="1"/>
              <a:t>hình</a:t>
            </a:r>
            <a:r>
              <a:rPr lang="en-US" b="1" dirty="0"/>
              <a:t> </a:t>
            </a:r>
            <a:r>
              <a:rPr lang="en-US" b="1" dirty="0" err="1"/>
              <a:t>thâm</a:t>
            </a:r>
            <a:r>
              <a:rPr lang="en-US" b="1" dirty="0"/>
              <a:t> </a:t>
            </a:r>
            <a:r>
              <a:rPr lang="en-US" b="1" dirty="0" err="1"/>
              <a:t>hụt</a:t>
            </a:r>
            <a:r>
              <a:rPr lang="en-US" b="1" dirty="0"/>
              <a:t>, </a:t>
            </a:r>
            <a:r>
              <a:rPr lang="en-US" b="1" dirty="0" err="1"/>
              <a:t>người</a:t>
            </a:r>
            <a:r>
              <a:rPr lang="en-US" b="1" dirty="0"/>
              <a:t> </a:t>
            </a:r>
            <a:r>
              <a:rPr lang="en-US" b="1" dirty="0" err="1"/>
              <a:t>đó</a:t>
            </a:r>
            <a:r>
              <a:rPr lang="en-US" b="1" dirty="0"/>
              <a:t> </a:t>
            </a:r>
            <a:r>
              <a:rPr lang="en-US" b="1" dirty="0" err="1"/>
              <a:t>đang</a:t>
            </a:r>
            <a:r>
              <a:rPr lang="en-US" b="1" dirty="0"/>
              <a:t> </a:t>
            </a:r>
            <a:r>
              <a:rPr lang="en-US" b="1" dirty="0" err="1"/>
              <a:t>thiếu</a:t>
            </a:r>
            <a:r>
              <a:rPr lang="en-US" b="1" dirty="0"/>
              <a:t> </a:t>
            </a:r>
            <a:r>
              <a:rPr lang="en-US" b="1" dirty="0" err="1"/>
              <a:t>một</a:t>
            </a:r>
            <a:r>
              <a:rPr lang="en-US" b="1" dirty="0"/>
              <a:t> </a:t>
            </a:r>
            <a:r>
              <a:rPr lang="en-US" b="1" dirty="0" err="1"/>
              <a:t>cái</a:t>
            </a:r>
            <a:r>
              <a:rPr lang="en-US" b="1" dirty="0"/>
              <a:t> </a:t>
            </a:r>
            <a:r>
              <a:rPr lang="en-US" b="1" dirty="0" err="1"/>
              <a:t>gì</a:t>
            </a:r>
            <a:r>
              <a:rPr lang="en-US" b="1" dirty="0"/>
              <a:t> </a:t>
            </a:r>
            <a:r>
              <a:rPr lang="en-US" b="1" dirty="0" err="1"/>
              <a:t>đó</a:t>
            </a:r>
            <a:r>
              <a:rPr lang="en-US" b="1" dirty="0"/>
              <a:t>. </a:t>
            </a:r>
            <a:r>
              <a:rPr lang="en-US" b="1" dirty="0" err="1"/>
              <a:t>Thông</a:t>
            </a:r>
            <a:r>
              <a:rPr lang="en-US" b="1" dirty="0"/>
              <a:t> </a:t>
            </a:r>
            <a:r>
              <a:rPr lang="en-US" b="1" dirty="0" err="1"/>
              <a:t>điệp</a:t>
            </a:r>
            <a:r>
              <a:rPr lang="en-US" b="1" dirty="0"/>
              <a:t> </a:t>
            </a:r>
            <a:r>
              <a:rPr lang="en-US" b="1" dirty="0" err="1"/>
              <a:t>tiềm</a:t>
            </a:r>
            <a:r>
              <a:rPr lang="en-US" b="1" dirty="0"/>
              <a:t> </a:t>
            </a:r>
            <a:r>
              <a:rPr lang="en-US" b="1" dirty="0" err="1"/>
              <a:t>ẩn</a:t>
            </a:r>
            <a:r>
              <a:rPr lang="en-US" b="1" dirty="0"/>
              <a:t> </a:t>
            </a:r>
            <a:r>
              <a:rPr lang="en-US" b="1" dirty="0" err="1"/>
              <a:t>là</a:t>
            </a:r>
            <a:r>
              <a:rPr lang="en-US" b="1" dirty="0"/>
              <a:t> "</a:t>
            </a:r>
            <a:r>
              <a:rPr lang="en-US" b="1" dirty="0" err="1"/>
              <a:t>Tôi</a:t>
            </a:r>
            <a:r>
              <a:rPr lang="en-US" b="1" dirty="0"/>
              <a:t> </a:t>
            </a:r>
            <a:r>
              <a:rPr lang="en-US" b="1" dirty="0" err="1"/>
              <a:t>có</a:t>
            </a:r>
            <a:r>
              <a:rPr lang="en-US" b="1" dirty="0"/>
              <a:t> </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cần</a:t>
            </a:r>
            <a:r>
              <a:rPr lang="en-US" b="1" dirty="0"/>
              <a:t>, </a:t>
            </a:r>
            <a:r>
              <a:rPr lang="en-US" b="1" dirty="0" err="1"/>
              <a:t>và</a:t>
            </a:r>
            <a:r>
              <a:rPr lang="en-US" b="1" dirty="0"/>
              <a:t> </a:t>
            </a:r>
            <a:r>
              <a:rPr lang="en-US" b="1" dirty="0" err="1"/>
              <a:t>tôi</a:t>
            </a:r>
            <a:r>
              <a:rPr lang="en-US" b="1" dirty="0"/>
              <a:t> </a:t>
            </a:r>
            <a:r>
              <a:rPr lang="en-US" b="1" dirty="0" err="1"/>
              <a:t>sẽ</a:t>
            </a:r>
            <a:r>
              <a:rPr lang="en-US" b="1" dirty="0"/>
              <a:t> </a:t>
            </a:r>
            <a:r>
              <a:rPr lang="en-US" b="1" dirty="0" err="1"/>
              <a:t>cung</a:t>
            </a:r>
            <a:r>
              <a:rPr lang="en-US" b="1" dirty="0"/>
              <a:t> </a:t>
            </a:r>
            <a:r>
              <a:rPr lang="en-US" b="1" dirty="0" err="1"/>
              <a:t>cấp</a:t>
            </a:r>
            <a:r>
              <a:rPr lang="en-US" b="1" dirty="0"/>
              <a:t> </a:t>
            </a:r>
            <a:r>
              <a:rPr lang="en-US" b="1" dirty="0" err="1"/>
              <a:t>cho</a:t>
            </a:r>
            <a:r>
              <a:rPr lang="en-US" b="1" dirty="0"/>
              <a:t> </a:t>
            </a:r>
            <a:r>
              <a:rPr lang="en-US" b="1" dirty="0" err="1"/>
              <a:t>bạn</a:t>
            </a:r>
            <a:r>
              <a:rPr lang="en-US" b="1" dirty="0"/>
              <a:t>", </a:t>
            </a:r>
            <a:r>
              <a:rPr lang="en-US" b="1" dirty="0" err="1"/>
              <a:t>cỏ</a:t>
            </a:r>
            <a:r>
              <a:rPr lang="en-US" b="1" dirty="0"/>
              <a:t> </a:t>
            </a:r>
            <a:r>
              <a:rPr lang="en-US" b="1" dirty="0" err="1"/>
              <a:t>thể</a:t>
            </a:r>
            <a:r>
              <a:rPr lang="en-US" b="1" dirty="0"/>
              <a:t> </a:t>
            </a:r>
            <a:r>
              <a:rPr lang="en-US" b="1" dirty="0" err="1"/>
              <a:t>là</a:t>
            </a:r>
            <a:r>
              <a:rPr lang="en-US" b="1" dirty="0"/>
              <a:t> </a:t>
            </a:r>
            <a:r>
              <a:rPr lang="en-US" b="1" dirty="0" err="1"/>
              <a:t>kiến</a:t>
            </a:r>
            <a:r>
              <a:rPr lang="en-US" b="1" dirty="0"/>
              <a:t> </a:t>
            </a:r>
            <a:r>
              <a:rPr lang="en-US" b="1" dirty="0" err="1"/>
              <a:t>thức</a:t>
            </a:r>
            <a:r>
              <a:rPr lang="en-US" b="1" dirty="0"/>
              <a:t>, </a:t>
            </a:r>
            <a:r>
              <a:rPr lang="en-US" b="1" dirty="0" err="1"/>
              <a:t>hiểu</a:t>
            </a:r>
            <a:r>
              <a:rPr lang="en-US" b="1" dirty="0"/>
              <a:t> </a:t>
            </a:r>
            <a:r>
              <a:rPr lang="en-US" b="1" dirty="0" err="1"/>
              <a:t>biết</a:t>
            </a:r>
            <a:r>
              <a:rPr lang="en-US" b="1" dirty="0"/>
              <a:t>, </a:t>
            </a:r>
            <a:r>
              <a:rPr lang="en-US" b="1" dirty="0" err="1"/>
              <a:t>chẩn</a:t>
            </a:r>
            <a:r>
              <a:rPr lang="en-US" b="1" dirty="0"/>
              <a:t> </a:t>
            </a:r>
            <a:r>
              <a:rPr lang="en-US" b="1" dirty="0" err="1"/>
              <a:t>đoán</a:t>
            </a:r>
            <a:r>
              <a:rPr lang="en-US" b="1" dirty="0"/>
              <a:t>, </a:t>
            </a:r>
            <a:r>
              <a:rPr lang="en-US" b="1" dirty="0" err="1"/>
              <a:t>trí</a:t>
            </a:r>
            <a:r>
              <a:rPr lang="en-US" b="1" dirty="0"/>
              <a:t> </a:t>
            </a:r>
            <a:r>
              <a:rPr lang="en-US" b="1" dirty="0" err="1"/>
              <a:t>tuệ</a:t>
            </a:r>
            <a:r>
              <a:rPr lang="en-US" b="1" dirty="0"/>
              <a:t>, </a:t>
            </a:r>
            <a:r>
              <a:rPr lang="en-US" b="1" dirty="0" err="1"/>
              <a:t>thực</a:t>
            </a:r>
            <a:r>
              <a:rPr lang="en-US" b="1" dirty="0"/>
              <a:t> </a:t>
            </a:r>
            <a:r>
              <a:rPr lang="en-US" b="1" dirty="0" err="1"/>
              <a:t>tế</a:t>
            </a:r>
            <a:r>
              <a:rPr lang="en-US" b="1" dirty="0"/>
              <a:t>, </a:t>
            </a:r>
            <a:r>
              <a:rPr lang="en-US" b="1" dirty="0" err="1"/>
              <a:t>hợp</a:t>
            </a:r>
            <a:r>
              <a:rPr lang="en-US" b="1" dirty="0"/>
              <a:t> </a:t>
            </a:r>
            <a:r>
              <a:rPr lang="en-US" b="1" dirty="0" err="1"/>
              <a:t>lý</a:t>
            </a:r>
            <a:r>
              <a:rPr lang="en-US" b="1" dirty="0"/>
              <a:t>, </a:t>
            </a:r>
            <a:r>
              <a:rPr lang="en-US" b="1" dirty="0" err="1"/>
              <a:t>hoặc</a:t>
            </a:r>
            <a:r>
              <a:rPr lang="en-US" b="1" dirty="0"/>
              <a:t> </a:t>
            </a:r>
            <a:r>
              <a:rPr lang="en-US" b="1" dirty="0" err="1"/>
              <a:t>kỹ</a:t>
            </a:r>
            <a:r>
              <a:rPr lang="en-US" b="1" dirty="0"/>
              <a:t> </a:t>
            </a:r>
            <a:r>
              <a:rPr lang="en-US" b="1" dirty="0" err="1"/>
              <a:t>năng</a:t>
            </a:r>
            <a:r>
              <a:rPr lang="en-US" b="1" dirty="0"/>
              <a:t> </a:t>
            </a:r>
            <a:r>
              <a:rPr lang="en-US" b="1" dirty="0" err="1"/>
              <a:t>đối</a:t>
            </a:r>
            <a:r>
              <a:rPr lang="en-US" b="1" dirty="0"/>
              <a:t> </a:t>
            </a:r>
            <a:r>
              <a:rPr lang="en-US" b="1" dirty="0" err="1"/>
              <a:t>phó</a:t>
            </a:r>
            <a:r>
              <a:rPr lang="en-US" b="1" dirty="0"/>
              <a:t>. </a:t>
            </a:r>
            <a:r>
              <a:rPr lang="en-US" b="1" dirty="0" err="1"/>
              <a:t>Đánh</a:t>
            </a:r>
            <a:r>
              <a:rPr lang="en-US" b="1" dirty="0"/>
              <a:t> </a:t>
            </a:r>
            <a:r>
              <a:rPr lang="en-US" b="1" dirty="0" err="1"/>
              <a:t>giá</a:t>
            </a:r>
            <a:r>
              <a:rPr lang="en-US" b="1" dirty="0"/>
              <a:t> </a:t>
            </a:r>
            <a:r>
              <a:rPr lang="en-US" b="1" dirty="0" err="1"/>
              <a:t>thường</a:t>
            </a:r>
            <a:r>
              <a:rPr lang="en-US" b="1" dirty="0"/>
              <a:t> </a:t>
            </a:r>
            <a:r>
              <a:rPr lang="en-US" b="1" dirty="0" err="1"/>
              <a:t>tập</a:t>
            </a:r>
            <a:r>
              <a:rPr lang="en-US" b="1" dirty="0"/>
              <a:t> </a:t>
            </a:r>
            <a:r>
              <a:rPr lang="en-US" b="1" dirty="0" err="1"/>
              <a:t>trung</a:t>
            </a:r>
            <a:r>
              <a:rPr lang="en-US" b="1" dirty="0"/>
              <a:t> </a:t>
            </a:r>
            <a:r>
              <a:rPr lang="en-US" b="1" dirty="0" err="1"/>
              <a:t>vào</a:t>
            </a:r>
            <a:r>
              <a:rPr lang="en-US" b="1" dirty="0"/>
              <a:t> </a:t>
            </a:r>
            <a:r>
              <a:rPr lang="en-US" b="1" dirty="0" err="1"/>
              <a:t>việc</a:t>
            </a:r>
            <a:r>
              <a:rPr lang="en-US" b="1" dirty="0"/>
              <a:t> </a:t>
            </a:r>
            <a:r>
              <a:rPr lang="en-US" b="1" dirty="0" err="1"/>
              <a:t>phát</a:t>
            </a:r>
            <a:r>
              <a:rPr lang="en-US" b="1" dirty="0"/>
              <a:t> </a:t>
            </a:r>
            <a:r>
              <a:rPr lang="en-US" b="1" dirty="0" err="1"/>
              <a:t>hiện</a:t>
            </a:r>
            <a:r>
              <a:rPr lang="en-US" b="1" dirty="0"/>
              <a:t> </a:t>
            </a:r>
            <a:r>
              <a:rPr lang="en-US" b="1" dirty="0" err="1"/>
              <a:t>sự</a:t>
            </a:r>
            <a:r>
              <a:rPr lang="en-US" b="1" dirty="0"/>
              <a:t> </a:t>
            </a:r>
            <a:r>
              <a:rPr lang="en-US" b="1" dirty="0" err="1"/>
              <a:t>thiếu</a:t>
            </a:r>
            <a:r>
              <a:rPr lang="en-US" b="1" dirty="0"/>
              <a:t> </a:t>
            </a:r>
            <a:r>
              <a:rPr lang="en-US" b="1" dirty="0" err="1"/>
              <a:t>hụt</a:t>
            </a:r>
            <a:r>
              <a:rPr lang="en-US" b="1" dirty="0"/>
              <a:t> </a:t>
            </a:r>
            <a:r>
              <a:rPr lang="en-US" b="1" dirty="0" err="1"/>
              <a:t>để</a:t>
            </a:r>
            <a:r>
              <a:rPr lang="en-US" b="1" dirty="0"/>
              <a:t> </a:t>
            </a:r>
            <a:r>
              <a:rPr lang="en-US" b="1" dirty="0" err="1"/>
              <a:t>được</a:t>
            </a:r>
            <a:r>
              <a:rPr lang="en-US" b="1" dirty="0"/>
              <a:t> </a:t>
            </a:r>
            <a:r>
              <a:rPr lang="en-US" b="1" dirty="0" err="1"/>
              <a:t>điều</a:t>
            </a:r>
            <a:r>
              <a:rPr lang="en-US" b="1" dirty="0"/>
              <a:t> </a:t>
            </a:r>
            <a:r>
              <a:rPr lang="en-US" b="1" dirty="0" err="1"/>
              <a:t>chỉnh</a:t>
            </a:r>
            <a:r>
              <a:rPr lang="en-US" b="1" dirty="0"/>
              <a:t> </a:t>
            </a:r>
            <a:r>
              <a:rPr lang="en-US" b="1" dirty="0" err="1"/>
              <a:t>bằng</a:t>
            </a:r>
            <a:r>
              <a:rPr lang="en-US" b="1" dirty="0"/>
              <a:t> </a:t>
            </a:r>
            <a:r>
              <a:rPr lang="en-US" b="1" dirty="0" err="1"/>
              <a:t>chuyên</a:t>
            </a:r>
            <a:r>
              <a:rPr lang="en-US" b="1" dirty="0"/>
              <a:t> </a:t>
            </a:r>
            <a:r>
              <a:rPr lang="en-US" b="1" dirty="0" err="1"/>
              <a:t>môn</a:t>
            </a:r>
            <a:r>
              <a:rPr lang="en-US" b="1" dirty="0"/>
              <a:t>. </a:t>
            </a:r>
            <a:r>
              <a:rPr lang="en-US" b="1" dirty="0" err="1"/>
              <a:t>Một</a:t>
            </a:r>
            <a:r>
              <a:rPr lang="en-US" b="1" dirty="0"/>
              <a:t> </a:t>
            </a:r>
            <a:r>
              <a:rPr lang="en-US" b="1" dirty="0" err="1"/>
              <a:t>khi</a:t>
            </a:r>
            <a:r>
              <a:rPr lang="en-US" b="1" dirty="0"/>
              <a:t> </a:t>
            </a:r>
            <a:r>
              <a:rPr lang="en-US" b="1" dirty="0" err="1"/>
              <a:t>bạn</a:t>
            </a:r>
            <a:r>
              <a:rPr lang="en-US" b="1" dirty="0"/>
              <a:t> </a:t>
            </a:r>
            <a:r>
              <a:rPr lang="en-US" b="1" dirty="0" err="1"/>
              <a:t>đã</a:t>
            </a:r>
            <a:r>
              <a:rPr lang="en-US" b="1" dirty="0"/>
              <a:t> </a:t>
            </a:r>
            <a:r>
              <a:rPr lang="en-US" b="1" dirty="0" err="1"/>
              <a:t>phát</a:t>
            </a:r>
            <a:r>
              <a:rPr lang="en-US" b="1" dirty="0"/>
              <a:t> </a:t>
            </a:r>
            <a:r>
              <a:rPr lang="en-US" b="1" dirty="0" err="1"/>
              <a:t>hiện</a:t>
            </a:r>
            <a:r>
              <a:rPr lang="en-US" b="1" dirty="0"/>
              <a:t> </a:t>
            </a:r>
            <a:r>
              <a:rPr lang="en-US" b="1" dirty="0" err="1"/>
              <a:t>ra</a:t>
            </a:r>
            <a:r>
              <a:rPr lang="en-US" b="1" dirty="0"/>
              <a:t> </a:t>
            </a:r>
            <a:r>
              <a:rPr lang="en-US" b="1" dirty="0" err="1"/>
              <a:t>những</a:t>
            </a:r>
            <a:r>
              <a:rPr lang="en-US" b="1" dirty="0"/>
              <a:t> TC </a:t>
            </a:r>
            <a:r>
              <a:rPr lang="en-US" b="1" dirty="0" err="1"/>
              <a:t>thiếu</a:t>
            </a:r>
            <a:r>
              <a:rPr lang="en-US" b="1" dirty="0"/>
              <a:t>,  </a:t>
            </a:r>
            <a:r>
              <a:rPr lang="en-US" b="1" dirty="0" err="1"/>
              <a:t>bạn</a:t>
            </a:r>
            <a:r>
              <a:rPr lang="en-US" b="1" dirty="0"/>
              <a:t> </a:t>
            </a:r>
            <a:r>
              <a:rPr lang="en-US" b="1" dirty="0" err="1"/>
              <a:t>sẽ</a:t>
            </a:r>
            <a:r>
              <a:rPr lang="en-US" b="1" dirty="0"/>
              <a:t> </a:t>
            </a:r>
            <a:r>
              <a:rPr lang="en-US" b="1" dirty="0" err="1"/>
              <a:t>biết</a:t>
            </a:r>
            <a:r>
              <a:rPr lang="en-US" b="1" dirty="0"/>
              <a:t> </a:t>
            </a:r>
            <a:r>
              <a:rPr lang="en-US" b="1" dirty="0" err="1"/>
              <a:t>họ</a:t>
            </a:r>
            <a:r>
              <a:rPr lang="en-US" b="1" dirty="0"/>
              <a:t> </a:t>
            </a:r>
            <a:r>
              <a:rPr lang="en-US" b="1" dirty="0" err="1"/>
              <a:t>cần</a:t>
            </a:r>
            <a:r>
              <a:rPr lang="en-US" b="1" dirty="0"/>
              <a:t> </a:t>
            </a:r>
            <a:r>
              <a:rPr lang="en-US" b="1" dirty="0" err="1"/>
              <a:t>gì</a:t>
            </a:r>
            <a:r>
              <a:rPr lang="en-US" b="1" dirty="0"/>
              <a:t>. </a:t>
            </a:r>
            <a:r>
              <a:rPr lang="en-US" b="1" dirty="0" err="1"/>
              <a:t>Cách</a:t>
            </a:r>
            <a:r>
              <a:rPr lang="en-US" b="1" dirty="0"/>
              <a:t> </a:t>
            </a:r>
            <a:r>
              <a:rPr lang="en-US" b="1" dirty="0" err="1"/>
              <a:t>tiếp</a:t>
            </a:r>
            <a:r>
              <a:rPr lang="en-US" b="1" dirty="0"/>
              <a:t> </a:t>
            </a:r>
            <a:r>
              <a:rPr lang="en-US" b="1" dirty="0" err="1"/>
              <a:t>cận</a:t>
            </a:r>
            <a:r>
              <a:rPr lang="en-US" b="1" dirty="0"/>
              <a:t> </a:t>
            </a:r>
            <a:r>
              <a:rPr lang="en-US" b="1" dirty="0" err="1"/>
              <a:t>này</a:t>
            </a:r>
            <a:r>
              <a:rPr lang="en-US" b="1" dirty="0"/>
              <a:t> </a:t>
            </a:r>
            <a:r>
              <a:rPr lang="en-US" b="1" dirty="0" err="1"/>
              <a:t>là</a:t>
            </a:r>
            <a:r>
              <a:rPr lang="en-US" b="1" dirty="0"/>
              <a:t> </a:t>
            </a:r>
            <a:r>
              <a:rPr lang="en-US" b="1" dirty="0" err="1"/>
              <a:t>hợp</a:t>
            </a:r>
            <a:r>
              <a:rPr lang="en-US" b="1" dirty="0"/>
              <a:t> </a:t>
            </a:r>
            <a:r>
              <a:rPr lang="en-US" b="1" dirty="0" err="1"/>
              <a:t>lý</a:t>
            </a:r>
            <a:r>
              <a:rPr lang="en-US" b="1" dirty="0"/>
              <a:t> </a:t>
            </a:r>
            <a:r>
              <a:rPr lang="en-US" b="1" dirty="0" err="1"/>
              <a:t>trong</a:t>
            </a:r>
            <a:r>
              <a:rPr lang="en-US" b="1" dirty="0"/>
              <a:t> </a:t>
            </a:r>
            <a:r>
              <a:rPr lang="en-US" b="1" dirty="0" err="1"/>
              <a:t>việc</a:t>
            </a:r>
            <a:r>
              <a:rPr lang="en-US" b="1" dirty="0"/>
              <a:t> </a:t>
            </a:r>
            <a:r>
              <a:rPr lang="en-US" b="1" dirty="0" err="1"/>
              <a:t>sửa</a:t>
            </a:r>
            <a:r>
              <a:rPr lang="en-US" b="1" dirty="0"/>
              <a:t> </a:t>
            </a:r>
            <a:r>
              <a:rPr lang="en-US" b="1" dirty="0" err="1"/>
              <a:t>chữa</a:t>
            </a:r>
            <a:r>
              <a:rPr lang="en-US" b="1" dirty="0"/>
              <a:t> </a:t>
            </a:r>
            <a:r>
              <a:rPr lang="en-US" b="1" dirty="0" err="1"/>
              <a:t>ô</a:t>
            </a:r>
            <a:r>
              <a:rPr lang="en-US" b="1" dirty="0"/>
              <a:t> </a:t>
            </a:r>
            <a:r>
              <a:rPr lang="en-US" b="1" dirty="0" err="1"/>
              <a:t>tô</a:t>
            </a:r>
            <a:r>
              <a:rPr lang="en-US" b="1" dirty="0"/>
              <a:t> </a:t>
            </a:r>
            <a:r>
              <a:rPr lang="en-US" b="1" dirty="0" err="1"/>
              <a:t>hoặc</a:t>
            </a:r>
            <a:r>
              <a:rPr lang="en-US" b="1" dirty="0"/>
              <a:t> </a:t>
            </a:r>
            <a:r>
              <a:rPr lang="en-US" b="1" dirty="0" err="1"/>
              <a:t>điều</a:t>
            </a:r>
            <a:r>
              <a:rPr lang="en-US" b="1" dirty="0"/>
              <a:t> </a:t>
            </a:r>
            <a:r>
              <a:rPr lang="en-US" b="1" dirty="0" err="1"/>
              <a:t>trị</a:t>
            </a:r>
            <a:r>
              <a:rPr lang="en-US" b="1" dirty="0"/>
              <a:t> </a:t>
            </a:r>
            <a:r>
              <a:rPr lang="en-US" b="1" dirty="0" err="1"/>
              <a:t>nhiễm</a:t>
            </a:r>
            <a:r>
              <a:rPr lang="en-US" b="1" dirty="0"/>
              <a:t> </a:t>
            </a:r>
            <a:r>
              <a:rPr lang="en-US" b="1" dirty="0" err="1"/>
              <a:t>trùng</a:t>
            </a:r>
            <a:r>
              <a:rPr lang="en-US" b="1" dirty="0"/>
              <a:t>, </a:t>
            </a:r>
            <a:r>
              <a:rPr lang="en-US" b="1" dirty="0" err="1"/>
              <a:t>nhưng</a:t>
            </a:r>
            <a:r>
              <a:rPr lang="en-US" b="1" dirty="0"/>
              <a:t> </a:t>
            </a:r>
            <a:r>
              <a:rPr lang="en-US" b="1" dirty="0" err="1"/>
              <a:t>thường</a:t>
            </a:r>
            <a:r>
              <a:rPr lang="en-US" b="1" dirty="0"/>
              <a:t> </a:t>
            </a:r>
            <a:r>
              <a:rPr lang="en-US" b="1" dirty="0" err="1"/>
              <a:t>thì</a:t>
            </a:r>
            <a:r>
              <a:rPr lang="en-US" b="1" dirty="0"/>
              <a:t> </a:t>
            </a:r>
            <a:r>
              <a:rPr lang="en-US" b="1" dirty="0" err="1"/>
              <a:t>nó</a:t>
            </a:r>
            <a:r>
              <a:rPr lang="en-US" b="1" dirty="0"/>
              <a:t> </a:t>
            </a:r>
            <a:r>
              <a:rPr lang="en-US" b="1" dirty="0" err="1"/>
              <a:t>không</a:t>
            </a:r>
            <a:r>
              <a:rPr lang="en-US" b="1" dirty="0"/>
              <a:t> </a:t>
            </a:r>
            <a:r>
              <a:rPr lang="en-US" b="1" dirty="0" err="1"/>
              <a:t>hoạt</a:t>
            </a:r>
            <a:r>
              <a:rPr lang="en-US" b="1" dirty="0"/>
              <a:t> </a:t>
            </a:r>
            <a:r>
              <a:rPr lang="en-US" b="1" dirty="0" err="1"/>
              <a:t>động</a:t>
            </a:r>
            <a:r>
              <a:rPr lang="en-US" b="1" dirty="0"/>
              <a:t> </a:t>
            </a:r>
            <a:r>
              <a:rPr lang="en-US" b="1" dirty="0" err="1"/>
              <a:t>tốt</a:t>
            </a:r>
            <a:r>
              <a:rPr lang="en-US" b="1" dirty="0"/>
              <a:t> </a:t>
            </a:r>
            <a:r>
              <a:rPr lang="en-US" b="1" dirty="0" err="1"/>
              <a:t>khi</a:t>
            </a:r>
            <a:r>
              <a:rPr lang="en-US" b="1" dirty="0"/>
              <a:t> </a:t>
            </a:r>
            <a:r>
              <a:rPr lang="en-US" b="1" dirty="0" err="1"/>
              <a:t>sự</a:t>
            </a:r>
            <a:r>
              <a:rPr lang="en-US" b="1" dirty="0"/>
              <a:t> </a:t>
            </a:r>
            <a:r>
              <a:rPr lang="en-US" b="1" dirty="0" err="1"/>
              <a:t>thay</a:t>
            </a:r>
            <a:r>
              <a:rPr lang="en-US" b="1" dirty="0"/>
              <a:t> </a:t>
            </a:r>
            <a:r>
              <a:rPr lang="en-US" b="1" dirty="0" err="1"/>
              <a:t>đổi</a:t>
            </a:r>
            <a:r>
              <a:rPr lang="en-US" b="1" dirty="0"/>
              <a:t> </a:t>
            </a:r>
            <a:r>
              <a:rPr lang="en-US" b="1" dirty="0" err="1"/>
              <a:t>cá</a:t>
            </a:r>
            <a:r>
              <a:rPr lang="en-US" b="1" dirty="0"/>
              <a:t> </a:t>
            </a:r>
            <a:r>
              <a:rPr lang="en-US" b="1" dirty="0" err="1"/>
              <a:t>nhân</a:t>
            </a:r>
            <a:r>
              <a:rPr lang="en-US" b="1" dirty="0"/>
              <a:t> </a:t>
            </a:r>
            <a:r>
              <a:rPr lang="en-US" b="1" dirty="0" err="1"/>
              <a:t>là</a:t>
            </a:r>
            <a:r>
              <a:rPr lang="en-US" b="1" dirty="0"/>
              <a:t> </a:t>
            </a:r>
            <a:r>
              <a:rPr lang="en-US" b="1" dirty="0" err="1"/>
              <a:t>trọng</a:t>
            </a:r>
            <a:r>
              <a:rPr lang="en-US" b="1" dirty="0"/>
              <a:t> </a:t>
            </a:r>
            <a:r>
              <a:rPr lang="en-US" b="1" dirty="0" err="1"/>
              <a:t>tâm</a:t>
            </a:r>
            <a:r>
              <a:rPr lang="en-US" b="1" dirty="0"/>
              <a:t> </a:t>
            </a:r>
            <a:r>
              <a:rPr lang="en-US" b="1" dirty="0" err="1"/>
              <a:t>của</a:t>
            </a:r>
            <a:r>
              <a:rPr lang="en-US" b="1" dirty="0"/>
              <a:t> </a:t>
            </a:r>
            <a:r>
              <a:rPr lang="en-US" b="1" dirty="0" err="1"/>
              <a:t>cuộc</a:t>
            </a:r>
            <a:r>
              <a:rPr lang="en-US" b="1" dirty="0"/>
              <a:t> </a:t>
            </a:r>
            <a:r>
              <a:rPr lang="en-US" b="1" dirty="0" err="1"/>
              <a:t>trò</a:t>
            </a:r>
            <a:r>
              <a:rPr lang="en-US" b="1" dirty="0"/>
              <a:t> </a:t>
            </a:r>
            <a:r>
              <a:rPr lang="en-US" b="1" dirty="0" err="1"/>
              <a:t>chuyện</a:t>
            </a:r>
            <a:r>
              <a:rPr lang="en-US" b="1" dirty="0"/>
              <a:t>.</a:t>
            </a:r>
          </a:p>
          <a:p>
            <a:endParaRPr lang="en-US" b="1" dirty="0"/>
          </a:p>
          <a:p>
            <a:r>
              <a:rPr lang="en-US" b="1" dirty="0" err="1"/>
              <a:t>Tinh</a:t>
            </a:r>
            <a:r>
              <a:rPr lang="en-US" b="1" dirty="0"/>
              <a:t> </a:t>
            </a:r>
            <a:r>
              <a:rPr lang="en-US" b="1" dirty="0" err="1"/>
              <a:t>thần</a:t>
            </a:r>
            <a:r>
              <a:rPr lang="en-US" b="1" dirty="0"/>
              <a:t> </a:t>
            </a:r>
            <a:r>
              <a:rPr lang="en-US" b="1" dirty="0" err="1"/>
              <a:t>của</a:t>
            </a:r>
            <a:r>
              <a:rPr lang="en-US" b="1" dirty="0"/>
              <a:t> MI </a:t>
            </a:r>
            <a:r>
              <a:rPr lang="en-US" b="1" dirty="0" err="1"/>
              <a:t>bắt</a:t>
            </a:r>
            <a:r>
              <a:rPr lang="en-US" b="1" dirty="0"/>
              <a:t> </a:t>
            </a:r>
            <a:r>
              <a:rPr lang="en-US" b="1" dirty="0" err="1"/>
              <a:t>đầu</a:t>
            </a:r>
            <a:r>
              <a:rPr lang="en-US" b="1" dirty="0"/>
              <a:t> </a:t>
            </a:r>
            <a:r>
              <a:rPr lang="en-US" b="1" dirty="0" err="1"/>
              <a:t>từ</a:t>
            </a:r>
            <a:r>
              <a:rPr lang="en-US" b="1" dirty="0"/>
              <a:t> </a:t>
            </a:r>
            <a:r>
              <a:rPr lang="en-US" b="1" dirty="0" err="1"/>
              <a:t>một</a:t>
            </a:r>
            <a:r>
              <a:rPr lang="en-US" b="1" dirty="0"/>
              <a:t> </a:t>
            </a:r>
            <a:r>
              <a:rPr lang="en-US" b="1" dirty="0" err="1"/>
              <a:t>tiền</a:t>
            </a:r>
            <a:r>
              <a:rPr lang="en-US" b="1" dirty="0"/>
              <a:t> </a:t>
            </a:r>
            <a:r>
              <a:rPr lang="en-US" b="1" dirty="0" err="1"/>
              <a:t>đề</a:t>
            </a:r>
            <a:r>
              <a:rPr lang="en-US" b="1" dirty="0"/>
              <a:t> </a:t>
            </a:r>
            <a:r>
              <a:rPr lang="en-US" b="1" dirty="0" err="1"/>
              <a:t>rất</a:t>
            </a:r>
            <a:r>
              <a:rPr lang="en-US" b="1" dirty="0"/>
              <a:t> </a:t>
            </a:r>
            <a:r>
              <a:rPr lang="en-US" b="1" dirty="0" err="1"/>
              <a:t>khác</a:t>
            </a:r>
            <a:r>
              <a:rPr lang="en-US" b="1" dirty="0"/>
              <a:t> </a:t>
            </a:r>
            <a:r>
              <a:rPr lang="en-US" b="1" dirty="0" err="1"/>
              <a:t>về</a:t>
            </a:r>
            <a:r>
              <a:rPr lang="en-US" b="1" dirty="0"/>
              <a:t> </a:t>
            </a:r>
            <a:r>
              <a:rPr lang="en-US" b="1" dirty="0" err="1"/>
              <a:t>sức</a:t>
            </a:r>
            <a:r>
              <a:rPr lang="en-US" b="1" dirty="0"/>
              <a:t> </a:t>
            </a:r>
            <a:r>
              <a:rPr lang="en-US" b="1" dirty="0" err="1"/>
              <a:t>mạnh</a:t>
            </a:r>
            <a:r>
              <a:rPr lang="en-US" b="1" dirty="0"/>
              <a:t>, </a:t>
            </a:r>
            <a:r>
              <a:rPr lang="en-US" b="1" dirty="0" err="1"/>
              <a:t>mọi</a:t>
            </a:r>
            <a:r>
              <a:rPr lang="en-US" b="1" dirty="0"/>
              <a:t> </a:t>
            </a:r>
            <a:r>
              <a:rPr lang="en-US" b="1" dirty="0" err="1"/>
              <a:t>người</a:t>
            </a:r>
            <a:r>
              <a:rPr lang="en-US" b="1" dirty="0"/>
              <a:t> </a:t>
            </a:r>
            <a:r>
              <a:rPr lang="en-US" b="1" dirty="0" err="1"/>
              <a:t>đã</a:t>
            </a:r>
            <a:r>
              <a:rPr lang="en-US" b="1" dirty="0"/>
              <a:t> </a:t>
            </a:r>
            <a:r>
              <a:rPr lang="en-US" b="1" dirty="0" err="1"/>
              <a:t>có</a:t>
            </a:r>
            <a:r>
              <a:rPr lang="en-US" b="1" dirty="0"/>
              <a:t> </a:t>
            </a:r>
            <a:r>
              <a:rPr lang="en-US" b="1" dirty="0" err="1"/>
              <a:t>trong</a:t>
            </a:r>
            <a:r>
              <a:rPr lang="en-US" b="1" dirty="0"/>
              <a:t> </a:t>
            </a:r>
            <a:r>
              <a:rPr lang="en-US" b="1" dirty="0" err="1"/>
              <a:t>họ</a:t>
            </a:r>
            <a:r>
              <a:rPr lang="en-US" b="1" dirty="0"/>
              <a:t> </a:t>
            </a:r>
            <a:r>
              <a:rPr lang="en-US" b="1" dirty="0" err="1"/>
              <a:t>nhiều</a:t>
            </a:r>
            <a:r>
              <a:rPr lang="en-US" b="1" dirty="0"/>
              <a:t> </a:t>
            </a:r>
            <a:r>
              <a:rPr lang="en-US" b="1" dirty="0" err="1"/>
              <a:t>thứ</a:t>
            </a:r>
            <a:r>
              <a:rPr lang="en-US" b="1" dirty="0"/>
              <a:t> </a:t>
            </a:r>
            <a:r>
              <a:rPr lang="en-US" b="1" dirty="0" err="1"/>
              <a:t>cần</a:t>
            </a:r>
            <a:r>
              <a:rPr lang="en-US" b="1" dirty="0"/>
              <a:t> </a:t>
            </a:r>
            <a:r>
              <a:rPr lang="en-US" b="1" dirty="0" err="1"/>
              <a:t>thiết</a:t>
            </a:r>
            <a:r>
              <a:rPr lang="en-US" b="1" dirty="0"/>
              <a:t>, </a:t>
            </a:r>
            <a:r>
              <a:rPr lang="en-US" b="1" dirty="0" err="1"/>
              <a:t>và</a:t>
            </a:r>
            <a:r>
              <a:rPr lang="en-US" b="1" dirty="0"/>
              <a:t> </a:t>
            </a:r>
            <a:r>
              <a:rPr lang="en-US" b="1" dirty="0" err="1"/>
              <a:t>nhiệm</a:t>
            </a:r>
            <a:r>
              <a:rPr lang="en-US" b="1" dirty="0"/>
              <a:t> </a:t>
            </a:r>
            <a:r>
              <a:rPr lang="en-US" b="1" dirty="0" err="1"/>
              <a:t>vụ</a:t>
            </a:r>
            <a:r>
              <a:rPr lang="en-US" b="1" dirty="0"/>
              <a:t> </a:t>
            </a:r>
            <a:r>
              <a:rPr lang="en-US" b="1" dirty="0" err="1"/>
              <a:t>của</a:t>
            </a:r>
            <a:r>
              <a:rPr lang="en-US" b="1" dirty="0"/>
              <a:t> </a:t>
            </a:r>
            <a:r>
              <a:rPr lang="en-US" b="1" dirty="0" err="1"/>
              <a:t>bạn</a:t>
            </a:r>
            <a:r>
              <a:rPr lang="en-US" b="1" dirty="0"/>
              <a:t> </a:t>
            </a:r>
            <a:r>
              <a:rPr lang="en-US" b="1" dirty="0" err="1"/>
              <a:t>là</a:t>
            </a:r>
            <a:r>
              <a:rPr lang="en-US" b="1" dirty="0"/>
              <a:t> </a:t>
            </a:r>
            <a:r>
              <a:rPr lang="en-US" b="1" dirty="0" err="1"/>
              <a:t>gợi</a:t>
            </a:r>
            <a:r>
              <a:rPr lang="en-US" b="1" dirty="0"/>
              <a:t> </a:t>
            </a:r>
            <a:r>
              <a:rPr lang="en-US" b="1" dirty="0" err="1"/>
              <a:t>lên</a:t>
            </a:r>
            <a:r>
              <a:rPr lang="en-US" b="1" dirty="0"/>
              <a:t> </a:t>
            </a:r>
            <a:r>
              <a:rPr lang="en-US" b="1" dirty="0" err="1"/>
              <a:t>nó</a:t>
            </a:r>
            <a:r>
              <a:rPr lang="en-US" b="1" dirty="0"/>
              <a:t>. </a:t>
            </a:r>
            <a:r>
              <a:rPr lang="en-US" b="1" dirty="0" err="1"/>
              <a:t>Thông</a:t>
            </a:r>
            <a:r>
              <a:rPr lang="en-US" b="1" dirty="0"/>
              <a:t> </a:t>
            </a:r>
            <a:r>
              <a:rPr lang="en-US" b="1" dirty="0" err="1"/>
              <a:t>điệp</a:t>
            </a:r>
            <a:r>
              <a:rPr lang="en-US" b="1" dirty="0"/>
              <a:t> </a:t>
            </a:r>
            <a:r>
              <a:rPr lang="en-US" b="1" dirty="0" err="1"/>
              <a:t>tiềm</a:t>
            </a:r>
            <a:r>
              <a:rPr lang="en-US" b="1" dirty="0"/>
              <a:t> </a:t>
            </a:r>
            <a:r>
              <a:rPr lang="en-US" b="1" dirty="0" err="1"/>
              <a:t>ẩn</a:t>
            </a:r>
            <a:r>
              <a:rPr lang="en-US" b="1" dirty="0"/>
              <a:t> </a:t>
            </a:r>
            <a:r>
              <a:rPr lang="en-US" b="1" dirty="0" err="1"/>
              <a:t>là</a:t>
            </a:r>
            <a:r>
              <a:rPr lang="en-US" b="1" dirty="0"/>
              <a:t> "</a:t>
            </a:r>
            <a:r>
              <a:rPr lang="en-US" b="1" dirty="0" err="1"/>
              <a:t>Bạn</a:t>
            </a:r>
            <a:r>
              <a:rPr lang="en-US" b="1" dirty="0"/>
              <a:t> </a:t>
            </a:r>
            <a:r>
              <a:rPr lang="en-US" b="1" dirty="0" err="1"/>
              <a:t>có</a:t>
            </a:r>
            <a:r>
              <a:rPr lang="en-US" b="1" dirty="0"/>
              <a:t> </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cần</a:t>
            </a:r>
            <a:r>
              <a:rPr lang="en-US" b="1" dirty="0"/>
              <a:t> </a:t>
            </a:r>
            <a:r>
              <a:rPr lang="en-US" b="1" dirty="0" err="1"/>
              <a:t>và</a:t>
            </a:r>
            <a:r>
              <a:rPr lang="en-US" b="1" dirty="0"/>
              <a:t> </a:t>
            </a:r>
            <a:r>
              <a:rPr lang="en-US" b="1" dirty="0" err="1"/>
              <a:t>chúng</a:t>
            </a:r>
            <a:r>
              <a:rPr lang="en-US" b="1" dirty="0"/>
              <a:t> ta </a:t>
            </a:r>
            <a:r>
              <a:rPr lang="en-US" b="1" dirty="0" err="1"/>
              <a:t>sẽ</a:t>
            </a:r>
            <a:r>
              <a:rPr lang="en-US" b="1" dirty="0"/>
              <a:t> </a:t>
            </a:r>
            <a:r>
              <a:rPr lang="en-US" b="1" dirty="0" err="1"/>
              <a:t>tìm</a:t>
            </a:r>
            <a:r>
              <a:rPr lang="en-US" b="1" dirty="0"/>
              <a:t> </a:t>
            </a:r>
            <a:r>
              <a:rPr lang="en-US" b="1" dirty="0" err="1"/>
              <a:t>ra</a:t>
            </a:r>
            <a:r>
              <a:rPr lang="en-US" b="1" dirty="0"/>
              <a:t> </a:t>
            </a:r>
            <a:r>
              <a:rPr lang="en-US" b="1" dirty="0" err="1"/>
              <a:t>nó</a:t>
            </a:r>
            <a:r>
              <a:rPr lang="en-US" b="1" dirty="0"/>
              <a:t>." </a:t>
            </a:r>
            <a:r>
              <a:rPr lang="en-US" b="1" dirty="0" err="1"/>
              <a:t>Từ</a:t>
            </a:r>
            <a:r>
              <a:rPr lang="en-US" b="1" dirty="0"/>
              <a:t> </a:t>
            </a:r>
            <a:r>
              <a:rPr lang="en-US" b="1" dirty="0" err="1"/>
              <a:t>quan</a:t>
            </a:r>
            <a:r>
              <a:rPr lang="en-US" b="1" dirty="0"/>
              <a:t> </a:t>
            </a:r>
            <a:r>
              <a:rPr lang="en-US" b="1" dirty="0" err="1"/>
              <a:t>điểm</a:t>
            </a:r>
            <a:r>
              <a:rPr lang="en-US" b="1" dirty="0"/>
              <a:t> </a:t>
            </a:r>
            <a:r>
              <a:rPr lang="en-US" b="1" dirty="0" err="1"/>
              <a:t>này</a:t>
            </a:r>
            <a:r>
              <a:rPr lang="en-US" b="1" dirty="0"/>
              <a:t>, </a:t>
            </a:r>
            <a:r>
              <a:rPr lang="en-US" b="1" dirty="0" err="1"/>
              <a:t>điều</a:t>
            </a:r>
            <a:r>
              <a:rPr lang="en-US" b="1" dirty="0"/>
              <a:t> </a:t>
            </a:r>
            <a:r>
              <a:rPr lang="en-US" b="1" dirty="0" err="1"/>
              <a:t>đặc</a:t>
            </a:r>
            <a:r>
              <a:rPr lang="en-US" b="1" dirty="0"/>
              <a:t> </a:t>
            </a:r>
            <a:r>
              <a:rPr lang="en-US" b="1" dirty="0" err="1"/>
              <a:t>biệt</a:t>
            </a:r>
            <a:r>
              <a:rPr lang="en-US" b="1" dirty="0"/>
              <a:t> </a:t>
            </a:r>
            <a:r>
              <a:rPr lang="en-US" b="1" dirty="0" err="1"/>
              <a:t>quan</a:t>
            </a:r>
            <a:r>
              <a:rPr lang="en-US" b="1" dirty="0"/>
              <a:t> </a:t>
            </a:r>
            <a:r>
              <a:rPr lang="en-US" b="1" dirty="0" err="1"/>
              <a:t>trọng</a:t>
            </a:r>
            <a:r>
              <a:rPr lang="en-US" b="1" dirty="0"/>
              <a:t> </a:t>
            </a:r>
            <a:r>
              <a:rPr lang="en-US" b="1" dirty="0" err="1"/>
              <a:t>là</a:t>
            </a:r>
            <a:r>
              <a:rPr lang="en-US" b="1" dirty="0"/>
              <a:t> </a:t>
            </a:r>
            <a:r>
              <a:rPr lang="en-US" b="1" dirty="0" err="1"/>
              <a:t>phải</a:t>
            </a:r>
            <a:r>
              <a:rPr lang="en-US" b="1" dirty="0"/>
              <a:t> </a:t>
            </a:r>
            <a:r>
              <a:rPr lang="en-US" b="1" dirty="0" err="1"/>
              <a:t>tập</a:t>
            </a:r>
            <a:r>
              <a:rPr lang="en-US" b="1" dirty="0"/>
              <a:t> </a:t>
            </a:r>
            <a:r>
              <a:rPr lang="en-US" b="1" dirty="0" err="1"/>
              <a:t>trung</a:t>
            </a:r>
            <a:r>
              <a:rPr lang="en-US" b="1" dirty="0"/>
              <a:t> </a:t>
            </a:r>
            <a:r>
              <a:rPr lang="en-US" b="1" dirty="0" err="1"/>
              <a:t>và</a:t>
            </a:r>
            <a:r>
              <a:rPr lang="en-US" b="1" dirty="0"/>
              <a:t> </a:t>
            </a:r>
            <a:r>
              <a:rPr lang="en-US" b="1" dirty="0" err="1"/>
              <a:t>hiểu</a:t>
            </a:r>
            <a:r>
              <a:rPr lang="en-US" b="1" dirty="0"/>
              <a:t> </a:t>
            </a:r>
            <a:r>
              <a:rPr lang="en-US" b="1" dirty="0" err="1"/>
              <a:t>được</a:t>
            </a:r>
            <a:r>
              <a:rPr lang="en-US" b="1" dirty="0"/>
              <a:t> </a:t>
            </a:r>
            <a:r>
              <a:rPr lang="en-US" b="1" dirty="0" err="1"/>
              <a:t>thế</a:t>
            </a:r>
            <a:r>
              <a:rPr lang="en-US" b="1" dirty="0"/>
              <a:t> </a:t>
            </a:r>
            <a:r>
              <a:rPr lang="en-US" b="1" dirty="0" err="1"/>
              <a:t>mạnh</a:t>
            </a:r>
            <a:r>
              <a:rPr lang="en-US" b="1" dirty="0"/>
              <a:t> </a:t>
            </a:r>
            <a:r>
              <a:rPr lang="en-US" b="1" dirty="0" err="1"/>
              <a:t>và</a:t>
            </a:r>
            <a:r>
              <a:rPr lang="en-US" b="1" dirty="0"/>
              <a:t> </a:t>
            </a:r>
            <a:r>
              <a:rPr lang="en-US" b="1" dirty="0" err="1"/>
              <a:t>nguồn</a:t>
            </a:r>
            <a:r>
              <a:rPr lang="en-US" b="1" dirty="0"/>
              <a:t> </a:t>
            </a:r>
            <a:r>
              <a:rPr lang="en-US" b="1" dirty="0" err="1"/>
              <a:t>lực</a:t>
            </a:r>
            <a:r>
              <a:rPr lang="en-US" b="1" dirty="0"/>
              <a:t> </a:t>
            </a:r>
            <a:r>
              <a:rPr lang="en-US" b="1" dirty="0" err="1"/>
              <a:t>của</a:t>
            </a:r>
            <a:r>
              <a:rPr lang="en-US" b="1" dirty="0"/>
              <a:t> </a:t>
            </a:r>
            <a:r>
              <a:rPr lang="en-US" b="1" dirty="0" err="1"/>
              <a:t>người</a:t>
            </a:r>
            <a:r>
              <a:rPr lang="en-US" b="1" dirty="0"/>
              <a:t> </a:t>
            </a:r>
            <a:r>
              <a:rPr lang="en-US" b="1" dirty="0" err="1"/>
              <a:t>đó</a:t>
            </a:r>
            <a:r>
              <a:rPr lang="en-US" b="1" dirty="0"/>
              <a:t> </a:t>
            </a:r>
            <a:r>
              <a:rPr lang="en-US" b="1" dirty="0" err="1"/>
              <a:t>chứ</a:t>
            </a:r>
            <a:r>
              <a:rPr lang="en-US" b="1" dirty="0"/>
              <a:t> </a:t>
            </a:r>
            <a:r>
              <a:rPr lang="en-US" b="1" dirty="0" err="1"/>
              <a:t>không</a:t>
            </a:r>
            <a:r>
              <a:rPr lang="en-US" b="1" dirty="0"/>
              <a:t> </a:t>
            </a:r>
            <a:r>
              <a:rPr lang="en-US" b="1" dirty="0" err="1"/>
              <a:t>phải</a:t>
            </a:r>
            <a:r>
              <a:rPr lang="en-US" b="1" dirty="0"/>
              <a:t> </a:t>
            </a:r>
            <a:r>
              <a:rPr lang="en-US" b="1" dirty="0" err="1"/>
              <a:t>là</a:t>
            </a:r>
            <a:r>
              <a:rPr lang="en-US" b="1" dirty="0"/>
              <a:t> </a:t>
            </a:r>
            <a:r>
              <a:rPr lang="en-US" b="1" dirty="0" err="1"/>
              <a:t>tìm</a:t>
            </a:r>
            <a:r>
              <a:rPr lang="en-US" b="1" dirty="0"/>
              <a:t> </a:t>
            </a:r>
            <a:r>
              <a:rPr lang="en-US" b="1" dirty="0" err="1"/>
              <a:t>kiếm</a:t>
            </a:r>
            <a:r>
              <a:rPr lang="en-US" b="1" dirty="0"/>
              <a:t> </a:t>
            </a:r>
            <a:r>
              <a:rPr lang="en-US" b="1" dirty="0" err="1"/>
              <a:t>thâm</a:t>
            </a:r>
            <a:r>
              <a:rPr lang="en-US" b="1" dirty="0"/>
              <a:t> </a:t>
            </a:r>
            <a:r>
              <a:rPr lang="en-US" b="1" dirty="0" err="1"/>
              <a:t>hụt</a:t>
            </a:r>
            <a:r>
              <a:rPr lang="en-US" b="1" dirty="0"/>
              <a:t>. </a:t>
            </a:r>
            <a:r>
              <a:rPr lang="en-US" b="1" dirty="0" err="1"/>
              <a:t>Giả</a:t>
            </a:r>
            <a:r>
              <a:rPr lang="en-US" b="1" dirty="0"/>
              <a:t> </a:t>
            </a:r>
            <a:r>
              <a:rPr lang="en-US" b="1" dirty="0" err="1"/>
              <a:t>định</a:t>
            </a:r>
            <a:r>
              <a:rPr lang="en-US" b="1" dirty="0"/>
              <a:t> </a:t>
            </a:r>
            <a:r>
              <a:rPr lang="en-US" b="1" dirty="0" err="1"/>
              <a:t>ở</a:t>
            </a:r>
            <a:r>
              <a:rPr lang="en-US" b="1" dirty="0"/>
              <a:t> </a:t>
            </a:r>
            <a:r>
              <a:rPr lang="en-US" b="1" dirty="0" err="1"/>
              <a:t>đây</a:t>
            </a:r>
            <a:r>
              <a:rPr lang="en-US" b="1" dirty="0"/>
              <a:t> </a:t>
            </a:r>
            <a:r>
              <a:rPr lang="en-US" b="1" dirty="0" err="1"/>
              <a:t>là</a:t>
            </a:r>
            <a:r>
              <a:rPr lang="en-US" b="1" dirty="0"/>
              <a:t> </a:t>
            </a:r>
            <a:r>
              <a:rPr lang="en-US" b="1" dirty="0" err="1"/>
              <a:t>mọi</a:t>
            </a:r>
            <a:r>
              <a:rPr lang="en-US" b="1" dirty="0"/>
              <a:t> </a:t>
            </a:r>
            <a:r>
              <a:rPr lang="en-US" b="1" dirty="0" err="1"/>
              <a:t>người</a:t>
            </a:r>
            <a:r>
              <a:rPr lang="en-US" b="1" dirty="0"/>
              <a:t> </a:t>
            </a:r>
            <a:r>
              <a:rPr lang="en-US" b="1" dirty="0" err="1"/>
              <a:t>thực</a:t>
            </a:r>
            <a:r>
              <a:rPr lang="en-US" b="1" dirty="0"/>
              <a:t> </a:t>
            </a:r>
            <a:r>
              <a:rPr lang="en-US" b="1" dirty="0" err="1"/>
              <a:t>sự</a:t>
            </a:r>
            <a:r>
              <a:rPr lang="en-US" b="1" dirty="0"/>
              <a:t> </a:t>
            </a:r>
            <a:r>
              <a:rPr lang="en-US" b="1" dirty="0" err="1"/>
              <a:t>có</a:t>
            </a:r>
            <a:r>
              <a:rPr lang="en-US" b="1" dirty="0"/>
              <a:t> </a:t>
            </a:r>
            <a:r>
              <a:rPr lang="en-US" b="1" dirty="0" err="1"/>
              <a:t>trí</a:t>
            </a:r>
            <a:r>
              <a:rPr lang="en-US" b="1" dirty="0"/>
              <a:t> </a:t>
            </a:r>
            <a:r>
              <a:rPr lang="en-US" b="1" dirty="0" err="1"/>
              <a:t>tuệ</a:t>
            </a:r>
            <a:r>
              <a:rPr lang="en-US" b="1" dirty="0"/>
              <a:t> </a:t>
            </a:r>
            <a:r>
              <a:rPr lang="en-US" b="1" dirty="0" err="1"/>
              <a:t>về</a:t>
            </a:r>
            <a:r>
              <a:rPr lang="en-US" b="1" dirty="0"/>
              <a:t> </a:t>
            </a:r>
            <a:r>
              <a:rPr lang="en-US" b="1" dirty="0" err="1"/>
              <a:t>bản</a:t>
            </a:r>
            <a:r>
              <a:rPr lang="en-US" b="1" dirty="0"/>
              <a:t> </a:t>
            </a:r>
            <a:r>
              <a:rPr lang="en-US" b="1" dirty="0" err="1"/>
              <a:t>thân</a:t>
            </a:r>
            <a:r>
              <a:rPr lang="en-US" b="1" dirty="0"/>
              <a:t> </a:t>
            </a:r>
            <a:r>
              <a:rPr lang="en-US" b="1" dirty="0" err="1"/>
              <a:t>và</a:t>
            </a:r>
            <a:r>
              <a:rPr lang="en-US" b="1" dirty="0"/>
              <a:t> </a:t>
            </a:r>
            <a:r>
              <a:rPr lang="en-US" b="1" dirty="0" err="1"/>
              <a:t>có</a:t>
            </a:r>
            <a:r>
              <a:rPr lang="en-US" b="1" dirty="0"/>
              <a:t> </a:t>
            </a:r>
            <a:r>
              <a:rPr lang="en-US" b="1" dirty="0" err="1"/>
              <a:t>lý</a:t>
            </a:r>
            <a:r>
              <a:rPr lang="en-US" b="1" dirty="0"/>
              <a:t> do </a:t>
            </a:r>
            <a:r>
              <a:rPr lang="en-US" b="1" dirty="0" err="1"/>
              <a:t>chính</a:t>
            </a:r>
            <a:r>
              <a:rPr lang="en-US" b="1" dirty="0"/>
              <a:t> </a:t>
            </a:r>
            <a:r>
              <a:rPr lang="en-US" b="1" dirty="0" err="1"/>
              <a:t>đáng</a:t>
            </a:r>
            <a:r>
              <a:rPr lang="en-US" b="1" dirty="0"/>
              <a:t> </a:t>
            </a:r>
            <a:r>
              <a:rPr lang="en-US" b="1" dirty="0" err="1"/>
              <a:t>để</a:t>
            </a:r>
            <a:r>
              <a:rPr lang="en-US" b="1" dirty="0"/>
              <a:t> </a:t>
            </a:r>
            <a:r>
              <a:rPr lang="en-US" b="1" dirty="0" err="1"/>
              <a:t>làm</a:t>
            </a:r>
            <a:r>
              <a:rPr lang="en-US" b="1" dirty="0"/>
              <a:t> </a:t>
            </a:r>
            <a:r>
              <a:rPr lang="en-US" b="1" dirty="0" err="1"/>
              <a:t>những</a:t>
            </a:r>
            <a:r>
              <a:rPr lang="en-US" b="1" dirty="0"/>
              <a:t> </a:t>
            </a:r>
            <a:r>
              <a:rPr lang="en-US" b="1" dirty="0" err="1"/>
              <a:t>gì</a:t>
            </a:r>
            <a:r>
              <a:rPr lang="en-US" b="1" dirty="0"/>
              <a:t> </a:t>
            </a:r>
            <a:r>
              <a:rPr lang="en-US" b="1" dirty="0" err="1"/>
              <a:t>họ</a:t>
            </a:r>
            <a:r>
              <a:rPr lang="en-US" b="1" dirty="0"/>
              <a:t> </a:t>
            </a:r>
            <a:r>
              <a:rPr lang="en-US" b="1" dirty="0" err="1"/>
              <a:t>đang</a:t>
            </a:r>
            <a:r>
              <a:rPr lang="en-US" b="1" dirty="0"/>
              <a:t> </a:t>
            </a:r>
            <a:r>
              <a:rPr lang="en-US" b="1" dirty="0" err="1"/>
              <a:t>làm</a:t>
            </a:r>
            <a:r>
              <a:rPr lang="en-US" b="1" dirty="0"/>
              <a:t>.</a:t>
            </a:r>
          </a:p>
          <a:p>
            <a:r>
              <a:rPr lang="en-US" b="1" dirty="0" err="1"/>
              <a:t>Họ</a:t>
            </a:r>
            <a:r>
              <a:rPr lang="en-US" b="1" dirty="0"/>
              <a:t> </a:t>
            </a:r>
            <a:r>
              <a:rPr lang="en-US" b="1" dirty="0" err="1"/>
              <a:t>đã</a:t>
            </a:r>
            <a:r>
              <a:rPr lang="en-US" b="1" dirty="0"/>
              <a:t> </a:t>
            </a:r>
            <a:r>
              <a:rPr lang="en-US" b="1" dirty="0" err="1"/>
              <a:t>có</a:t>
            </a:r>
            <a:r>
              <a:rPr lang="en-US" b="1" dirty="0"/>
              <a:t> </a:t>
            </a:r>
            <a:r>
              <a:rPr lang="en-US" b="1" dirty="0" err="1"/>
              <a:t>động</a:t>
            </a:r>
            <a:r>
              <a:rPr lang="en-US" b="1" dirty="0"/>
              <a:t> </a:t>
            </a:r>
            <a:r>
              <a:rPr lang="en-US" b="1" dirty="0" err="1"/>
              <a:t>lực</a:t>
            </a:r>
            <a:r>
              <a:rPr lang="en-US" b="1" dirty="0"/>
              <a:t> </a:t>
            </a:r>
            <a:r>
              <a:rPr lang="en-US" b="1" dirty="0" err="1"/>
              <a:t>và</a:t>
            </a:r>
            <a:r>
              <a:rPr lang="en-US" b="1" dirty="0"/>
              <a:t> </a:t>
            </a:r>
            <a:r>
              <a:rPr lang="en-US" b="1" dirty="0" err="1"/>
              <a:t>nguồn</a:t>
            </a:r>
            <a:r>
              <a:rPr lang="en-US" b="1" dirty="0"/>
              <a:t> </a:t>
            </a:r>
            <a:r>
              <a:rPr lang="en-US" b="1" dirty="0" err="1"/>
              <a:t>lực</a:t>
            </a:r>
            <a:r>
              <a:rPr lang="en-US" b="1" dirty="0"/>
              <a:t> </a:t>
            </a:r>
            <a:r>
              <a:rPr lang="en-US" b="1" dirty="0" err="1"/>
              <a:t>bên</a:t>
            </a:r>
            <a:r>
              <a:rPr lang="en-US" b="1" dirty="0"/>
              <a:t> </a:t>
            </a:r>
            <a:r>
              <a:rPr lang="en-US" b="1" dirty="0" err="1"/>
              <a:t>trong</a:t>
            </a:r>
            <a:r>
              <a:rPr lang="en-US" b="1" dirty="0"/>
              <a:t> </a:t>
            </a:r>
            <a:r>
              <a:rPr lang="en-US" b="1" dirty="0" err="1"/>
              <a:t>mình</a:t>
            </a:r>
            <a:r>
              <a:rPr lang="en-US" b="1" dirty="0"/>
              <a:t> </a:t>
            </a:r>
            <a:r>
              <a:rPr lang="en-US" b="1" dirty="0" err="1"/>
              <a:t>mà</a:t>
            </a:r>
            <a:r>
              <a:rPr lang="en-US" b="1" dirty="0"/>
              <a:t> </a:t>
            </a:r>
            <a:r>
              <a:rPr lang="en-US" b="1" dirty="0" err="1"/>
              <a:t>có</a:t>
            </a:r>
            <a:r>
              <a:rPr lang="en-US" b="1" dirty="0"/>
              <a:t> </a:t>
            </a:r>
            <a:r>
              <a:rPr lang="en-US" b="1" dirty="0" err="1"/>
              <a:t>thể</a:t>
            </a:r>
            <a:r>
              <a:rPr lang="en-US" b="1" dirty="0"/>
              <a:t> </a:t>
            </a:r>
            <a:r>
              <a:rPr lang="en-US" b="1" dirty="0" err="1"/>
              <a:t>được</a:t>
            </a:r>
            <a:r>
              <a:rPr lang="en-US" b="1" dirty="0"/>
              <a:t> </a:t>
            </a:r>
            <a:r>
              <a:rPr lang="en-US" b="1" dirty="0" err="1"/>
              <a:t>gọi</a:t>
            </a:r>
            <a:r>
              <a:rPr lang="en-US" b="1" dirty="0"/>
              <a:t> </a:t>
            </a:r>
            <a:r>
              <a:rPr lang="en-US" b="1" dirty="0" err="1"/>
              <a:t>lên</a:t>
            </a:r>
            <a:r>
              <a:rPr lang="en-US" b="1" dirty="0"/>
              <a:t>. </a:t>
            </a:r>
            <a:r>
              <a:rPr lang="en-US" b="1" dirty="0" err="1"/>
              <a:t>Một</a:t>
            </a:r>
            <a:r>
              <a:rPr lang="en-US" b="1" dirty="0"/>
              <a:t> </a:t>
            </a:r>
            <a:r>
              <a:rPr lang="en-US" b="1" dirty="0" err="1"/>
              <a:t>trong</a:t>
            </a:r>
            <a:r>
              <a:rPr lang="en-US" b="1" dirty="0"/>
              <a:t> </a:t>
            </a:r>
            <a:r>
              <a:rPr lang="en-US" b="1" dirty="0" err="1"/>
              <a:t>những</a:t>
            </a:r>
            <a:r>
              <a:rPr lang="en-US" b="1" dirty="0"/>
              <a:t> </a:t>
            </a:r>
            <a:r>
              <a:rPr lang="en-US" b="1" dirty="0" err="1"/>
              <a:t>kết</a:t>
            </a:r>
            <a:r>
              <a:rPr lang="en-US" b="1" dirty="0"/>
              <a:t> </a:t>
            </a:r>
            <a:r>
              <a:rPr lang="en-US" b="1" dirty="0" err="1"/>
              <a:t>quả</a:t>
            </a:r>
            <a:r>
              <a:rPr lang="en-US" b="1" dirty="0"/>
              <a:t> </a:t>
            </a:r>
            <a:r>
              <a:rPr lang="en-US" b="1" dirty="0" err="1"/>
              <a:t>bất</a:t>
            </a:r>
            <a:r>
              <a:rPr lang="en-US" b="1" dirty="0"/>
              <a:t> </a:t>
            </a:r>
            <a:r>
              <a:rPr lang="en-US" b="1" dirty="0" err="1"/>
              <a:t>ngờ</a:t>
            </a:r>
            <a:r>
              <a:rPr lang="en-US" b="1" dirty="0"/>
              <a:t> </a:t>
            </a:r>
            <a:r>
              <a:rPr lang="en-US" b="1" dirty="0" err="1"/>
              <a:t>của</a:t>
            </a:r>
            <a:r>
              <a:rPr lang="en-US" b="1" dirty="0"/>
              <a:t> </a:t>
            </a:r>
            <a:r>
              <a:rPr lang="en-US" b="1" dirty="0" err="1"/>
              <a:t>nghiên</a:t>
            </a:r>
            <a:r>
              <a:rPr lang="en-US" b="1" dirty="0"/>
              <a:t> </a:t>
            </a:r>
            <a:r>
              <a:rPr lang="en-US" b="1" dirty="0" err="1"/>
              <a:t>cứu</a:t>
            </a:r>
            <a:r>
              <a:rPr lang="en-US" b="1" dirty="0"/>
              <a:t> MI </a:t>
            </a:r>
            <a:r>
              <a:rPr lang="en-US" b="1" dirty="0" err="1"/>
              <a:t>là</a:t>
            </a:r>
            <a:r>
              <a:rPr lang="en-US" b="1" dirty="0"/>
              <a:t> </a:t>
            </a:r>
            <a:r>
              <a:rPr lang="en-US" b="1" dirty="0" err="1"/>
              <a:t>một</a:t>
            </a:r>
            <a:r>
              <a:rPr lang="en-US" b="1" dirty="0"/>
              <a:t> </a:t>
            </a:r>
            <a:r>
              <a:rPr lang="en-US" b="1" dirty="0" err="1"/>
              <a:t>khi</a:t>
            </a:r>
            <a:r>
              <a:rPr lang="en-US" b="1" dirty="0"/>
              <a:t> </a:t>
            </a:r>
            <a:r>
              <a:rPr lang="en-US" b="1" dirty="0" err="1"/>
              <a:t>người</a:t>
            </a:r>
            <a:r>
              <a:rPr lang="en-US" b="1" dirty="0"/>
              <a:t> ta </a:t>
            </a:r>
            <a:r>
              <a:rPr lang="en-US" b="1" dirty="0" err="1"/>
              <a:t>giải</a:t>
            </a:r>
            <a:r>
              <a:rPr lang="en-US" b="1" dirty="0"/>
              <a:t> </a:t>
            </a:r>
            <a:r>
              <a:rPr lang="en-US" b="1" dirty="0" err="1"/>
              <a:t>quyết</a:t>
            </a:r>
            <a:r>
              <a:rPr lang="en-US" b="1" dirty="0"/>
              <a:t> </a:t>
            </a:r>
            <a:r>
              <a:rPr lang="en-US" b="1" dirty="0" err="1"/>
              <a:t>được</a:t>
            </a:r>
            <a:r>
              <a:rPr lang="en-US" b="1" dirty="0"/>
              <a:t> </a:t>
            </a:r>
            <a:r>
              <a:rPr lang="en-US" b="1" dirty="0" err="1"/>
              <a:t>sự</a:t>
            </a:r>
            <a:r>
              <a:rPr lang="en-US" b="1" dirty="0"/>
              <a:t> </a:t>
            </a:r>
            <a:r>
              <a:rPr lang="en-US" b="1" dirty="0" err="1"/>
              <a:t>mơ</a:t>
            </a:r>
            <a:r>
              <a:rPr lang="en-US" b="1" dirty="0"/>
              <a:t> </a:t>
            </a:r>
            <a:r>
              <a:rPr lang="en-US" b="1" dirty="0" err="1"/>
              <a:t>hồ</a:t>
            </a:r>
            <a:r>
              <a:rPr lang="en-US" b="1" dirty="0"/>
              <a:t> </a:t>
            </a:r>
            <a:r>
              <a:rPr lang="en-US" b="1" dirty="0" err="1"/>
              <a:t>của</a:t>
            </a:r>
            <a:r>
              <a:rPr lang="en-US" b="1" dirty="0"/>
              <a:t> </a:t>
            </a:r>
            <a:r>
              <a:rPr lang="en-US" b="1" dirty="0" err="1"/>
              <a:t>họ</a:t>
            </a:r>
            <a:r>
              <a:rPr lang="en-US" b="1" dirty="0"/>
              <a:t> </a:t>
            </a:r>
            <a:r>
              <a:rPr lang="en-US" b="1" dirty="0" err="1"/>
              <a:t>về</a:t>
            </a:r>
            <a:r>
              <a:rPr lang="en-US" b="1" dirty="0"/>
              <a:t> </a:t>
            </a:r>
            <a:r>
              <a:rPr lang="en-US" b="1" dirty="0" err="1"/>
              <a:t>thay</a:t>
            </a:r>
            <a:r>
              <a:rPr lang="en-US" b="1" dirty="0"/>
              <a:t> </a:t>
            </a:r>
            <a:r>
              <a:rPr lang="en-US" b="1" dirty="0" err="1"/>
              <a:t>đổi</a:t>
            </a:r>
            <a:r>
              <a:rPr lang="en-US" b="1" dirty="0"/>
              <a:t>, </a:t>
            </a:r>
            <a:r>
              <a:rPr lang="en-US" b="1" dirty="0" err="1"/>
              <a:t>họ</a:t>
            </a:r>
            <a:r>
              <a:rPr lang="en-US" b="1" dirty="0"/>
              <a:t> </a:t>
            </a:r>
            <a:r>
              <a:rPr lang="en-US" b="1" dirty="0" err="1"/>
              <a:t>thường</a:t>
            </a:r>
            <a:r>
              <a:rPr lang="en-US" b="1" dirty="0"/>
              <a:t> </a:t>
            </a:r>
            <a:r>
              <a:rPr lang="en-US" b="1" dirty="0" err="1"/>
              <a:t>tiến</a:t>
            </a:r>
            <a:r>
              <a:rPr lang="en-US" b="1" dirty="0"/>
              <a:t> </a:t>
            </a:r>
            <a:r>
              <a:rPr lang="en-US" b="1" dirty="0" err="1"/>
              <a:t>lên</a:t>
            </a:r>
            <a:r>
              <a:rPr lang="en-US" b="1" dirty="0"/>
              <a:t> </a:t>
            </a:r>
            <a:r>
              <a:rPr lang="en-US" b="1" dirty="0" err="1"/>
              <a:t>và</a:t>
            </a:r>
            <a:r>
              <a:rPr lang="en-US" b="1" dirty="0"/>
              <a:t> </a:t>
            </a:r>
            <a:r>
              <a:rPr lang="en-US" b="1" dirty="0" err="1"/>
              <a:t>tự</a:t>
            </a:r>
            <a:r>
              <a:rPr lang="en-US" b="1" dirty="0"/>
              <a:t> </a:t>
            </a:r>
            <a:r>
              <a:rPr lang="en-US" b="1" dirty="0" err="1"/>
              <a:t>mình</a:t>
            </a:r>
            <a:r>
              <a:rPr lang="en-US" b="1" dirty="0"/>
              <a:t> </a:t>
            </a:r>
            <a:r>
              <a:rPr lang="en-US" b="1" dirty="0" err="1"/>
              <a:t>làm</a:t>
            </a:r>
            <a:r>
              <a:rPr lang="en-US" b="1" dirty="0"/>
              <a:t> </a:t>
            </a:r>
            <a:r>
              <a:rPr lang="en-US" b="1" dirty="0" err="1"/>
              <a:t>mà</a:t>
            </a:r>
            <a:r>
              <a:rPr lang="en-US" b="1" dirty="0"/>
              <a:t> </a:t>
            </a:r>
            <a:r>
              <a:rPr lang="en-US" b="1" dirty="0" err="1"/>
              <a:t>không</a:t>
            </a:r>
            <a:r>
              <a:rPr lang="en-US" b="1" dirty="0"/>
              <a:t> </a:t>
            </a:r>
            <a:r>
              <a:rPr lang="en-US" b="1" dirty="0" err="1"/>
              <a:t>cần</a:t>
            </a:r>
            <a:r>
              <a:rPr lang="en-US" b="1" dirty="0"/>
              <a:t> </a:t>
            </a:r>
            <a:r>
              <a:rPr lang="en-US" b="1" dirty="0" err="1"/>
              <a:t>sự</a:t>
            </a:r>
            <a:r>
              <a:rPr lang="en-US" b="1" dirty="0"/>
              <a:t> </a:t>
            </a:r>
            <a:r>
              <a:rPr lang="en-US" b="1" dirty="0" err="1"/>
              <a:t>trợ</a:t>
            </a:r>
            <a:r>
              <a:rPr lang="en-US" b="1" dirty="0"/>
              <a:t> </a:t>
            </a:r>
            <a:r>
              <a:rPr lang="en-US" b="1" dirty="0" err="1"/>
              <a:t>giúp</a:t>
            </a:r>
            <a:r>
              <a:rPr lang="en-US" b="1" dirty="0"/>
              <a:t> </a:t>
            </a:r>
            <a:r>
              <a:rPr lang="en-US" b="1" dirty="0" err="1"/>
              <a:t>hoặc</a:t>
            </a:r>
            <a:r>
              <a:rPr lang="en-US" b="1" dirty="0"/>
              <a:t> </a:t>
            </a:r>
            <a:r>
              <a:rPr lang="en-US" b="1" dirty="0" err="1"/>
              <a:t>sự</a:t>
            </a:r>
            <a:r>
              <a:rPr lang="en-US" b="1" dirty="0"/>
              <a:t> </a:t>
            </a:r>
            <a:r>
              <a:rPr lang="en-US" b="1" dirty="0" err="1"/>
              <a:t>cho</a:t>
            </a:r>
            <a:r>
              <a:rPr lang="en-US" b="1" dirty="0"/>
              <a:t> </a:t>
            </a:r>
            <a:r>
              <a:rPr lang="en-US" b="1" dirty="0" err="1"/>
              <a:t>phép</a:t>
            </a:r>
            <a:r>
              <a:rPr lang="en-US" b="1" dirty="0"/>
              <a:t> </a:t>
            </a:r>
            <a:r>
              <a:rPr lang="en-US" b="1" dirty="0" err="1"/>
              <a:t>của</a:t>
            </a:r>
            <a:r>
              <a:rPr lang="en-US" b="1" dirty="0"/>
              <a:t> </a:t>
            </a:r>
            <a:r>
              <a:rPr lang="en-US" b="1" dirty="0" err="1"/>
              <a:t>chuyên</a:t>
            </a:r>
            <a:r>
              <a:rPr lang="en-US" b="1" dirty="0"/>
              <a:t> </a:t>
            </a:r>
            <a:r>
              <a:rPr lang="en-US" b="1" dirty="0" err="1"/>
              <a:t>gia</a:t>
            </a:r>
            <a:r>
              <a:rPr lang="en-US" b="1" dirty="0" smtClean="0"/>
              <a:t>.</a:t>
            </a:r>
          </a:p>
          <a:p>
            <a:endParaRPr lang="en-US" dirty="0" smtClean="0">
              <a:effectLst/>
            </a:endParaRPr>
          </a:p>
          <a:p>
            <a:r>
              <a:rPr lang="en-US" dirty="0"/>
              <a:t>? </a:t>
            </a:r>
            <a:r>
              <a:rPr lang="en-US" dirty="0" err="1"/>
              <a:t>Trong</a:t>
            </a:r>
            <a:r>
              <a:rPr lang="en-US" dirty="0"/>
              <a:t> </a:t>
            </a:r>
            <a:r>
              <a:rPr lang="en-US" dirty="0" err="1"/>
              <a:t>bốn</a:t>
            </a:r>
            <a:r>
              <a:rPr lang="en-US" dirty="0"/>
              <a:t> </a:t>
            </a:r>
            <a:r>
              <a:rPr lang="en-US" dirty="0" err="1"/>
              <a:t>điểm</a:t>
            </a:r>
            <a:r>
              <a:rPr lang="en-US" dirty="0"/>
              <a:t> </a:t>
            </a:r>
            <a:r>
              <a:rPr lang="en-US" dirty="0" err="1"/>
              <a:t>chính</a:t>
            </a:r>
            <a:r>
              <a:rPr lang="en-US" dirty="0"/>
              <a:t> </a:t>
            </a:r>
            <a:r>
              <a:rPr lang="en-US" dirty="0" err="1"/>
              <a:t>của</a:t>
            </a:r>
            <a:r>
              <a:rPr lang="en-US" dirty="0"/>
              <a:t> </a:t>
            </a:r>
            <a:r>
              <a:rPr lang="en-US" dirty="0" err="1"/>
              <a:t>tinh</a:t>
            </a:r>
            <a:r>
              <a:rPr lang="en-US" dirty="0"/>
              <a:t> </a:t>
            </a:r>
            <a:r>
              <a:rPr lang="en-US" dirty="0" err="1"/>
              <a:t>thần</a:t>
            </a:r>
            <a:r>
              <a:rPr lang="en-US" dirty="0"/>
              <a:t> MI, </a:t>
            </a:r>
            <a:r>
              <a:rPr lang="en-US" dirty="0" err="1"/>
              <a:t>cái</a:t>
            </a:r>
            <a:r>
              <a:rPr lang="en-US" dirty="0"/>
              <a:t> </a:t>
            </a:r>
            <a:r>
              <a:rPr lang="en-US" dirty="0" err="1"/>
              <a:t>nào</a:t>
            </a:r>
            <a:r>
              <a:rPr lang="en-US" dirty="0"/>
              <a:t> </a:t>
            </a:r>
            <a:r>
              <a:rPr lang="en-US" dirty="0" err="1"/>
              <a:t>tự</a:t>
            </a:r>
            <a:r>
              <a:rPr lang="en-US" dirty="0"/>
              <a:t> </a:t>
            </a:r>
            <a:r>
              <a:rPr lang="en-US" dirty="0" err="1"/>
              <a:t>nhiên</a:t>
            </a:r>
            <a:r>
              <a:rPr lang="en-US" dirty="0"/>
              <a:t> </a:t>
            </a:r>
            <a:r>
              <a:rPr lang="en-US" dirty="0" err="1"/>
              <a:t>nhất</a:t>
            </a:r>
            <a:r>
              <a:rPr lang="en-US" dirty="0"/>
              <a:t> </a:t>
            </a:r>
            <a:r>
              <a:rPr lang="en-US" dirty="0" err="1"/>
              <a:t>đối</a:t>
            </a:r>
            <a:r>
              <a:rPr lang="en-US" dirty="0"/>
              <a:t> </a:t>
            </a:r>
            <a:r>
              <a:rPr lang="en-US" dirty="0" err="1"/>
              <a:t>với</a:t>
            </a:r>
            <a:r>
              <a:rPr lang="en-US" dirty="0"/>
              <a:t> </a:t>
            </a:r>
            <a:r>
              <a:rPr lang="en-US" dirty="0" err="1"/>
              <a:t>bạn</a:t>
            </a:r>
            <a:r>
              <a:rPr lang="en-US" dirty="0"/>
              <a:t>?</a:t>
            </a:r>
          </a:p>
          <a:p>
            <a:r>
              <a:rPr lang="en-US" dirty="0"/>
              <a:t>? </a:t>
            </a:r>
            <a:r>
              <a:rPr lang="en-US" dirty="0" err="1"/>
              <a:t>Cái</a:t>
            </a:r>
            <a:r>
              <a:rPr lang="en-US" dirty="0"/>
              <a:t> </a:t>
            </a:r>
            <a:r>
              <a:rPr lang="en-US" dirty="0" err="1"/>
              <a:t>nào</a:t>
            </a:r>
            <a:r>
              <a:rPr lang="en-US" dirty="0"/>
              <a:t> </a:t>
            </a:r>
            <a:r>
              <a:rPr lang="en-US" dirty="0" err="1"/>
              <a:t>ít</a:t>
            </a:r>
            <a:r>
              <a:rPr lang="en-US" dirty="0"/>
              <a:t> </a:t>
            </a:r>
            <a:r>
              <a:rPr lang="en-US" dirty="0" err="1"/>
              <a:t>tự</a:t>
            </a:r>
            <a:r>
              <a:rPr lang="en-US" dirty="0"/>
              <a:t> </a:t>
            </a:r>
            <a:r>
              <a:rPr lang="en-US" dirty="0" err="1"/>
              <a:t>nhiên</a:t>
            </a:r>
            <a:r>
              <a:rPr lang="en-US" dirty="0"/>
              <a:t> </a:t>
            </a:r>
            <a:r>
              <a:rPr lang="en-US" dirty="0" err="1"/>
              <a:t>nhất</a:t>
            </a:r>
            <a:r>
              <a:rPr lang="en-US" dirty="0"/>
              <a:t>?</a:t>
            </a:r>
          </a:p>
          <a:p>
            <a:r>
              <a:rPr lang="en-US" dirty="0"/>
              <a:t> </a:t>
            </a:r>
          </a:p>
          <a:p>
            <a:endParaRPr lang="en-US" dirty="0">
              <a:effectLst/>
            </a:endParaRPr>
          </a:p>
          <a:p>
            <a:pPr marL="0" marR="0" indent="0" algn="l" defTabSz="457200" rtl="0" eaLnBrk="1" fontAlgn="auto" latinLnBrk="0" hangingPunct="1">
              <a:lnSpc>
                <a:spcPct val="100000"/>
              </a:lnSpc>
              <a:spcBef>
                <a:spcPts val="0"/>
              </a:spcBef>
              <a:spcAft>
                <a:spcPts val="0"/>
              </a:spcAft>
              <a:buClrTx/>
              <a:buSzTx/>
              <a:buFontTx/>
              <a:buNone/>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defRPr/>
            </a:pPr>
            <a:endParaRPr lang="en-US" dirty="0">
              <a:effectLst/>
            </a:endParaRPr>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9</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Đáp</a:t>
            </a:r>
            <a:r>
              <a:rPr lang="en-US" dirty="0"/>
              <a:t> </a:t>
            </a:r>
            <a:r>
              <a:rPr lang="en-US" dirty="0" err="1"/>
              <a:t>ứng</a:t>
            </a:r>
            <a:r>
              <a:rPr lang="en-US" dirty="0"/>
              <a:t> </a:t>
            </a:r>
            <a:r>
              <a:rPr lang="en-US" dirty="0" err="1"/>
              <a:t>Sự</a:t>
            </a:r>
            <a:r>
              <a:rPr lang="en-US" dirty="0"/>
              <a:t> </a:t>
            </a:r>
            <a:r>
              <a:rPr lang="en-US" dirty="0" err="1"/>
              <a:t>bất</a:t>
            </a:r>
            <a:r>
              <a:rPr lang="en-US" dirty="0"/>
              <a:t> </a:t>
            </a:r>
            <a:r>
              <a:rPr lang="en-US" dirty="0" err="1"/>
              <a:t>hòa</a:t>
            </a:r>
            <a:endParaRPr lang="en-US" dirty="0"/>
          </a:p>
          <a:p>
            <a:r>
              <a:rPr lang="en-US" dirty="0" err="1"/>
              <a:t>Phản</a:t>
            </a:r>
            <a:r>
              <a:rPr lang="en-US" dirty="0"/>
              <a:t> </a:t>
            </a:r>
            <a:r>
              <a:rPr lang="en-US" dirty="0" err="1"/>
              <a:t>hồi</a:t>
            </a:r>
            <a:r>
              <a:rPr lang="en-US" dirty="0"/>
              <a:t>  </a:t>
            </a:r>
            <a:r>
              <a:rPr lang="en-US" dirty="0" err="1"/>
              <a:t>để</a:t>
            </a:r>
            <a:r>
              <a:rPr lang="en-US" dirty="0"/>
              <a:t> </a:t>
            </a:r>
            <a:r>
              <a:rPr lang="en-US" dirty="0" err="1"/>
              <a:t>hiểu</a:t>
            </a:r>
            <a:r>
              <a:rPr lang="en-US" dirty="0"/>
              <a:t> </a:t>
            </a:r>
            <a:r>
              <a:rPr lang="en-US" dirty="0" err="1"/>
              <a:t>và</a:t>
            </a:r>
            <a:r>
              <a:rPr lang="en-US" dirty="0"/>
              <a:t> </a:t>
            </a:r>
            <a:r>
              <a:rPr lang="en-US" dirty="0" err="1"/>
              <a:t>phục</a:t>
            </a:r>
            <a:r>
              <a:rPr lang="en-US" dirty="0"/>
              <a:t> </a:t>
            </a:r>
            <a:r>
              <a:rPr lang="en-US" dirty="0" err="1"/>
              <a:t>hồi</a:t>
            </a:r>
            <a:r>
              <a:rPr lang="en-US" dirty="0"/>
              <a:t> </a:t>
            </a:r>
            <a:r>
              <a:rPr lang="en-US" dirty="0" err="1"/>
              <a:t>liên</a:t>
            </a:r>
            <a:r>
              <a:rPr lang="en-US" dirty="0"/>
              <a:t> minh.</a:t>
            </a:r>
          </a:p>
          <a:p>
            <a:r>
              <a:rPr lang="en-US" dirty="0"/>
              <a:t>- </a:t>
            </a:r>
            <a:r>
              <a:rPr lang="en-US" dirty="0" err="1"/>
              <a:t>Bạn</a:t>
            </a:r>
            <a:r>
              <a:rPr lang="en-US" dirty="0"/>
              <a:t> </a:t>
            </a:r>
            <a:r>
              <a:rPr lang="en-US" dirty="0" err="1"/>
              <a:t>bao</a:t>
            </a:r>
            <a:r>
              <a:rPr lang="en-US" dirty="0"/>
              <a:t> </a:t>
            </a:r>
            <a:r>
              <a:rPr lang="en-US" dirty="0" err="1"/>
              <a:t>nhiêu</a:t>
            </a:r>
            <a:r>
              <a:rPr lang="en-US" dirty="0"/>
              <a:t> </a:t>
            </a:r>
            <a:r>
              <a:rPr lang="en-US" dirty="0" err="1"/>
              <a:t>tuổi</a:t>
            </a:r>
            <a:r>
              <a:rPr lang="en-US" dirty="0"/>
              <a:t>? </a:t>
            </a:r>
            <a:r>
              <a:rPr lang="en-US" dirty="0" err="1"/>
              <a:t>Làm</a:t>
            </a:r>
            <a:r>
              <a:rPr lang="en-US" dirty="0"/>
              <a:t> </a:t>
            </a:r>
            <a:r>
              <a:rPr lang="en-US" dirty="0" err="1"/>
              <a:t>sao</a:t>
            </a:r>
            <a:r>
              <a:rPr lang="en-US" dirty="0"/>
              <a:t> </a:t>
            </a:r>
            <a:r>
              <a:rPr lang="en-US" dirty="0" err="1"/>
              <a:t>bạn</a:t>
            </a:r>
            <a:r>
              <a:rPr lang="en-US" dirty="0"/>
              <a:t> </a:t>
            </a:r>
            <a:r>
              <a:rPr lang="en-US" dirty="0" err="1"/>
              <a:t>có</a:t>
            </a:r>
            <a:r>
              <a:rPr lang="en-US" dirty="0"/>
              <a:t> </a:t>
            </a:r>
            <a:r>
              <a:rPr lang="en-US" dirty="0" err="1"/>
              <a:t>thể</a:t>
            </a:r>
            <a:r>
              <a:rPr lang="en-US" dirty="0"/>
              <a:t> </a:t>
            </a:r>
            <a:r>
              <a:rPr lang="en-US" dirty="0" err="1"/>
              <a:t>hiểu</a:t>
            </a:r>
            <a:r>
              <a:rPr lang="en-US" dirty="0"/>
              <a:t> </a:t>
            </a:r>
            <a:r>
              <a:rPr lang="en-US" dirty="0" err="1"/>
              <a:t>tôi</a:t>
            </a:r>
            <a:r>
              <a:rPr lang="en-US" dirty="0"/>
              <a:t> </a:t>
            </a:r>
            <a:r>
              <a:rPr lang="en-US" dirty="0" err="1"/>
              <a:t>được</a:t>
            </a:r>
            <a:r>
              <a:rPr lang="en-US" dirty="0"/>
              <a:t>?</a:t>
            </a:r>
          </a:p>
          <a:p>
            <a:r>
              <a:rPr lang="en-US" dirty="0" err="1"/>
              <a:t>Phản</a:t>
            </a:r>
            <a:r>
              <a:rPr lang="en-US" dirty="0"/>
              <a:t> </a:t>
            </a:r>
            <a:r>
              <a:rPr lang="en-US" dirty="0" err="1"/>
              <a:t>hồi</a:t>
            </a:r>
            <a:r>
              <a:rPr lang="en-US" dirty="0"/>
              <a:t>:   </a:t>
            </a:r>
            <a:r>
              <a:rPr lang="en-US" dirty="0" err="1"/>
              <a:t>Bạn</a:t>
            </a:r>
            <a:r>
              <a:rPr lang="en-US" dirty="0"/>
              <a:t> </a:t>
            </a:r>
            <a:r>
              <a:rPr lang="en-US" dirty="0" err="1"/>
              <a:t>đang</a:t>
            </a:r>
            <a:r>
              <a:rPr lang="en-US" dirty="0"/>
              <a:t> </a:t>
            </a:r>
            <a:r>
              <a:rPr lang="en-US" dirty="0" err="1"/>
              <a:t>tự</a:t>
            </a:r>
            <a:r>
              <a:rPr lang="en-US" dirty="0"/>
              <a:t> </a:t>
            </a:r>
            <a:r>
              <a:rPr lang="en-US" dirty="0" err="1"/>
              <a:t>hỏi</a:t>
            </a:r>
            <a:r>
              <a:rPr lang="en-US" dirty="0"/>
              <a:t> </a:t>
            </a:r>
            <a:r>
              <a:rPr lang="en-US" dirty="0" err="1"/>
              <a:t>nếu</a:t>
            </a:r>
            <a:r>
              <a:rPr lang="en-US" dirty="0"/>
              <a:t> </a:t>
            </a:r>
            <a:r>
              <a:rPr lang="en-US" dirty="0" err="1"/>
              <a:t>tôi</a:t>
            </a:r>
            <a:r>
              <a:rPr lang="en-US" dirty="0"/>
              <a:t> </a:t>
            </a:r>
            <a:r>
              <a:rPr lang="en-US" dirty="0" err="1"/>
              <a:t>thực</a:t>
            </a:r>
            <a:r>
              <a:rPr lang="en-US" dirty="0"/>
              <a:t> </a:t>
            </a:r>
            <a:r>
              <a:rPr lang="en-US" dirty="0" err="1"/>
              <a:t>sự</a:t>
            </a:r>
            <a:r>
              <a:rPr lang="en-US" dirty="0"/>
              <a:t> </a:t>
            </a:r>
            <a:r>
              <a:rPr lang="en-US" dirty="0" err="1"/>
              <a:t>có</a:t>
            </a:r>
            <a:r>
              <a:rPr lang="en-US" dirty="0"/>
              <a:t> </a:t>
            </a:r>
            <a:r>
              <a:rPr lang="en-US" dirty="0" err="1"/>
              <a:t>thể</a:t>
            </a:r>
            <a:r>
              <a:rPr lang="en-US" dirty="0"/>
              <a:t> </a:t>
            </a:r>
            <a:r>
              <a:rPr lang="en-US" dirty="0" err="1"/>
              <a:t>giúp</a:t>
            </a:r>
            <a:r>
              <a:rPr lang="en-US" dirty="0"/>
              <a:t> </a:t>
            </a:r>
            <a:r>
              <a:rPr lang="en-US" dirty="0" err="1"/>
              <a:t>bạn</a:t>
            </a:r>
            <a:r>
              <a:rPr lang="en-US" dirty="0"/>
              <a:t>.(</a:t>
            </a:r>
            <a:r>
              <a:rPr lang="en-US" dirty="0" err="1"/>
              <a:t>phản</a:t>
            </a:r>
            <a:r>
              <a:rPr lang="en-US" dirty="0"/>
              <a:t> </a:t>
            </a:r>
            <a:r>
              <a:rPr lang="en-US" dirty="0" err="1"/>
              <a:t>hồi</a:t>
            </a:r>
            <a:r>
              <a:rPr lang="en-US" dirty="0"/>
              <a:t>)</a:t>
            </a:r>
          </a:p>
          <a:p>
            <a:r>
              <a:rPr lang="en-US" dirty="0" err="1"/>
              <a:t>Phản</a:t>
            </a:r>
            <a:r>
              <a:rPr lang="en-US" dirty="0"/>
              <a:t> </a:t>
            </a:r>
            <a:r>
              <a:rPr lang="en-US" dirty="0" err="1"/>
              <a:t>hồi</a:t>
            </a:r>
            <a:r>
              <a:rPr lang="en-US" dirty="0"/>
              <a:t> </a:t>
            </a:r>
            <a:r>
              <a:rPr lang="en-US" dirty="0" err="1"/>
              <a:t>khuếch</a:t>
            </a:r>
            <a:r>
              <a:rPr lang="en-US" dirty="0"/>
              <a:t> </a:t>
            </a:r>
            <a:r>
              <a:rPr lang="en-US" dirty="0" err="1"/>
              <a:t>đại</a:t>
            </a:r>
            <a:r>
              <a:rPr lang="en-US" dirty="0"/>
              <a:t>: </a:t>
            </a:r>
            <a:r>
              <a:rPr lang="en-US" dirty="0" err="1"/>
              <a:t>Ban.nghí</a:t>
            </a:r>
            <a:r>
              <a:rPr lang="en-US" dirty="0"/>
              <a:t> </a:t>
            </a:r>
            <a:r>
              <a:rPr lang="en-US" dirty="0" err="1"/>
              <a:t>tôi</a:t>
            </a:r>
            <a:r>
              <a:rPr lang="en-US" dirty="0"/>
              <a:t> </a:t>
            </a:r>
            <a:r>
              <a:rPr lang="en-US" dirty="0" err="1"/>
              <a:t>không</a:t>
            </a:r>
            <a:r>
              <a:rPr lang="en-US" dirty="0"/>
              <a:t> </a:t>
            </a:r>
            <a:r>
              <a:rPr lang="en-US" dirty="0" err="1"/>
              <a:t>có</a:t>
            </a:r>
            <a:r>
              <a:rPr lang="en-US" dirty="0"/>
              <a:t> </a:t>
            </a:r>
            <a:r>
              <a:rPr lang="en-US" dirty="0" err="1"/>
              <a:t>bất</a:t>
            </a:r>
            <a:r>
              <a:rPr lang="en-US" dirty="0"/>
              <a:t> </a:t>
            </a:r>
            <a:r>
              <a:rPr lang="en-US" dirty="0" err="1"/>
              <a:t>cứ</a:t>
            </a:r>
            <a:r>
              <a:rPr lang="en-US" dirty="0"/>
              <a:t> </a:t>
            </a:r>
            <a:r>
              <a:rPr lang="en-US" dirty="0" err="1"/>
              <a:t>cách</a:t>
            </a:r>
            <a:r>
              <a:rPr lang="en-US" dirty="0"/>
              <a:t> </a:t>
            </a:r>
            <a:r>
              <a:rPr lang="en-US" dirty="0" err="1"/>
              <a:t>gì</a:t>
            </a:r>
            <a:r>
              <a:rPr lang="en-US" dirty="0"/>
              <a:t> </a:t>
            </a:r>
            <a:r>
              <a:rPr lang="en-US" dirty="0" err="1"/>
              <a:t>thể</a:t>
            </a:r>
            <a:r>
              <a:rPr lang="en-US" dirty="0"/>
              <a:t> </a:t>
            </a:r>
            <a:r>
              <a:rPr lang="en-US" dirty="0" err="1"/>
              <a:t>giúp</a:t>
            </a:r>
            <a:r>
              <a:rPr lang="en-US" dirty="0"/>
              <a:t> </a:t>
            </a:r>
            <a:r>
              <a:rPr lang="en-US" dirty="0" err="1"/>
              <a:t>bạn</a:t>
            </a:r>
            <a:r>
              <a:rPr lang="en-US" dirty="0"/>
              <a:t>.</a:t>
            </a:r>
          </a:p>
          <a:p>
            <a:r>
              <a:rPr lang="en-US" dirty="0" err="1"/>
              <a:t>Phản</a:t>
            </a:r>
            <a:r>
              <a:rPr lang="en-US" dirty="0"/>
              <a:t> </a:t>
            </a:r>
            <a:r>
              <a:rPr lang="en-US" dirty="0" err="1"/>
              <a:t>hồi</a:t>
            </a:r>
            <a:r>
              <a:rPr lang="en-US" dirty="0"/>
              <a:t> </a:t>
            </a:r>
            <a:r>
              <a:rPr lang="en-US" dirty="0" err="1"/>
              <a:t>hai</a:t>
            </a:r>
            <a:r>
              <a:rPr lang="en-US" dirty="0"/>
              <a:t> </a:t>
            </a:r>
            <a:r>
              <a:rPr lang="en-US" dirty="0" err="1"/>
              <a:t>chiều</a:t>
            </a:r>
            <a:r>
              <a:rPr lang="en-US" dirty="0"/>
              <a:t>: </a:t>
            </a:r>
            <a:r>
              <a:rPr lang="en-US" dirty="0" err="1"/>
              <a:t>Bạn</a:t>
            </a:r>
            <a:r>
              <a:rPr lang="en-US" dirty="0"/>
              <a:t> </a:t>
            </a:r>
            <a:r>
              <a:rPr lang="en-US" dirty="0" err="1"/>
              <a:t>đang</a:t>
            </a:r>
            <a:r>
              <a:rPr lang="en-US" dirty="0"/>
              <a:t> </a:t>
            </a:r>
            <a:r>
              <a:rPr lang="en-US" dirty="0" err="1"/>
              <a:t>tìm</a:t>
            </a:r>
            <a:r>
              <a:rPr lang="en-US" dirty="0"/>
              <a:t> </a:t>
            </a:r>
            <a:r>
              <a:rPr lang="en-US" dirty="0" err="1"/>
              <a:t>kiếm</a:t>
            </a:r>
            <a:r>
              <a:rPr lang="en-US" dirty="0"/>
              <a:t> </a:t>
            </a:r>
            <a:r>
              <a:rPr lang="en-US" dirty="0" err="1"/>
              <a:t>một</a:t>
            </a:r>
            <a:r>
              <a:rPr lang="en-US" dirty="0"/>
              <a:t> </a:t>
            </a:r>
            <a:r>
              <a:rPr lang="en-US" dirty="0" err="1"/>
              <a:t>số</a:t>
            </a:r>
            <a:r>
              <a:rPr lang="en-US" dirty="0"/>
              <a:t> </a:t>
            </a:r>
            <a:r>
              <a:rPr lang="en-US" dirty="0" err="1"/>
              <a:t>trợ</a:t>
            </a:r>
            <a:r>
              <a:rPr lang="en-US" dirty="0"/>
              <a:t> </a:t>
            </a:r>
            <a:r>
              <a:rPr lang="en-US" dirty="0" err="1"/>
              <a:t>giúp</a:t>
            </a:r>
            <a:r>
              <a:rPr lang="en-US" dirty="0"/>
              <a:t>, </a:t>
            </a:r>
            <a:r>
              <a:rPr lang="en-US" dirty="0" err="1"/>
              <a:t>và</a:t>
            </a:r>
            <a:r>
              <a:rPr lang="en-US" dirty="0"/>
              <a:t> </a:t>
            </a:r>
            <a:r>
              <a:rPr lang="en-US" dirty="0" err="1"/>
              <a:t>bạn</a:t>
            </a:r>
            <a:r>
              <a:rPr lang="en-US" dirty="0"/>
              <a:t> </a:t>
            </a:r>
            <a:r>
              <a:rPr lang="en-US" dirty="0" err="1"/>
              <a:t>không</a:t>
            </a:r>
            <a:r>
              <a:rPr lang="en-US" dirty="0"/>
              <a:t> </a:t>
            </a:r>
            <a:r>
              <a:rPr lang="en-US" dirty="0" err="1"/>
              <a:t>thực</a:t>
            </a:r>
            <a:r>
              <a:rPr lang="en-US" dirty="0"/>
              <a:t> </a:t>
            </a:r>
            <a:r>
              <a:rPr lang="en-US" dirty="0" err="1"/>
              <a:t>sự</a:t>
            </a:r>
            <a:r>
              <a:rPr lang="en-US" dirty="0"/>
              <a:t> </a:t>
            </a:r>
            <a:r>
              <a:rPr lang="en-US" dirty="0" err="1"/>
              <a:t>chắc</a:t>
            </a:r>
            <a:r>
              <a:rPr lang="en-US" dirty="0"/>
              <a:t> </a:t>
            </a:r>
            <a:r>
              <a:rPr lang="en-US" dirty="0" err="1"/>
              <a:t>chắn</a:t>
            </a:r>
            <a:r>
              <a:rPr lang="en-US" dirty="0"/>
              <a:t> </a:t>
            </a:r>
            <a:r>
              <a:rPr lang="en-US" dirty="0" err="1"/>
              <a:t>tôi</a:t>
            </a:r>
            <a:r>
              <a:rPr lang="en-US" dirty="0"/>
              <a:t> </a:t>
            </a:r>
            <a:r>
              <a:rPr lang="en-US" dirty="0" err="1"/>
              <a:t>là</a:t>
            </a:r>
            <a:r>
              <a:rPr lang="en-US" dirty="0"/>
              <a:t> </a:t>
            </a:r>
            <a:r>
              <a:rPr lang="en-US" dirty="0" err="1"/>
              <a:t>người</a:t>
            </a:r>
            <a:r>
              <a:rPr lang="en-US" dirty="0"/>
              <a:t> </a:t>
            </a:r>
            <a:r>
              <a:rPr lang="en-US" dirty="0" err="1"/>
              <a:t>phù</a:t>
            </a:r>
            <a:r>
              <a:rPr lang="en-US" dirty="0"/>
              <a:t> </a:t>
            </a:r>
            <a:r>
              <a:rPr lang="en-US" dirty="0" err="1"/>
              <a:t>hợp</a:t>
            </a:r>
            <a:r>
              <a:rPr lang="en-US" dirty="0"/>
              <a:t> </a:t>
            </a:r>
            <a:r>
              <a:rPr lang="en-US" dirty="0" err="1"/>
              <a:t>để</a:t>
            </a:r>
            <a:r>
              <a:rPr lang="en-US" dirty="0"/>
              <a:t> </a:t>
            </a:r>
            <a:r>
              <a:rPr lang="en-US" dirty="0" err="1"/>
              <a:t>giúp</a:t>
            </a:r>
            <a:r>
              <a:rPr lang="en-US" dirty="0"/>
              <a:t> </a:t>
            </a:r>
            <a:r>
              <a:rPr lang="en-US" dirty="0" err="1"/>
              <a:t>bạn</a:t>
            </a:r>
            <a:endParaRPr lang="en-US" dirty="0"/>
          </a:p>
          <a:p>
            <a:endParaRPr lang="en-US" dirty="0"/>
          </a:p>
          <a:p>
            <a:r>
              <a:rPr lang="en-US" dirty="0" err="1"/>
              <a:t>Các</a:t>
            </a:r>
            <a:r>
              <a:rPr lang="en-US" dirty="0"/>
              <a:t> </a:t>
            </a:r>
            <a:r>
              <a:rPr lang="en-US" dirty="0" err="1"/>
              <a:t>phương</a:t>
            </a:r>
            <a:r>
              <a:rPr lang="en-US" dirty="0"/>
              <a:t> </a:t>
            </a:r>
            <a:r>
              <a:rPr lang="en-US" dirty="0" err="1"/>
              <a:t>pháp</a:t>
            </a:r>
            <a:r>
              <a:rPr lang="en-US" dirty="0"/>
              <a:t> </a:t>
            </a:r>
            <a:r>
              <a:rPr lang="en-US" dirty="0" err="1"/>
              <a:t>chiến</a:t>
            </a:r>
            <a:r>
              <a:rPr lang="en-US" dirty="0"/>
              <a:t> </a:t>
            </a:r>
            <a:r>
              <a:rPr lang="en-US" dirty="0" err="1"/>
              <a:t>lược</a:t>
            </a:r>
            <a:r>
              <a:rPr lang="en-US" dirty="0"/>
              <a:t> </a:t>
            </a:r>
            <a:r>
              <a:rPr lang="en-US" dirty="0" err="1"/>
              <a:t>có</a:t>
            </a:r>
            <a:r>
              <a:rPr lang="en-US" dirty="0"/>
              <a:t> </a:t>
            </a:r>
            <a:r>
              <a:rPr lang="en-US" dirty="0" err="1"/>
              <a:t>thể</a:t>
            </a:r>
            <a:r>
              <a:rPr lang="en-US" dirty="0"/>
              <a:t> </a:t>
            </a:r>
            <a:r>
              <a:rPr lang="en-US" dirty="0" err="1"/>
              <a:t>hữu</a:t>
            </a:r>
            <a:r>
              <a:rPr lang="en-US" dirty="0"/>
              <a:t> </a:t>
            </a:r>
            <a:r>
              <a:rPr lang="en-US" dirty="0" err="1"/>
              <a:t>ích</a:t>
            </a:r>
            <a:r>
              <a:rPr lang="en-US" dirty="0"/>
              <a:t> </a:t>
            </a:r>
            <a:r>
              <a:rPr lang="en-US" dirty="0" err="1"/>
              <a:t>trong</a:t>
            </a:r>
            <a:r>
              <a:rPr lang="en-US" dirty="0"/>
              <a:t> </a:t>
            </a:r>
            <a:r>
              <a:rPr lang="en-US" dirty="0" err="1"/>
              <a:t>việc</a:t>
            </a:r>
            <a:r>
              <a:rPr lang="en-US" dirty="0"/>
              <a:t> </a:t>
            </a:r>
            <a:r>
              <a:rPr lang="en-US" dirty="0" err="1"/>
              <a:t>đáp</a:t>
            </a:r>
            <a:r>
              <a:rPr lang="en-US" dirty="0"/>
              <a:t> </a:t>
            </a:r>
            <a:r>
              <a:rPr lang="en-US" dirty="0" err="1"/>
              <a:t>ứng</a:t>
            </a:r>
            <a:r>
              <a:rPr lang="en-US" dirty="0"/>
              <a:t> </a:t>
            </a:r>
            <a:r>
              <a:rPr lang="en-US" dirty="0" err="1"/>
              <a:t>sự</a:t>
            </a:r>
            <a:r>
              <a:rPr lang="en-US" dirty="0"/>
              <a:t> </a:t>
            </a:r>
            <a:r>
              <a:rPr lang="en-US" dirty="0" err="1"/>
              <a:t>bất</a:t>
            </a:r>
            <a:r>
              <a:rPr lang="en-US" dirty="0"/>
              <a:t> </a:t>
            </a:r>
            <a:r>
              <a:rPr lang="en-US" dirty="0" err="1"/>
              <a:t>bình</a:t>
            </a:r>
            <a:r>
              <a:rPr lang="en-US" dirty="0"/>
              <a:t>. </a:t>
            </a:r>
          </a:p>
          <a:p>
            <a:r>
              <a:rPr lang="en-US" dirty="0"/>
              <a:t>- </a:t>
            </a:r>
            <a:r>
              <a:rPr lang="en-US" dirty="0" err="1"/>
              <a:t>Tôi</a:t>
            </a:r>
            <a:r>
              <a:rPr lang="en-US" dirty="0"/>
              <a:t> </a:t>
            </a:r>
            <a:r>
              <a:rPr lang="en-US" dirty="0" err="1"/>
              <a:t>không</a:t>
            </a:r>
            <a:r>
              <a:rPr lang="en-US" dirty="0"/>
              <a:t> </a:t>
            </a:r>
            <a:r>
              <a:rPr lang="en-US" dirty="0" err="1"/>
              <a:t>nghe</a:t>
            </a:r>
            <a:r>
              <a:rPr lang="en-US" dirty="0"/>
              <a:t> </a:t>
            </a:r>
            <a:r>
              <a:rPr lang="en-US" dirty="0" err="1"/>
              <a:t>bất</a:t>
            </a:r>
            <a:r>
              <a:rPr lang="en-US" dirty="0"/>
              <a:t> </a:t>
            </a:r>
            <a:r>
              <a:rPr lang="en-US" dirty="0" err="1"/>
              <a:t>cứ</a:t>
            </a:r>
            <a:r>
              <a:rPr lang="en-US" dirty="0"/>
              <a:t> </a:t>
            </a:r>
            <a:r>
              <a:rPr lang="en-US" dirty="0" err="1"/>
              <a:t>ai</a:t>
            </a:r>
            <a:r>
              <a:rPr lang="en-US" dirty="0"/>
              <a:t> </a:t>
            </a:r>
            <a:r>
              <a:rPr lang="en-US" dirty="0" err="1"/>
              <a:t>không</a:t>
            </a:r>
            <a:r>
              <a:rPr lang="en-US" dirty="0"/>
              <a:t> </a:t>
            </a:r>
            <a:r>
              <a:rPr lang="en-US" dirty="0" err="1"/>
              <a:t>có</a:t>
            </a:r>
            <a:r>
              <a:rPr lang="en-US" dirty="0"/>
              <a:t> </a:t>
            </a:r>
            <a:r>
              <a:rPr lang="en-US" dirty="0" err="1"/>
              <a:t>kinh</a:t>
            </a:r>
            <a:r>
              <a:rPr lang="en-US" dirty="0"/>
              <a:t> </a:t>
            </a:r>
            <a:r>
              <a:rPr lang="en-US" dirty="0" err="1"/>
              <a:t>nghiệm</a:t>
            </a:r>
            <a:r>
              <a:rPr lang="en-US" dirty="0"/>
              <a:t> </a:t>
            </a:r>
            <a:r>
              <a:rPr lang="en-US" dirty="0" err="1"/>
              <a:t>hồi</a:t>
            </a:r>
            <a:r>
              <a:rPr lang="en-US" dirty="0"/>
              <a:t> </a:t>
            </a:r>
            <a:r>
              <a:rPr lang="en-US" dirty="0" err="1"/>
              <a:t>phục</a:t>
            </a:r>
            <a:r>
              <a:rPr lang="en-US" dirty="0"/>
              <a:t>.</a:t>
            </a:r>
          </a:p>
          <a:p>
            <a:r>
              <a:rPr lang="en-US" dirty="0"/>
              <a:t>- </a:t>
            </a:r>
            <a:r>
              <a:rPr lang="en-US" dirty="0" err="1"/>
              <a:t>Bạn</a:t>
            </a:r>
            <a:r>
              <a:rPr lang="en-US" dirty="0"/>
              <a:t> </a:t>
            </a:r>
            <a:r>
              <a:rPr lang="en-US" dirty="0" err="1"/>
              <a:t>chắc</a:t>
            </a:r>
            <a:r>
              <a:rPr lang="en-US" dirty="0"/>
              <a:t> </a:t>
            </a:r>
            <a:r>
              <a:rPr lang="en-US" dirty="0" err="1"/>
              <a:t>chắn</a:t>
            </a:r>
            <a:r>
              <a:rPr lang="en-US" dirty="0"/>
              <a:t> </a:t>
            </a:r>
            <a:r>
              <a:rPr lang="en-US" dirty="0" err="1"/>
              <a:t>muốn</a:t>
            </a:r>
            <a:r>
              <a:rPr lang="en-US" dirty="0"/>
              <a:t> </a:t>
            </a:r>
            <a:r>
              <a:rPr lang="en-US" dirty="0" err="1"/>
              <a:t>được</a:t>
            </a:r>
            <a:r>
              <a:rPr lang="en-US" dirty="0"/>
              <a:t> TVV </a:t>
            </a:r>
            <a:r>
              <a:rPr lang="en-US" dirty="0" err="1"/>
              <a:t>hiểu</a:t>
            </a:r>
            <a:r>
              <a:rPr lang="en-US" dirty="0"/>
              <a:t> </a:t>
            </a:r>
            <a:r>
              <a:rPr lang="en-US" dirty="0" err="1"/>
              <a:t>mình</a:t>
            </a:r>
            <a:r>
              <a:rPr lang="en-US" dirty="0"/>
              <a:t>, </a:t>
            </a:r>
            <a:r>
              <a:rPr lang="en-US" dirty="0" err="1"/>
              <a:t>vậy</a:t>
            </a:r>
            <a:r>
              <a:rPr lang="en-US" dirty="0"/>
              <a:t> </a:t>
            </a:r>
            <a:r>
              <a:rPr lang="en-US" dirty="0" err="1"/>
              <a:t>hãy</a:t>
            </a:r>
            <a:r>
              <a:rPr lang="en-US" dirty="0"/>
              <a:t> </a:t>
            </a:r>
            <a:r>
              <a:rPr lang="en-US" dirty="0" err="1"/>
              <a:t>để</a:t>
            </a:r>
            <a:r>
              <a:rPr lang="en-US" dirty="0"/>
              <a:t> </a:t>
            </a:r>
            <a:r>
              <a:rPr lang="en-US" dirty="0" err="1"/>
              <a:t>tôi</a:t>
            </a:r>
            <a:r>
              <a:rPr lang="en-US" dirty="0"/>
              <a:t> </a:t>
            </a:r>
            <a:r>
              <a:rPr lang="en-US" dirty="0" err="1"/>
              <a:t>lắng</a:t>
            </a:r>
            <a:r>
              <a:rPr lang="en-US" dirty="0"/>
              <a:t> </a:t>
            </a:r>
            <a:r>
              <a:rPr lang="en-US" dirty="0" err="1"/>
              <a:t>nghe</a:t>
            </a:r>
            <a:r>
              <a:rPr lang="en-US" dirty="0"/>
              <a:t> </a:t>
            </a:r>
            <a:r>
              <a:rPr lang="en-US" dirty="0" err="1"/>
              <a:t>bạn</a:t>
            </a:r>
            <a:r>
              <a:rPr lang="en-US" dirty="0"/>
              <a:t>. </a:t>
            </a:r>
          </a:p>
          <a:p>
            <a:r>
              <a:rPr lang="en-US" dirty="0"/>
              <a:t>- </a:t>
            </a:r>
            <a:r>
              <a:rPr lang="en-US" dirty="0" err="1"/>
              <a:t>Tôi</a:t>
            </a:r>
            <a:r>
              <a:rPr lang="en-US" dirty="0"/>
              <a:t> </a:t>
            </a:r>
            <a:r>
              <a:rPr lang="en-US" dirty="0" err="1"/>
              <a:t>sẽ</a:t>
            </a:r>
            <a:r>
              <a:rPr lang="en-US" dirty="0"/>
              <a:t> </a:t>
            </a:r>
            <a:r>
              <a:rPr lang="en-US" dirty="0" err="1"/>
              <a:t>không</a:t>
            </a:r>
            <a:r>
              <a:rPr lang="en-US" dirty="0"/>
              <a:t> </a:t>
            </a:r>
            <a:r>
              <a:rPr lang="en-US" dirty="0" err="1"/>
              <a:t>từ</a:t>
            </a:r>
            <a:r>
              <a:rPr lang="en-US" dirty="0"/>
              <a:t> </a:t>
            </a:r>
            <a:r>
              <a:rPr lang="en-US" dirty="0" err="1"/>
              <a:t>bỏ</a:t>
            </a:r>
            <a:r>
              <a:rPr lang="en-US" dirty="0"/>
              <a:t> </a:t>
            </a:r>
            <a:r>
              <a:rPr lang="en-US" dirty="0" err="1"/>
              <a:t>uống</a:t>
            </a:r>
            <a:r>
              <a:rPr lang="en-US" dirty="0"/>
              <a:t> [</a:t>
            </a:r>
            <a:r>
              <a:rPr lang="en-US" dirty="0" err="1"/>
              <a:t>câu</a:t>
            </a:r>
            <a:r>
              <a:rPr lang="en-US" dirty="0"/>
              <a:t> </a:t>
            </a:r>
            <a:r>
              <a:rPr lang="en-US" dirty="0" err="1"/>
              <a:t>nói</a:t>
            </a:r>
            <a:r>
              <a:rPr lang="en-US" dirty="0"/>
              <a:t> </a:t>
            </a:r>
            <a:r>
              <a:rPr lang="en-US" dirty="0" err="1"/>
              <a:t>duy</a:t>
            </a:r>
            <a:r>
              <a:rPr lang="en-US" dirty="0"/>
              <a:t> </a:t>
            </a:r>
            <a:r>
              <a:rPr lang="en-US" dirty="0" err="1"/>
              <a:t>trì</a:t>
            </a:r>
            <a:r>
              <a:rPr lang="en-US" dirty="0"/>
              <a:t> ), </a:t>
            </a:r>
            <a:r>
              <a:rPr lang="en-US" dirty="0" err="1"/>
              <a:t>và</a:t>
            </a:r>
            <a:r>
              <a:rPr lang="en-US" dirty="0"/>
              <a:t> </a:t>
            </a:r>
            <a:r>
              <a:rPr lang="en-US" dirty="0" err="1"/>
              <a:t>bạn</a:t>
            </a:r>
            <a:r>
              <a:rPr lang="en-US" dirty="0"/>
              <a:t> </a:t>
            </a:r>
            <a:r>
              <a:rPr lang="en-US" dirty="0" err="1"/>
              <a:t>không</a:t>
            </a:r>
            <a:r>
              <a:rPr lang="en-US" dirty="0"/>
              <a:t> </a:t>
            </a:r>
            <a:r>
              <a:rPr lang="en-US" dirty="0" err="1"/>
              <a:t>thể</a:t>
            </a:r>
            <a:r>
              <a:rPr lang="en-US" dirty="0"/>
              <a:t> </a:t>
            </a:r>
            <a:r>
              <a:rPr lang="en-US" dirty="0" err="1"/>
              <a:t>bắt</a:t>
            </a:r>
            <a:r>
              <a:rPr lang="en-US" dirty="0"/>
              <a:t> </a:t>
            </a:r>
            <a:r>
              <a:rPr lang="en-US" dirty="0" err="1"/>
              <a:t>buộc</a:t>
            </a:r>
            <a:r>
              <a:rPr lang="en-US" dirty="0"/>
              <a:t> </a:t>
            </a:r>
            <a:r>
              <a:rPr lang="en-US" dirty="0" err="1"/>
              <a:t>tôi</a:t>
            </a:r>
            <a:r>
              <a:rPr lang="en-US" dirty="0"/>
              <a:t>.</a:t>
            </a:r>
          </a:p>
          <a:p>
            <a:r>
              <a:rPr lang="en-US" dirty="0"/>
              <a:t>- </a:t>
            </a:r>
            <a:r>
              <a:rPr lang="en-US" dirty="0" err="1"/>
              <a:t>Đúng</a:t>
            </a:r>
            <a:r>
              <a:rPr lang="en-US" dirty="0"/>
              <a:t> </a:t>
            </a:r>
            <a:r>
              <a:rPr lang="en-US" dirty="0" err="1"/>
              <a:t>rồi</a:t>
            </a:r>
            <a:r>
              <a:rPr lang="en-US" dirty="0"/>
              <a:t>. </a:t>
            </a:r>
            <a:r>
              <a:rPr lang="en-US" dirty="0" err="1"/>
              <a:t>Tôi</a:t>
            </a:r>
            <a:r>
              <a:rPr lang="en-US" dirty="0"/>
              <a:t> </a:t>
            </a:r>
            <a:r>
              <a:rPr lang="en-US" dirty="0" err="1"/>
              <a:t>biết</a:t>
            </a:r>
            <a:r>
              <a:rPr lang="en-US" dirty="0"/>
              <a:t> </a:t>
            </a:r>
            <a:r>
              <a:rPr lang="en-US" dirty="0" err="1"/>
              <a:t>tôi</a:t>
            </a:r>
            <a:r>
              <a:rPr lang="en-US" dirty="0"/>
              <a:t> </a:t>
            </a:r>
            <a:r>
              <a:rPr lang="en-US" dirty="0" err="1"/>
              <a:t>không</a:t>
            </a:r>
            <a:r>
              <a:rPr lang="en-US" dirty="0"/>
              <a:t> </a:t>
            </a:r>
            <a:r>
              <a:rPr lang="en-US" dirty="0" err="1"/>
              <a:t>thể</a:t>
            </a:r>
            <a:r>
              <a:rPr lang="en-US" dirty="0"/>
              <a:t> </a:t>
            </a:r>
            <a:r>
              <a:rPr lang="en-US" dirty="0" err="1"/>
              <a:t>quyết</a:t>
            </a:r>
            <a:r>
              <a:rPr lang="en-US" dirty="0"/>
              <a:t> </a:t>
            </a:r>
            <a:r>
              <a:rPr lang="en-US" dirty="0" err="1"/>
              <a:t>định</a:t>
            </a:r>
            <a:r>
              <a:rPr lang="en-US" dirty="0"/>
              <a:t> </a:t>
            </a:r>
            <a:r>
              <a:rPr lang="en-US" dirty="0" err="1"/>
              <a:t>cho</a:t>
            </a:r>
            <a:r>
              <a:rPr lang="en-US" dirty="0"/>
              <a:t> </a:t>
            </a:r>
            <a:r>
              <a:rPr lang="en-US" dirty="0" err="1"/>
              <a:t>bạn</a:t>
            </a:r>
            <a:r>
              <a:rPr lang="en-US" dirty="0"/>
              <a:t> </a:t>
            </a:r>
            <a:r>
              <a:rPr lang="en-US" dirty="0" err="1"/>
              <a:t>ngay</a:t>
            </a:r>
            <a:r>
              <a:rPr lang="en-US" dirty="0"/>
              <a:t> </a:t>
            </a:r>
            <a:r>
              <a:rPr lang="en-US" dirty="0" err="1"/>
              <a:t>cả</a:t>
            </a:r>
            <a:r>
              <a:rPr lang="en-US" dirty="0"/>
              <a:t> </a:t>
            </a:r>
            <a:r>
              <a:rPr lang="en-US" dirty="0" err="1"/>
              <a:t>khi</a:t>
            </a:r>
            <a:r>
              <a:rPr lang="en-US" dirty="0"/>
              <a:t> </a:t>
            </a:r>
            <a:r>
              <a:rPr lang="en-US" dirty="0" err="1"/>
              <a:t>tôi</a:t>
            </a:r>
            <a:r>
              <a:rPr lang="en-US" dirty="0"/>
              <a:t> </a:t>
            </a:r>
            <a:r>
              <a:rPr lang="en-US" dirty="0" err="1"/>
              <a:t>muốn</a:t>
            </a:r>
            <a:r>
              <a:rPr lang="en-US" dirty="0"/>
              <a:t>. [</a:t>
            </a:r>
            <a:r>
              <a:rPr lang="en-US" dirty="0" err="1"/>
              <a:t>Nhấn</a:t>
            </a:r>
            <a:r>
              <a:rPr lang="en-US" dirty="0"/>
              <a:t> </a:t>
            </a:r>
            <a:r>
              <a:rPr lang="en-US" dirty="0" err="1"/>
              <a:t>mạnh</a:t>
            </a:r>
            <a:r>
              <a:rPr lang="en-US" dirty="0"/>
              <a:t> </a:t>
            </a:r>
            <a:r>
              <a:rPr lang="en-US" dirty="0" err="1"/>
              <a:t>tính</a:t>
            </a:r>
            <a:r>
              <a:rPr lang="en-US" dirty="0"/>
              <a:t> </a:t>
            </a:r>
            <a:r>
              <a:rPr lang="en-US" dirty="0" err="1"/>
              <a:t>tự</a:t>
            </a:r>
            <a:r>
              <a:rPr lang="en-US" dirty="0"/>
              <a:t> </a:t>
            </a:r>
            <a:r>
              <a:rPr lang="en-US" dirty="0" err="1"/>
              <a:t>chủ</a:t>
            </a:r>
            <a:r>
              <a:rPr lang="en-US" dirty="0"/>
              <a:t>]</a:t>
            </a:r>
          </a:p>
          <a:p>
            <a:r>
              <a:rPr lang="en-US" dirty="0"/>
              <a:t>- </a:t>
            </a:r>
            <a:r>
              <a:rPr lang="en-US" dirty="0" err="1"/>
              <a:t>Tôi</a:t>
            </a:r>
            <a:r>
              <a:rPr lang="en-US" dirty="0"/>
              <a:t> </a:t>
            </a:r>
            <a:r>
              <a:rPr lang="en-US" dirty="0" err="1"/>
              <a:t>rất</a:t>
            </a:r>
            <a:r>
              <a:rPr lang="en-US" dirty="0"/>
              <a:t> </a:t>
            </a:r>
            <a:r>
              <a:rPr lang="en-US" dirty="0" err="1"/>
              <a:t>ghét</a:t>
            </a:r>
            <a:r>
              <a:rPr lang="en-US" dirty="0"/>
              <a:t> </a:t>
            </a:r>
            <a:r>
              <a:rPr lang="en-US" dirty="0" err="1"/>
              <a:t>khi</a:t>
            </a:r>
            <a:r>
              <a:rPr lang="en-US" dirty="0"/>
              <a:t> </a:t>
            </a:r>
            <a:r>
              <a:rPr lang="en-US" dirty="0" err="1"/>
              <a:t>tôi</a:t>
            </a:r>
            <a:r>
              <a:rPr lang="en-US" dirty="0"/>
              <a:t> </a:t>
            </a:r>
            <a:r>
              <a:rPr lang="en-US" dirty="0" err="1"/>
              <a:t>không</a:t>
            </a:r>
            <a:r>
              <a:rPr lang="en-US" dirty="0"/>
              <a:t> </a:t>
            </a:r>
            <a:r>
              <a:rPr lang="en-US" dirty="0" err="1"/>
              <a:t>thể</a:t>
            </a:r>
            <a:r>
              <a:rPr lang="en-US" dirty="0"/>
              <a:t> </a:t>
            </a:r>
            <a:r>
              <a:rPr lang="en-US" dirty="0" err="1"/>
              <a:t>ăn</a:t>
            </a:r>
            <a:r>
              <a:rPr lang="en-US" dirty="0"/>
              <a:t> </a:t>
            </a:r>
            <a:r>
              <a:rPr lang="en-US" dirty="0" err="1"/>
              <a:t>bất</a:t>
            </a:r>
            <a:r>
              <a:rPr lang="en-US" dirty="0"/>
              <a:t> </a:t>
            </a:r>
            <a:r>
              <a:rPr lang="en-US" dirty="0" err="1"/>
              <a:t>cứ</a:t>
            </a:r>
            <a:r>
              <a:rPr lang="en-US" dirty="0"/>
              <a:t> </a:t>
            </a:r>
            <a:r>
              <a:rPr lang="en-US" dirty="0" err="1"/>
              <a:t>thứ</a:t>
            </a:r>
            <a:r>
              <a:rPr lang="en-US" dirty="0"/>
              <a:t> </a:t>
            </a:r>
            <a:r>
              <a:rPr lang="en-US" dirty="0" err="1"/>
              <a:t>gì</a:t>
            </a:r>
            <a:r>
              <a:rPr lang="en-US" dirty="0"/>
              <a:t> </a:t>
            </a:r>
            <a:r>
              <a:rPr lang="en-US" dirty="0" err="1"/>
              <a:t>tôi</a:t>
            </a:r>
            <a:r>
              <a:rPr lang="en-US" dirty="0"/>
              <a:t> </a:t>
            </a:r>
            <a:r>
              <a:rPr lang="en-US" dirty="0" err="1"/>
              <a:t>muốn</a:t>
            </a:r>
            <a:r>
              <a:rPr lang="en-US" dirty="0"/>
              <a:t>.</a:t>
            </a:r>
          </a:p>
          <a:p>
            <a:r>
              <a:rPr lang="en-US" dirty="0"/>
              <a:t>- </a:t>
            </a:r>
            <a:r>
              <a:rPr lang="en-US" dirty="0" err="1"/>
              <a:t>Thật</a:t>
            </a:r>
            <a:r>
              <a:rPr lang="en-US" dirty="0"/>
              <a:t> </a:t>
            </a:r>
            <a:r>
              <a:rPr lang="en-US" dirty="0" err="1"/>
              <a:t>là</a:t>
            </a:r>
            <a:r>
              <a:rPr lang="en-US" dirty="0"/>
              <a:t> </a:t>
            </a:r>
            <a:r>
              <a:rPr lang="en-US" dirty="0" err="1"/>
              <a:t>khó</a:t>
            </a:r>
            <a:r>
              <a:rPr lang="en-US" dirty="0"/>
              <a:t> </a:t>
            </a:r>
            <a:r>
              <a:rPr lang="en-US" dirty="0" err="1"/>
              <a:t>khăn</a:t>
            </a:r>
            <a:r>
              <a:rPr lang="en-US" dirty="0"/>
              <a:t> </a:t>
            </a:r>
            <a:r>
              <a:rPr lang="en-US" dirty="0" err="1"/>
              <a:t>lúc</a:t>
            </a:r>
            <a:r>
              <a:rPr lang="en-US" dirty="0"/>
              <a:t> </a:t>
            </a:r>
            <a:r>
              <a:rPr lang="en-US" dirty="0" err="1"/>
              <a:t>nào</a:t>
            </a:r>
            <a:r>
              <a:rPr lang="en-US" dirty="0"/>
              <a:t> </a:t>
            </a:r>
            <a:r>
              <a:rPr lang="en-US" dirty="0" err="1"/>
              <a:t>cũng</a:t>
            </a:r>
            <a:r>
              <a:rPr lang="en-US" dirty="0"/>
              <a:t> </a:t>
            </a:r>
            <a:r>
              <a:rPr lang="en-US" dirty="0" err="1"/>
              <a:t>phải</a:t>
            </a:r>
            <a:r>
              <a:rPr lang="en-US" dirty="0"/>
              <a:t> </a:t>
            </a:r>
            <a:r>
              <a:rPr lang="en-US" dirty="0" err="1"/>
              <a:t>lựa</a:t>
            </a:r>
            <a:r>
              <a:rPr lang="en-US" dirty="0"/>
              <a:t> </a:t>
            </a:r>
            <a:r>
              <a:rPr lang="en-US" dirty="0" err="1"/>
              <a:t>chọn</a:t>
            </a:r>
            <a:r>
              <a:rPr lang="en-US" dirty="0"/>
              <a:t> </a:t>
            </a:r>
            <a:r>
              <a:rPr lang="en-US" dirty="0" err="1"/>
              <a:t>thực</a:t>
            </a:r>
            <a:r>
              <a:rPr lang="en-US" dirty="0"/>
              <a:t> </a:t>
            </a:r>
            <a:r>
              <a:rPr lang="en-US" dirty="0" err="1"/>
              <a:t>phẩm</a:t>
            </a:r>
            <a:r>
              <a:rPr lang="en-US" dirty="0"/>
              <a:t>. [</a:t>
            </a:r>
            <a:r>
              <a:rPr lang="en-US" dirty="0" err="1"/>
              <a:t>Đổi</a:t>
            </a:r>
            <a:r>
              <a:rPr lang="en-US" dirty="0"/>
              <a:t> </a:t>
            </a:r>
            <a:r>
              <a:rPr lang="en-US" dirty="0" err="1"/>
              <a:t>góc</a:t>
            </a:r>
            <a:r>
              <a:rPr lang="en-US" dirty="0"/>
              <a:t> </a:t>
            </a:r>
            <a:r>
              <a:rPr lang="en-US" dirty="0" err="1"/>
              <a:t>nhìn</a:t>
            </a:r>
            <a:r>
              <a:rPr lang="en-US" dirty="0"/>
              <a:t>]</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122</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Đáp</a:t>
            </a:r>
            <a:r>
              <a:rPr lang="en-US" dirty="0"/>
              <a:t> </a:t>
            </a:r>
            <a:r>
              <a:rPr lang="en-US" dirty="0" err="1"/>
              <a:t>ứng</a:t>
            </a:r>
            <a:r>
              <a:rPr lang="en-US" dirty="0"/>
              <a:t> </a:t>
            </a:r>
            <a:r>
              <a:rPr lang="en-US" dirty="0" err="1"/>
              <a:t>Sự</a:t>
            </a:r>
            <a:r>
              <a:rPr lang="en-US" dirty="0"/>
              <a:t> </a:t>
            </a:r>
            <a:r>
              <a:rPr lang="en-US" dirty="0" err="1"/>
              <a:t>bất</a:t>
            </a:r>
            <a:r>
              <a:rPr lang="en-US" dirty="0"/>
              <a:t> </a:t>
            </a:r>
            <a:r>
              <a:rPr lang="en-US" dirty="0" err="1"/>
              <a:t>hòa</a:t>
            </a:r>
            <a:endParaRPr lang="en-US" dirty="0"/>
          </a:p>
          <a:p>
            <a:r>
              <a:rPr lang="en-US" dirty="0" err="1"/>
              <a:t>Phản</a:t>
            </a:r>
            <a:r>
              <a:rPr lang="en-US" dirty="0"/>
              <a:t> </a:t>
            </a:r>
            <a:r>
              <a:rPr lang="en-US" dirty="0" err="1"/>
              <a:t>hồi</a:t>
            </a:r>
            <a:r>
              <a:rPr lang="en-US" dirty="0"/>
              <a:t>  </a:t>
            </a:r>
            <a:r>
              <a:rPr lang="en-US" dirty="0" err="1"/>
              <a:t>để</a:t>
            </a:r>
            <a:r>
              <a:rPr lang="en-US" dirty="0"/>
              <a:t> </a:t>
            </a:r>
            <a:r>
              <a:rPr lang="en-US" dirty="0" err="1"/>
              <a:t>hiểu</a:t>
            </a:r>
            <a:r>
              <a:rPr lang="en-US" dirty="0"/>
              <a:t> </a:t>
            </a:r>
            <a:r>
              <a:rPr lang="en-US" dirty="0" err="1"/>
              <a:t>và</a:t>
            </a:r>
            <a:r>
              <a:rPr lang="en-US" dirty="0"/>
              <a:t> </a:t>
            </a:r>
            <a:r>
              <a:rPr lang="en-US" dirty="0" err="1"/>
              <a:t>phục</a:t>
            </a:r>
            <a:r>
              <a:rPr lang="en-US" dirty="0"/>
              <a:t> </a:t>
            </a:r>
            <a:r>
              <a:rPr lang="en-US" dirty="0" err="1"/>
              <a:t>hồi</a:t>
            </a:r>
            <a:r>
              <a:rPr lang="en-US" dirty="0"/>
              <a:t> </a:t>
            </a:r>
            <a:r>
              <a:rPr lang="en-US" dirty="0" err="1"/>
              <a:t>liên</a:t>
            </a:r>
            <a:r>
              <a:rPr lang="en-US" dirty="0"/>
              <a:t> minh.</a:t>
            </a:r>
          </a:p>
          <a:p>
            <a:r>
              <a:rPr lang="en-US" dirty="0"/>
              <a:t>- </a:t>
            </a:r>
            <a:r>
              <a:rPr lang="en-US" dirty="0" err="1"/>
              <a:t>Bạn</a:t>
            </a:r>
            <a:r>
              <a:rPr lang="en-US" dirty="0"/>
              <a:t> </a:t>
            </a:r>
            <a:r>
              <a:rPr lang="en-US" dirty="0" err="1"/>
              <a:t>bao</a:t>
            </a:r>
            <a:r>
              <a:rPr lang="en-US" dirty="0"/>
              <a:t> </a:t>
            </a:r>
            <a:r>
              <a:rPr lang="en-US" dirty="0" err="1"/>
              <a:t>nhiêu</a:t>
            </a:r>
            <a:r>
              <a:rPr lang="en-US" dirty="0"/>
              <a:t> </a:t>
            </a:r>
            <a:r>
              <a:rPr lang="en-US" dirty="0" err="1"/>
              <a:t>tuổi</a:t>
            </a:r>
            <a:r>
              <a:rPr lang="en-US" dirty="0"/>
              <a:t>? </a:t>
            </a:r>
            <a:r>
              <a:rPr lang="en-US" dirty="0" err="1"/>
              <a:t>Làm</a:t>
            </a:r>
            <a:r>
              <a:rPr lang="en-US" dirty="0"/>
              <a:t> </a:t>
            </a:r>
            <a:r>
              <a:rPr lang="en-US" dirty="0" err="1"/>
              <a:t>sao</a:t>
            </a:r>
            <a:r>
              <a:rPr lang="en-US" dirty="0"/>
              <a:t> </a:t>
            </a:r>
            <a:r>
              <a:rPr lang="en-US" dirty="0" err="1"/>
              <a:t>bạn</a:t>
            </a:r>
            <a:r>
              <a:rPr lang="en-US" dirty="0"/>
              <a:t> </a:t>
            </a:r>
            <a:r>
              <a:rPr lang="en-US" dirty="0" err="1"/>
              <a:t>có</a:t>
            </a:r>
            <a:r>
              <a:rPr lang="en-US" dirty="0"/>
              <a:t> </a:t>
            </a:r>
            <a:r>
              <a:rPr lang="en-US" dirty="0" err="1"/>
              <a:t>thể</a:t>
            </a:r>
            <a:r>
              <a:rPr lang="en-US" dirty="0"/>
              <a:t> </a:t>
            </a:r>
            <a:r>
              <a:rPr lang="en-US" dirty="0" err="1"/>
              <a:t>hiểu</a:t>
            </a:r>
            <a:r>
              <a:rPr lang="en-US" dirty="0"/>
              <a:t> </a:t>
            </a:r>
            <a:r>
              <a:rPr lang="en-US" dirty="0" err="1"/>
              <a:t>tôi</a:t>
            </a:r>
            <a:r>
              <a:rPr lang="en-US" dirty="0"/>
              <a:t> </a:t>
            </a:r>
            <a:r>
              <a:rPr lang="en-US" dirty="0" err="1"/>
              <a:t>được</a:t>
            </a:r>
            <a:r>
              <a:rPr lang="en-US" dirty="0"/>
              <a:t>?</a:t>
            </a:r>
          </a:p>
          <a:p>
            <a:r>
              <a:rPr lang="en-US" dirty="0" err="1"/>
              <a:t>Phản</a:t>
            </a:r>
            <a:r>
              <a:rPr lang="en-US" dirty="0"/>
              <a:t> </a:t>
            </a:r>
            <a:r>
              <a:rPr lang="en-US" dirty="0" err="1"/>
              <a:t>hồi</a:t>
            </a:r>
            <a:r>
              <a:rPr lang="en-US" dirty="0"/>
              <a:t>:   </a:t>
            </a:r>
            <a:r>
              <a:rPr lang="en-US" dirty="0" err="1"/>
              <a:t>Bạn</a:t>
            </a:r>
            <a:r>
              <a:rPr lang="en-US" dirty="0"/>
              <a:t> </a:t>
            </a:r>
            <a:r>
              <a:rPr lang="en-US" dirty="0" err="1"/>
              <a:t>đang</a:t>
            </a:r>
            <a:r>
              <a:rPr lang="en-US" dirty="0"/>
              <a:t> </a:t>
            </a:r>
            <a:r>
              <a:rPr lang="en-US" dirty="0" err="1"/>
              <a:t>tự</a:t>
            </a:r>
            <a:r>
              <a:rPr lang="en-US" dirty="0"/>
              <a:t> </a:t>
            </a:r>
            <a:r>
              <a:rPr lang="en-US" dirty="0" err="1"/>
              <a:t>hỏi</a:t>
            </a:r>
            <a:r>
              <a:rPr lang="en-US" dirty="0"/>
              <a:t> </a:t>
            </a:r>
            <a:r>
              <a:rPr lang="en-US" dirty="0" err="1"/>
              <a:t>nếu</a:t>
            </a:r>
            <a:r>
              <a:rPr lang="en-US" dirty="0"/>
              <a:t> </a:t>
            </a:r>
            <a:r>
              <a:rPr lang="en-US" dirty="0" err="1"/>
              <a:t>tôi</a:t>
            </a:r>
            <a:r>
              <a:rPr lang="en-US" dirty="0"/>
              <a:t> </a:t>
            </a:r>
            <a:r>
              <a:rPr lang="en-US" dirty="0" err="1"/>
              <a:t>thực</a:t>
            </a:r>
            <a:r>
              <a:rPr lang="en-US" dirty="0"/>
              <a:t> </a:t>
            </a:r>
            <a:r>
              <a:rPr lang="en-US" dirty="0" err="1"/>
              <a:t>sự</a:t>
            </a:r>
            <a:r>
              <a:rPr lang="en-US" dirty="0"/>
              <a:t> </a:t>
            </a:r>
            <a:r>
              <a:rPr lang="en-US" dirty="0" err="1"/>
              <a:t>có</a:t>
            </a:r>
            <a:r>
              <a:rPr lang="en-US" dirty="0"/>
              <a:t> </a:t>
            </a:r>
            <a:r>
              <a:rPr lang="en-US" dirty="0" err="1"/>
              <a:t>thể</a:t>
            </a:r>
            <a:r>
              <a:rPr lang="en-US" dirty="0"/>
              <a:t> </a:t>
            </a:r>
            <a:r>
              <a:rPr lang="en-US" dirty="0" err="1"/>
              <a:t>giúp</a:t>
            </a:r>
            <a:r>
              <a:rPr lang="en-US" dirty="0"/>
              <a:t> </a:t>
            </a:r>
            <a:r>
              <a:rPr lang="en-US" dirty="0" err="1"/>
              <a:t>bạn</a:t>
            </a:r>
            <a:r>
              <a:rPr lang="en-US" dirty="0"/>
              <a:t>.(</a:t>
            </a:r>
            <a:r>
              <a:rPr lang="en-US" dirty="0" err="1"/>
              <a:t>phản</a:t>
            </a:r>
            <a:r>
              <a:rPr lang="en-US" dirty="0"/>
              <a:t> </a:t>
            </a:r>
            <a:r>
              <a:rPr lang="en-US" dirty="0" err="1"/>
              <a:t>hồi</a:t>
            </a:r>
            <a:r>
              <a:rPr lang="en-US" dirty="0"/>
              <a:t>)</a:t>
            </a:r>
          </a:p>
          <a:p>
            <a:r>
              <a:rPr lang="en-US" dirty="0" err="1"/>
              <a:t>Phản</a:t>
            </a:r>
            <a:r>
              <a:rPr lang="en-US" dirty="0"/>
              <a:t> </a:t>
            </a:r>
            <a:r>
              <a:rPr lang="en-US" dirty="0" err="1"/>
              <a:t>hồi</a:t>
            </a:r>
            <a:r>
              <a:rPr lang="en-US" dirty="0"/>
              <a:t> </a:t>
            </a:r>
            <a:r>
              <a:rPr lang="en-US" dirty="0" err="1"/>
              <a:t>khuếch</a:t>
            </a:r>
            <a:r>
              <a:rPr lang="en-US" dirty="0"/>
              <a:t> </a:t>
            </a:r>
            <a:r>
              <a:rPr lang="en-US" dirty="0" err="1"/>
              <a:t>đại</a:t>
            </a:r>
            <a:r>
              <a:rPr lang="en-US" dirty="0"/>
              <a:t>: </a:t>
            </a:r>
            <a:r>
              <a:rPr lang="en-US" dirty="0" err="1"/>
              <a:t>Ban.nghí</a:t>
            </a:r>
            <a:r>
              <a:rPr lang="en-US" dirty="0"/>
              <a:t> </a:t>
            </a:r>
            <a:r>
              <a:rPr lang="en-US" dirty="0" err="1"/>
              <a:t>tôi</a:t>
            </a:r>
            <a:r>
              <a:rPr lang="en-US" dirty="0"/>
              <a:t> </a:t>
            </a:r>
            <a:r>
              <a:rPr lang="en-US" dirty="0" err="1"/>
              <a:t>không</a:t>
            </a:r>
            <a:r>
              <a:rPr lang="en-US" dirty="0"/>
              <a:t> </a:t>
            </a:r>
            <a:r>
              <a:rPr lang="en-US" dirty="0" err="1"/>
              <a:t>có</a:t>
            </a:r>
            <a:r>
              <a:rPr lang="en-US" dirty="0"/>
              <a:t> </a:t>
            </a:r>
            <a:r>
              <a:rPr lang="en-US" dirty="0" err="1"/>
              <a:t>bất</a:t>
            </a:r>
            <a:r>
              <a:rPr lang="en-US" dirty="0"/>
              <a:t> </a:t>
            </a:r>
            <a:r>
              <a:rPr lang="en-US" dirty="0" err="1"/>
              <a:t>cứ</a:t>
            </a:r>
            <a:r>
              <a:rPr lang="en-US" dirty="0"/>
              <a:t> </a:t>
            </a:r>
            <a:r>
              <a:rPr lang="en-US" dirty="0" err="1"/>
              <a:t>cách</a:t>
            </a:r>
            <a:r>
              <a:rPr lang="en-US" dirty="0"/>
              <a:t> </a:t>
            </a:r>
            <a:r>
              <a:rPr lang="en-US" dirty="0" err="1"/>
              <a:t>gì</a:t>
            </a:r>
            <a:r>
              <a:rPr lang="en-US" dirty="0"/>
              <a:t> </a:t>
            </a:r>
            <a:r>
              <a:rPr lang="en-US" dirty="0" err="1"/>
              <a:t>thể</a:t>
            </a:r>
            <a:r>
              <a:rPr lang="en-US" dirty="0"/>
              <a:t> </a:t>
            </a:r>
            <a:r>
              <a:rPr lang="en-US" dirty="0" err="1"/>
              <a:t>giúp</a:t>
            </a:r>
            <a:r>
              <a:rPr lang="en-US" dirty="0"/>
              <a:t> </a:t>
            </a:r>
            <a:r>
              <a:rPr lang="en-US" dirty="0" err="1"/>
              <a:t>bạn</a:t>
            </a:r>
            <a:r>
              <a:rPr lang="en-US" dirty="0"/>
              <a:t>.</a:t>
            </a:r>
          </a:p>
          <a:p>
            <a:r>
              <a:rPr lang="en-US" dirty="0" err="1"/>
              <a:t>Phản</a:t>
            </a:r>
            <a:r>
              <a:rPr lang="en-US" dirty="0"/>
              <a:t> </a:t>
            </a:r>
            <a:r>
              <a:rPr lang="en-US" dirty="0" err="1"/>
              <a:t>hồi</a:t>
            </a:r>
            <a:r>
              <a:rPr lang="en-US" dirty="0"/>
              <a:t> </a:t>
            </a:r>
            <a:r>
              <a:rPr lang="en-US" dirty="0" err="1"/>
              <a:t>hai</a:t>
            </a:r>
            <a:r>
              <a:rPr lang="en-US" dirty="0"/>
              <a:t> </a:t>
            </a:r>
            <a:r>
              <a:rPr lang="en-US" dirty="0" err="1"/>
              <a:t>chiều</a:t>
            </a:r>
            <a:r>
              <a:rPr lang="en-US" dirty="0"/>
              <a:t>: </a:t>
            </a:r>
            <a:r>
              <a:rPr lang="en-US" dirty="0" err="1"/>
              <a:t>Bạn</a:t>
            </a:r>
            <a:r>
              <a:rPr lang="en-US" dirty="0"/>
              <a:t> </a:t>
            </a:r>
            <a:r>
              <a:rPr lang="en-US" dirty="0" err="1"/>
              <a:t>đang</a:t>
            </a:r>
            <a:r>
              <a:rPr lang="en-US" dirty="0"/>
              <a:t> </a:t>
            </a:r>
            <a:r>
              <a:rPr lang="en-US" dirty="0" err="1"/>
              <a:t>tìm</a:t>
            </a:r>
            <a:r>
              <a:rPr lang="en-US" dirty="0"/>
              <a:t> </a:t>
            </a:r>
            <a:r>
              <a:rPr lang="en-US" dirty="0" err="1"/>
              <a:t>kiếm</a:t>
            </a:r>
            <a:r>
              <a:rPr lang="en-US" dirty="0"/>
              <a:t> </a:t>
            </a:r>
            <a:r>
              <a:rPr lang="en-US" dirty="0" err="1"/>
              <a:t>một</a:t>
            </a:r>
            <a:r>
              <a:rPr lang="en-US" dirty="0"/>
              <a:t> </a:t>
            </a:r>
            <a:r>
              <a:rPr lang="en-US" dirty="0" err="1"/>
              <a:t>số</a:t>
            </a:r>
            <a:r>
              <a:rPr lang="en-US" dirty="0"/>
              <a:t> </a:t>
            </a:r>
            <a:r>
              <a:rPr lang="en-US" dirty="0" err="1"/>
              <a:t>trợ</a:t>
            </a:r>
            <a:r>
              <a:rPr lang="en-US" dirty="0"/>
              <a:t> </a:t>
            </a:r>
            <a:r>
              <a:rPr lang="en-US" dirty="0" err="1"/>
              <a:t>giúp</a:t>
            </a:r>
            <a:r>
              <a:rPr lang="en-US" dirty="0"/>
              <a:t>, </a:t>
            </a:r>
            <a:r>
              <a:rPr lang="en-US" dirty="0" err="1"/>
              <a:t>và</a:t>
            </a:r>
            <a:r>
              <a:rPr lang="en-US" dirty="0"/>
              <a:t> </a:t>
            </a:r>
            <a:r>
              <a:rPr lang="en-US" dirty="0" err="1"/>
              <a:t>bạn</a:t>
            </a:r>
            <a:r>
              <a:rPr lang="en-US" dirty="0"/>
              <a:t> </a:t>
            </a:r>
            <a:r>
              <a:rPr lang="en-US" dirty="0" err="1"/>
              <a:t>không</a:t>
            </a:r>
            <a:r>
              <a:rPr lang="en-US" dirty="0"/>
              <a:t> </a:t>
            </a:r>
            <a:r>
              <a:rPr lang="en-US" dirty="0" err="1"/>
              <a:t>thực</a:t>
            </a:r>
            <a:r>
              <a:rPr lang="en-US" dirty="0"/>
              <a:t> </a:t>
            </a:r>
            <a:r>
              <a:rPr lang="en-US" dirty="0" err="1"/>
              <a:t>sự</a:t>
            </a:r>
            <a:r>
              <a:rPr lang="en-US" dirty="0"/>
              <a:t> </a:t>
            </a:r>
            <a:r>
              <a:rPr lang="en-US" dirty="0" err="1"/>
              <a:t>chắc</a:t>
            </a:r>
            <a:r>
              <a:rPr lang="en-US" dirty="0"/>
              <a:t> </a:t>
            </a:r>
            <a:r>
              <a:rPr lang="en-US" dirty="0" err="1"/>
              <a:t>chắn</a:t>
            </a:r>
            <a:r>
              <a:rPr lang="en-US" dirty="0"/>
              <a:t> </a:t>
            </a:r>
            <a:r>
              <a:rPr lang="en-US" dirty="0" err="1"/>
              <a:t>tôi</a:t>
            </a:r>
            <a:r>
              <a:rPr lang="en-US" dirty="0"/>
              <a:t> </a:t>
            </a:r>
            <a:r>
              <a:rPr lang="en-US" dirty="0" err="1"/>
              <a:t>là</a:t>
            </a:r>
            <a:r>
              <a:rPr lang="en-US" dirty="0"/>
              <a:t> </a:t>
            </a:r>
            <a:r>
              <a:rPr lang="en-US" dirty="0" err="1"/>
              <a:t>người</a:t>
            </a:r>
            <a:r>
              <a:rPr lang="en-US" dirty="0"/>
              <a:t> </a:t>
            </a:r>
            <a:r>
              <a:rPr lang="en-US" dirty="0" err="1"/>
              <a:t>phù</a:t>
            </a:r>
            <a:r>
              <a:rPr lang="en-US" dirty="0"/>
              <a:t> </a:t>
            </a:r>
            <a:r>
              <a:rPr lang="en-US" dirty="0" err="1"/>
              <a:t>hợp</a:t>
            </a:r>
            <a:r>
              <a:rPr lang="en-US" dirty="0"/>
              <a:t> </a:t>
            </a:r>
            <a:r>
              <a:rPr lang="en-US" dirty="0" err="1"/>
              <a:t>để</a:t>
            </a:r>
            <a:r>
              <a:rPr lang="en-US" dirty="0"/>
              <a:t> </a:t>
            </a:r>
            <a:r>
              <a:rPr lang="en-US" dirty="0" err="1"/>
              <a:t>giúp</a:t>
            </a:r>
            <a:r>
              <a:rPr lang="en-US" dirty="0"/>
              <a:t> </a:t>
            </a:r>
            <a:r>
              <a:rPr lang="en-US" dirty="0" err="1"/>
              <a:t>bạn</a:t>
            </a:r>
            <a:endParaRPr lang="en-US" dirty="0"/>
          </a:p>
          <a:p>
            <a:endParaRPr lang="en-US" dirty="0"/>
          </a:p>
          <a:p>
            <a:r>
              <a:rPr lang="en-US" dirty="0" err="1"/>
              <a:t>Các</a:t>
            </a:r>
            <a:r>
              <a:rPr lang="en-US" dirty="0"/>
              <a:t> </a:t>
            </a:r>
            <a:r>
              <a:rPr lang="en-US" dirty="0" err="1"/>
              <a:t>phương</a:t>
            </a:r>
            <a:r>
              <a:rPr lang="en-US" dirty="0"/>
              <a:t> </a:t>
            </a:r>
            <a:r>
              <a:rPr lang="en-US" dirty="0" err="1"/>
              <a:t>pháp</a:t>
            </a:r>
            <a:r>
              <a:rPr lang="en-US" dirty="0"/>
              <a:t> </a:t>
            </a:r>
            <a:r>
              <a:rPr lang="en-US" dirty="0" err="1"/>
              <a:t>chiến</a:t>
            </a:r>
            <a:r>
              <a:rPr lang="en-US" dirty="0"/>
              <a:t> </a:t>
            </a:r>
            <a:r>
              <a:rPr lang="en-US" dirty="0" err="1"/>
              <a:t>lược</a:t>
            </a:r>
            <a:r>
              <a:rPr lang="en-US" dirty="0"/>
              <a:t> </a:t>
            </a:r>
            <a:r>
              <a:rPr lang="en-US" dirty="0" err="1"/>
              <a:t>có</a:t>
            </a:r>
            <a:r>
              <a:rPr lang="en-US" dirty="0"/>
              <a:t> </a:t>
            </a:r>
            <a:r>
              <a:rPr lang="en-US" dirty="0" err="1"/>
              <a:t>thể</a:t>
            </a:r>
            <a:r>
              <a:rPr lang="en-US" dirty="0"/>
              <a:t> </a:t>
            </a:r>
            <a:r>
              <a:rPr lang="en-US" dirty="0" err="1"/>
              <a:t>hữu</a:t>
            </a:r>
            <a:r>
              <a:rPr lang="en-US" dirty="0"/>
              <a:t> </a:t>
            </a:r>
            <a:r>
              <a:rPr lang="en-US" dirty="0" err="1"/>
              <a:t>ích</a:t>
            </a:r>
            <a:r>
              <a:rPr lang="en-US" dirty="0"/>
              <a:t> </a:t>
            </a:r>
            <a:r>
              <a:rPr lang="en-US" dirty="0" err="1"/>
              <a:t>trong</a:t>
            </a:r>
            <a:r>
              <a:rPr lang="en-US" dirty="0"/>
              <a:t> </a:t>
            </a:r>
            <a:r>
              <a:rPr lang="en-US" dirty="0" err="1"/>
              <a:t>việc</a:t>
            </a:r>
            <a:r>
              <a:rPr lang="en-US" dirty="0"/>
              <a:t> </a:t>
            </a:r>
            <a:r>
              <a:rPr lang="en-US" dirty="0" err="1"/>
              <a:t>đáp</a:t>
            </a:r>
            <a:r>
              <a:rPr lang="en-US" dirty="0"/>
              <a:t> </a:t>
            </a:r>
            <a:r>
              <a:rPr lang="en-US" dirty="0" err="1"/>
              <a:t>ứng</a:t>
            </a:r>
            <a:r>
              <a:rPr lang="en-US" dirty="0"/>
              <a:t> </a:t>
            </a:r>
            <a:r>
              <a:rPr lang="en-US" dirty="0" err="1"/>
              <a:t>sự</a:t>
            </a:r>
            <a:r>
              <a:rPr lang="en-US" dirty="0"/>
              <a:t> </a:t>
            </a:r>
            <a:r>
              <a:rPr lang="en-US" dirty="0" err="1"/>
              <a:t>bất</a:t>
            </a:r>
            <a:r>
              <a:rPr lang="en-US" dirty="0"/>
              <a:t> </a:t>
            </a:r>
            <a:r>
              <a:rPr lang="en-US" dirty="0" err="1"/>
              <a:t>bình</a:t>
            </a:r>
            <a:r>
              <a:rPr lang="en-US" dirty="0"/>
              <a:t>. </a:t>
            </a:r>
          </a:p>
          <a:p>
            <a:r>
              <a:rPr lang="en-US" dirty="0"/>
              <a:t>- </a:t>
            </a:r>
            <a:r>
              <a:rPr lang="en-US" dirty="0" err="1"/>
              <a:t>Tôi</a:t>
            </a:r>
            <a:r>
              <a:rPr lang="en-US" dirty="0"/>
              <a:t> </a:t>
            </a:r>
            <a:r>
              <a:rPr lang="en-US" dirty="0" err="1"/>
              <a:t>không</a:t>
            </a:r>
            <a:r>
              <a:rPr lang="en-US" dirty="0"/>
              <a:t> </a:t>
            </a:r>
            <a:r>
              <a:rPr lang="en-US" dirty="0" err="1"/>
              <a:t>nghe</a:t>
            </a:r>
            <a:r>
              <a:rPr lang="en-US" dirty="0"/>
              <a:t> </a:t>
            </a:r>
            <a:r>
              <a:rPr lang="en-US" dirty="0" err="1"/>
              <a:t>bất</a:t>
            </a:r>
            <a:r>
              <a:rPr lang="en-US" dirty="0"/>
              <a:t> </a:t>
            </a:r>
            <a:r>
              <a:rPr lang="en-US" dirty="0" err="1"/>
              <a:t>cứ</a:t>
            </a:r>
            <a:r>
              <a:rPr lang="en-US" dirty="0"/>
              <a:t> </a:t>
            </a:r>
            <a:r>
              <a:rPr lang="en-US" dirty="0" err="1"/>
              <a:t>ai</a:t>
            </a:r>
            <a:r>
              <a:rPr lang="en-US" dirty="0"/>
              <a:t> </a:t>
            </a:r>
            <a:r>
              <a:rPr lang="en-US" dirty="0" err="1"/>
              <a:t>không</a:t>
            </a:r>
            <a:r>
              <a:rPr lang="en-US" dirty="0"/>
              <a:t> </a:t>
            </a:r>
            <a:r>
              <a:rPr lang="en-US" dirty="0" err="1"/>
              <a:t>có</a:t>
            </a:r>
            <a:r>
              <a:rPr lang="en-US" dirty="0"/>
              <a:t> </a:t>
            </a:r>
            <a:r>
              <a:rPr lang="en-US" dirty="0" err="1"/>
              <a:t>kinh</a:t>
            </a:r>
            <a:r>
              <a:rPr lang="en-US" dirty="0"/>
              <a:t> </a:t>
            </a:r>
            <a:r>
              <a:rPr lang="en-US" dirty="0" err="1"/>
              <a:t>nghiệm</a:t>
            </a:r>
            <a:r>
              <a:rPr lang="en-US" dirty="0"/>
              <a:t> </a:t>
            </a:r>
            <a:r>
              <a:rPr lang="en-US" dirty="0" err="1"/>
              <a:t>hồi</a:t>
            </a:r>
            <a:r>
              <a:rPr lang="en-US" dirty="0"/>
              <a:t> </a:t>
            </a:r>
            <a:r>
              <a:rPr lang="en-US" dirty="0" err="1"/>
              <a:t>phục</a:t>
            </a:r>
            <a:r>
              <a:rPr lang="en-US" dirty="0"/>
              <a:t>.</a:t>
            </a:r>
          </a:p>
          <a:p>
            <a:r>
              <a:rPr lang="en-US" dirty="0"/>
              <a:t>- </a:t>
            </a:r>
            <a:r>
              <a:rPr lang="en-US" dirty="0" err="1"/>
              <a:t>Bạn</a:t>
            </a:r>
            <a:r>
              <a:rPr lang="en-US" dirty="0"/>
              <a:t> </a:t>
            </a:r>
            <a:r>
              <a:rPr lang="en-US" dirty="0" err="1"/>
              <a:t>chắc</a:t>
            </a:r>
            <a:r>
              <a:rPr lang="en-US" dirty="0"/>
              <a:t> </a:t>
            </a:r>
            <a:r>
              <a:rPr lang="en-US" dirty="0" err="1"/>
              <a:t>chắn</a:t>
            </a:r>
            <a:r>
              <a:rPr lang="en-US" dirty="0"/>
              <a:t> </a:t>
            </a:r>
            <a:r>
              <a:rPr lang="en-US" dirty="0" err="1"/>
              <a:t>muốn</a:t>
            </a:r>
            <a:r>
              <a:rPr lang="en-US" dirty="0"/>
              <a:t> </a:t>
            </a:r>
            <a:r>
              <a:rPr lang="en-US" dirty="0" err="1"/>
              <a:t>được</a:t>
            </a:r>
            <a:r>
              <a:rPr lang="en-US" dirty="0"/>
              <a:t> TVV </a:t>
            </a:r>
            <a:r>
              <a:rPr lang="en-US" dirty="0" err="1"/>
              <a:t>hiểu</a:t>
            </a:r>
            <a:r>
              <a:rPr lang="en-US" dirty="0"/>
              <a:t> </a:t>
            </a:r>
            <a:r>
              <a:rPr lang="en-US" dirty="0" err="1"/>
              <a:t>mình</a:t>
            </a:r>
            <a:r>
              <a:rPr lang="en-US" dirty="0"/>
              <a:t>, </a:t>
            </a:r>
            <a:r>
              <a:rPr lang="en-US" dirty="0" err="1"/>
              <a:t>vậy</a:t>
            </a:r>
            <a:r>
              <a:rPr lang="en-US" dirty="0"/>
              <a:t> </a:t>
            </a:r>
            <a:r>
              <a:rPr lang="en-US" dirty="0" err="1"/>
              <a:t>hãy</a:t>
            </a:r>
            <a:r>
              <a:rPr lang="en-US" dirty="0"/>
              <a:t> </a:t>
            </a:r>
            <a:r>
              <a:rPr lang="en-US" dirty="0" err="1"/>
              <a:t>để</a:t>
            </a:r>
            <a:r>
              <a:rPr lang="en-US" dirty="0"/>
              <a:t> </a:t>
            </a:r>
            <a:r>
              <a:rPr lang="en-US" dirty="0" err="1"/>
              <a:t>tôi</a:t>
            </a:r>
            <a:r>
              <a:rPr lang="en-US" dirty="0"/>
              <a:t> </a:t>
            </a:r>
            <a:r>
              <a:rPr lang="en-US" dirty="0" err="1"/>
              <a:t>lắng</a:t>
            </a:r>
            <a:r>
              <a:rPr lang="en-US" dirty="0"/>
              <a:t> </a:t>
            </a:r>
            <a:r>
              <a:rPr lang="en-US" dirty="0" err="1"/>
              <a:t>nghe</a:t>
            </a:r>
            <a:r>
              <a:rPr lang="en-US" dirty="0"/>
              <a:t> </a:t>
            </a:r>
            <a:r>
              <a:rPr lang="en-US" dirty="0" err="1"/>
              <a:t>bạn</a:t>
            </a:r>
            <a:r>
              <a:rPr lang="en-US" dirty="0"/>
              <a:t>. </a:t>
            </a:r>
          </a:p>
          <a:p>
            <a:r>
              <a:rPr lang="en-US" dirty="0"/>
              <a:t>- </a:t>
            </a:r>
            <a:r>
              <a:rPr lang="en-US" dirty="0" err="1"/>
              <a:t>Tôi</a:t>
            </a:r>
            <a:r>
              <a:rPr lang="en-US" dirty="0"/>
              <a:t> </a:t>
            </a:r>
            <a:r>
              <a:rPr lang="en-US" dirty="0" err="1"/>
              <a:t>sẽ</a:t>
            </a:r>
            <a:r>
              <a:rPr lang="en-US" dirty="0"/>
              <a:t> </a:t>
            </a:r>
            <a:r>
              <a:rPr lang="en-US" dirty="0" err="1"/>
              <a:t>không</a:t>
            </a:r>
            <a:r>
              <a:rPr lang="en-US" dirty="0"/>
              <a:t> </a:t>
            </a:r>
            <a:r>
              <a:rPr lang="en-US" dirty="0" err="1"/>
              <a:t>từ</a:t>
            </a:r>
            <a:r>
              <a:rPr lang="en-US" dirty="0"/>
              <a:t> </a:t>
            </a:r>
            <a:r>
              <a:rPr lang="en-US" dirty="0" err="1"/>
              <a:t>bỏ</a:t>
            </a:r>
            <a:r>
              <a:rPr lang="en-US" dirty="0"/>
              <a:t> </a:t>
            </a:r>
            <a:r>
              <a:rPr lang="en-US" dirty="0" err="1"/>
              <a:t>uống</a:t>
            </a:r>
            <a:r>
              <a:rPr lang="en-US" dirty="0"/>
              <a:t> [</a:t>
            </a:r>
            <a:r>
              <a:rPr lang="en-US" dirty="0" err="1"/>
              <a:t>câu</a:t>
            </a:r>
            <a:r>
              <a:rPr lang="en-US" dirty="0"/>
              <a:t> </a:t>
            </a:r>
            <a:r>
              <a:rPr lang="en-US" dirty="0" err="1"/>
              <a:t>nói</a:t>
            </a:r>
            <a:r>
              <a:rPr lang="en-US" dirty="0"/>
              <a:t> </a:t>
            </a:r>
            <a:r>
              <a:rPr lang="en-US" dirty="0" err="1"/>
              <a:t>duy</a:t>
            </a:r>
            <a:r>
              <a:rPr lang="en-US" dirty="0"/>
              <a:t> </a:t>
            </a:r>
            <a:r>
              <a:rPr lang="en-US" dirty="0" err="1"/>
              <a:t>trì</a:t>
            </a:r>
            <a:r>
              <a:rPr lang="en-US" dirty="0"/>
              <a:t> ), </a:t>
            </a:r>
            <a:r>
              <a:rPr lang="en-US" dirty="0" err="1"/>
              <a:t>và</a:t>
            </a:r>
            <a:r>
              <a:rPr lang="en-US" dirty="0"/>
              <a:t> </a:t>
            </a:r>
            <a:r>
              <a:rPr lang="en-US" dirty="0" err="1"/>
              <a:t>bạn</a:t>
            </a:r>
            <a:r>
              <a:rPr lang="en-US" dirty="0"/>
              <a:t> </a:t>
            </a:r>
            <a:r>
              <a:rPr lang="en-US" dirty="0" err="1"/>
              <a:t>không</a:t>
            </a:r>
            <a:r>
              <a:rPr lang="en-US" dirty="0"/>
              <a:t> </a:t>
            </a:r>
            <a:r>
              <a:rPr lang="en-US" dirty="0" err="1"/>
              <a:t>thể</a:t>
            </a:r>
            <a:r>
              <a:rPr lang="en-US" dirty="0"/>
              <a:t> </a:t>
            </a:r>
            <a:r>
              <a:rPr lang="en-US" dirty="0" err="1"/>
              <a:t>bắt</a:t>
            </a:r>
            <a:r>
              <a:rPr lang="en-US" dirty="0"/>
              <a:t> </a:t>
            </a:r>
            <a:r>
              <a:rPr lang="en-US" dirty="0" err="1"/>
              <a:t>buộc</a:t>
            </a:r>
            <a:r>
              <a:rPr lang="en-US" dirty="0"/>
              <a:t> </a:t>
            </a:r>
            <a:r>
              <a:rPr lang="en-US" dirty="0" err="1"/>
              <a:t>tôi</a:t>
            </a:r>
            <a:r>
              <a:rPr lang="en-US" dirty="0"/>
              <a:t>.</a:t>
            </a:r>
          </a:p>
          <a:p>
            <a:r>
              <a:rPr lang="en-US" dirty="0"/>
              <a:t>- </a:t>
            </a:r>
            <a:r>
              <a:rPr lang="en-US" dirty="0" err="1"/>
              <a:t>Đúng</a:t>
            </a:r>
            <a:r>
              <a:rPr lang="en-US" dirty="0"/>
              <a:t> </a:t>
            </a:r>
            <a:r>
              <a:rPr lang="en-US" dirty="0" err="1"/>
              <a:t>rồi</a:t>
            </a:r>
            <a:r>
              <a:rPr lang="en-US" dirty="0"/>
              <a:t>. </a:t>
            </a:r>
            <a:r>
              <a:rPr lang="en-US" dirty="0" err="1"/>
              <a:t>Tôi</a:t>
            </a:r>
            <a:r>
              <a:rPr lang="en-US" dirty="0"/>
              <a:t> </a:t>
            </a:r>
            <a:r>
              <a:rPr lang="en-US" dirty="0" err="1"/>
              <a:t>biết</a:t>
            </a:r>
            <a:r>
              <a:rPr lang="en-US" dirty="0"/>
              <a:t> </a:t>
            </a:r>
            <a:r>
              <a:rPr lang="en-US" dirty="0" err="1"/>
              <a:t>tôi</a:t>
            </a:r>
            <a:r>
              <a:rPr lang="en-US" dirty="0"/>
              <a:t> </a:t>
            </a:r>
            <a:r>
              <a:rPr lang="en-US" dirty="0" err="1"/>
              <a:t>không</a:t>
            </a:r>
            <a:r>
              <a:rPr lang="en-US" dirty="0"/>
              <a:t> </a:t>
            </a:r>
            <a:r>
              <a:rPr lang="en-US" dirty="0" err="1"/>
              <a:t>thể</a:t>
            </a:r>
            <a:r>
              <a:rPr lang="en-US" dirty="0"/>
              <a:t> </a:t>
            </a:r>
            <a:r>
              <a:rPr lang="en-US" dirty="0" err="1"/>
              <a:t>quyết</a:t>
            </a:r>
            <a:r>
              <a:rPr lang="en-US" dirty="0"/>
              <a:t> </a:t>
            </a:r>
            <a:r>
              <a:rPr lang="en-US" dirty="0" err="1"/>
              <a:t>định</a:t>
            </a:r>
            <a:r>
              <a:rPr lang="en-US" dirty="0"/>
              <a:t> </a:t>
            </a:r>
            <a:r>
              <a:rPr lang="en-US" dirty="0" err="1"/>
              <a:t>cho</a:t>
            </a:r>
            <a:r>
              <a:rPr lang="en-US" dirty="0"/>
              <a:t> </a:t>
            </a:r>
            <a:r>
              <a:rPr lang="en-US" dirty="0" err="1"/>
              <a:t>bạn</a:t>
            </a:r>
            <a:r>
              <a:rPr lang="en-US" dirty="0"/>
              <a:t> </a:t>
            </a:r>
            <a:r>
              <a:rPr lang="en-US" dirty="0" err="1"/>
              <a:t>ngay</a:t>
            </a:r>
            <a:r>
              <a:rPr lang="en-US" dirty="0"/>
              <a:t> </a:t>
            </a:r>
            <a:r>
              <a:rPr lang="en-US" dirty="0" err="1"/>
              <a:t>cả</a:t>
            </a:r>
            <a:r>
              <a:rPr lang="en-US" dirty="0"/>
              <a:t> </a:t>
            </a:r>
            <a:r>
              <a:rPr lang="en-US" dirty="0" err="1"/>
              <a:t>khi</a:t>
            </a:r>
            <a:r>
              <a:rPr lang="en-US" dirty="0"/>
              <a:t> </a:t>
            </a:r>
            <a:r>
              <a:rPr lang="en-US" dirty="0" err="1"/>
              <a:t>tôi</a:t>
            </a:r>
            <a:r>
              <a:rPr lang="en-US" dirty="0"/>
              <a:t> </a:t>
            </a:r>
            <a:r>
              <a:rPr lang="en-US" dirty="0" err="1"/>
              <a:t>muốn</a:t>
            </a:r>
            <a:r>
              <a:rPr lang="en-US" dirty="0"/>
              <a:t>. [</a:t>
            </a:r>
            <a:r>
              <a:rPr lang="en-US" dirty="0" err="1"/>
              <a:t>Nhấn</a:t>
            </a:r>
            <a:r>
              <a:rPr lang="en-US" dirty="0"/>
              <a:t> </a:t>
            </a:r>
            <a:r>
              <a:rPr lang="en-US" dirty="0" err="1"/>
              <a:t>mạnh</a:t>
            </a:r>
            <a:r>
              <a:rPr lang="en-US" dirty="0"/>
              <a:t> </a:t>
            </a:r>
            <a:r>
              <a:rPr lang="en-US" dirty="0" err="1"/>
              <a:t>tính</a:t>
            </a:r>
            <a:r>
              <a:rPr lang="en-US" dirty="0"/>
              <a:t> </a:t>
            </a:r>
            <a:r>
              <a:rPr lang="en-US" dirty="0" err="1"/>
              <a:t>tự</a:t>
            </a:r>
            <a:r>
              <a:rPr lang="en-US" dirty="0"/>
              <a:t> </a:t>
            </a:r>
            <a:r>
              <a:rPr lang="en-US" dirty="0" err="1"/>
              <a:t>chủ</a:t>
            </a:r>
            <a:r>
              <a:rPr lang="en-US" dirty="0"/>
              <a:t>]</a:t>
            </a:r>
          </a:p>
          <a:p>
            <a:r>
              <a:rPr lang="en-US" dirty="0"/>
              <a:t>- </a:t>
            </a:r>
            <a:r>
              <a:rPr lang="en-US" dirty="0" err="1"/>
              <a:t>Tôi</a:t>
            </a:r>
            <a:r>
              <a:rPr lang="en-US" dirty="0"/>
              <a:t> </a:t>
            </a:r>
            <a:r>
              <a:rPr lang="en-US" dirty="0" err="1"/>
              <a:t>rất</a:t>
            </a:r>
            <a:r>
              <a:rPr lang="en-US" dirty="0"/>
              <a:t> </a:t>
            </a:r>
            <a:r>
              <a:rPr lang="en-US" dirty="0" err="1"/>
              <a:t>ghét</a:t>
            </a:r>
            <a:r>
              <a:rPr lang="en-US" dirty="0"/>
              <a:t> </a:t>
            </a:r>
            <a:r>
              <a:rPr lang="en-US" dirty="0" err="1"/>
              <a:t>khi</a:t>
            </a:r>
            <a:r>
              <a:rPr lang="en-US" dirty="0"/>
              <a:t> </a:t>
            </a:r>
            <a:r>
              <a:rPr lang="en-US" dirty="0" err="1"/>
              <a:t>tôi</a:t>
            </a:r>
            <a:r>
              <a:rPr lang="en-US" dirty="0"/>
              <a:t> </a:t>
            </a:r>
            <a:r>
              <a:rPr lang="en-US" dirty="0" err="1"/>
              <a:t>không</a:t>
            </a:r>
            <a:r>
              <a:rPr lang="en-US" dirty="0"/>
              <a:t> </a:t>
            </a:r>
            <a:r>
              <a:rPr lang="en-US" dirty="0" err="1"/>
              <a:t>thể</a:t>
            </a:r>
            <a:r>
              <a:rPr lang="en-US" dirty="0"/>
              <a:t> </a:t>
            </a:r>
            <a:r>
              <a:rPr lang="en-US" dirty="0" err="1"/>
              <a:t>ăn</a:t>
            </a:r>
            <a:r>
              <a:rPr lang="en-US" dirty="0"/>
              <a:t> </a:t>
            </a:r>
            <a:r>
              <a:rPr lang="en-US" dirty="0" err="1"/>
              <a:t>bất</a:t>
            </a:r>
            <a:r>
              <a:rPr lang="en-US" dirty="0"/>
              <a:t> </a:t>
            </a:r>
            <a:r>
              <a:rPr lang="en-US" dirty="0" err="1"/>
              <a:t>cứ</a:t>
            </a:r>
            <a:r>
              <a:rPr lang="en-US" dirty="0"/>
              <a:t> </a:t>
            </a:r>
            <a:r>
              <a:rPr lang="en-US" dirty="0" err="1"/>
              <a:t>thứ</a:t>
            </a:r>
            <a:r>
              <a:rPr lang="en-US" dirty="0"/>
              <a:t> </a:t>
            </a:r>
            <a:r>
              <a:rPr lang="en-US" dirty="0" err="1"/>
              <a:t>gì</a:t>
            </a:r>
            <a:r>
              <a:rPr lang="en-US" dirty="0"/>
              <a:t> </a:t>
            </a:r>
            <a:r>
              <a:rPr lang="en-US" dirty="0" err="1"/>
              <a:t>tôi</a:t>
            </a:r>
            <a:r>
              <a:rPr lang="en-US" dirty="0"/>
              <a:t> </a:t>
            </a:r>
            <a:r>
              <a:rPr lang="en-US" dirty="0" err="1"/>
              <a:t>muốn</a:t>
            </a:r>
            <a:r>
              <a:rPr lang="en-US" dirty="0"/>
              <a:t>.</a:t>
            </a:r>
          </a:p>
          <a:p>
            <a:r>
              <a:rPr lang="en-US" dirty="0"/>
              <a:t>- </a:t>
            </a:r>
            <a:r>
              <a:rPr lang="en-US" dirty="0" err="1"/>
              <a:t>Thật</a:t>
            </a:r>
            <a:r>
              <a:rPr lang="en-US" dirty="0"/>
              <a:t> </a:t>
            </a:r>
            <a:r>
              <a:rPr lang="en-US" dirty="0" err="1"/>
              <a:t>là</a:t>
            </a:r>
            <a:r>
              <a:rPr lang="en-US" dirty="0"/>
              <a:t> </a:t>
            </a:r>
            <a:r>
              <a:rPr lang="en-US" dirty="0" err="1"/>
              <a:t>khó</a:t>
            </a:r>
            <a:r>
              <a:rPr lang="en-US" dirty="0"/>
              <a:t> </a:t>
            </a:r>
            <a:r>
              <a:rPr lang="en-US" dirty="0" err="1"/>
              <a:t>khăn</a:t>
            </a:r>
            <a:r>
              <a:rPr lang="en-US" dirty="0"/>
              <a:t> </a:t>
            </a:r>
            <a:r>
              <a:rPr lang="en-US" dirty="0" err="1"/>
              <a:t>lúc</a:t>
            </a:r>
            <a:r>
              <a:rPr lang="en-US" dirty="0"/>
              <a:t> </a:t>
            </a:r>
            <a:r>
              <a:rPr lang="en-US" dirty="0" err="1"/>
              <a:t>nào</a:t>
            </a:r>
            <a:r>
              <a:rPr lang="en-US" dirty="0"/>
              <a:t> </a:t>
            </a:r>
            <a:r>
              <a:rPr lang="en-US" dirty="0" err="1"/>
              <a:t>cũng</a:t>
            </a:r>
            <a:r>
              <a:rPr lang="en-US" dirty="0"/>
              <a:t> </a:t>
            </a:r>
            <a:r>
              <a:rPr lang="en-US" dirty="0" err="1"/>
              <a:t>phải</a:t>
            </a:r>
            <a:r>
              <a:rPr lang="en-US" dirty="0"/>
              <a:t> </a:t>
            </a:r>
            <a:r>
              <a:rPr lang="en-US" dirty="0" err="1"/>
              <a:t>lựa</a:t>
            </a:r>
            <a:r>
              <a:rPr lang="en-US" dirty="0"/>
              <a:t> </a:t>
            </a:r>
            <a:r>
              <a:rPr lang="en-US" dirty="0" err="1"/>
              <a:t>chọn</a:t>
            </a:r>
            <a:r>
              <a:rPr lang="en-US" dirty="0"/>
              <a:t> </a:t>
            </a:r>
            <a:r>
              <a:rPr lang="en-US" dirty="0" err="1"/>
              <a:t>thực</a:t>
            </a:r>
            <a:r>
              <a:rPr lang="en-US" dirty="0"/>
              <a:t> </a:t>
            </a:r>
            <a:r>
              <a:rPr lang="en-US" dirty="0" err="1"/>
              <a:t>phẩm</a:t>
            </a:r>
            <a:r>
              <a:rPr lang="en-US" dirty="0"/>
              <a:t>. [</a:t>
            </a:r>
            <a:r>
              <a:rPr lang="en-US" dirty="0" err="1"/>
              <a:t>Đổi</a:t>
            </a:r>
            <a:r>
              <a:rPr lang="en-US" dirty="0"/>
              <a:t> </a:t>
            </a:r>
            <a:r>
              <a:rPr lang="en-US" dirty="0" err="1"/>
              <a:t>góc</a:t>
            </a:r>
            <a:r>
              <a:rPr lang="en-US" dirty="0"/>
              <a:t> </a:t>
            </a:r>
            <a:r>
              <a:rPr lang="en-US" dirty="0" err="1"/>
              <a:t>nhìn</a:t>
            </a:r>
            <a:r>
              <a:rPr lang="en-US" dirty="0"/>
              <a:t>]</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123</a:t>
            </a:fld>
            <a:endParaRPr lang="en-US"/>
          </a:p>
        </p:txBody>
      </p:sp>
    </p:spTree>
    <p:extLst>
      <p:ext uri="{BB962C8B-B14F-4D97-AF65-F5344CB8AC3E}">
        <p14:creationId xmlns:p14="http://schemas.microsoft.com/office/powerpoint/2010/main" val="380076537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Xin</a:t>
            </a:r>
            <a:r>
              <a:rPr lang="en-US" b="1" dirty="0"/>
              <a:t> </a:t>
            </a:r>
            <a:r>
              <a:rPr lang="en-US" b="1" dirty="0" err="1"/>
              <a:t>lỗi</a:t>
            </a:r>
            <a:endParaRPr lang="en-US" b="1" dirty="0"/>
          </a:p>
          <a:p>
            <a:r>
              <a:rPr lang="en-US" b="1" dirty="0"/>
              <a:t>"</a:t>
            </a:r>
            <a:r>
              <a:rPr lang="en-US" b="1" dirty="0" err="1"/>
              <a:t>Ồ</a:t>
            </a:r>
            <a:r>
              <a:rPr lang="en-US" b="1" dirty="0"/>
              <a:t> </a:t>
            </a:r>
            <a:r>
              <a:rPr lang="en-US" b="1" dirty="0" err="1"/>
              <a:t>xin</a:t>
            </a:r>
            <a:r>
              <a:rPr lang="en-US" b="1" dirty="0"/>
              <a:t> </a:t>
            </a:r>
            <a:r>
              <a:rPr lang="en-US" b="1" dirty="0" err="1"/>
              <a:t>lỗi</a:t>
            </a:r>
            <a:r>
              <a:rPr lang="en-US" b="1" dirty="0"/>
              <a:t>. </a:t>
            </a:r>
            <a:r>
              <a:rPr lang="en-US" b="1" dirty="0" err="1"/>
              <a:t>Tôi</a:t>
            </a:r>
            <a:r>
              <a:rPr lang="en-US" b="1" dirty="0"/>
              <a:t> </a:t>
            </a:r>
            <a:r>
              <a:rPr lang="en-US" b="1" dirty="0" err="1"/>
              <a:t>đã</a:t>
            </a:r>
            <a:r>
              <a:rPr lang="en-US" b="1" dirty="0"/>
              <a:t> </a:t>
            </a:r>
            <a:r>
              <a:rPr lang="en-US" b="1" dirty="0" err="1"/>
              <a:t>hiểu</a:t>
            </a:r>
            <a:r>
              <a:rPr lang="en-US" b="1" dirty="0"/>
              <a:t> </a:t>
            </a:r>
            <a:r>
              <a:rPr lang="en-US" b="1" dirty="0" err="1"/>
              <a:t>lầm</a:t>
            </a:r>
            <a:r>
              <a:rPr lang="en-US" b="1" dirty="0"/>
              <a:t> </a:t>
            </a:r>
            <a:r>
              <a:rPr lang="en-US" b="1" dirty="0" err="1"/>
              <a:t>bạn</a:t>
            </a:r>
            <a:r>
              <a:rPr lang="en-US" b="1" dirty="0"/>
              <a:t>. "</a:t>
            </a:r>
          </a:p>
          <a:p>
            <a:r>
              <a:rPr lang="en-US" b="1" dirty="0"/>
              <a:t>"</a:t>
            </a:r>
            <a:r>
              <a:rPr lang="en-US" b="1" dirty="0" err="1"/>
              <a:t>Có</a:t>
            </a:r>
            <a:r>
              <a:rPr lang="en-US" b="1" dirty="0"/>
              <a:t> </a:t>
            </a:r>
            <a:r>
              <a:rPr lang="en-US" b="1" dirty="0" err="1"/>
              <a:t>vẻ</a:t>
            </a:r>
            <a:r>
              <a:rPr lang="en-US" b="1" dirty="0"/>
              <a:t> </a:t>
            </a:r>
            <a:r>
              <a:rPr lang="en-US" b="1" dirty="0" err="1"/>
              <a:t>như</a:t>
            </a:r>
            <a:r>
              <a:rPr lang="en-US" b="1" dirty="0"/>
              <a:t> </a:t>
            </a:r>
            <a:r>
              <a:rPr lang="en-US" b="1" dirty="0" err="1"/>
              <a:t>tôi</a:t>
            </a:r>
            <a:r>
              <a:rPr lang="en-US" b="1" dirty="0"/>
              <a:t> </a:t>
            </a:r>
            <a:r>
              <a:rPr lang="en-US" b="1" dirty="0" err="1"/>
              <a:t>đã</a:t>
            </a:r>
            <a:r>
              <a:rPr lang="en-US" b="1" dirty="0"/>
              <a:t> </a:t>
            </a:r>
            <a:r>
              <a:rPr lang="en-US" b="1" dirty="0" err="1"/>
              <a:t>xúc</a:t>
            </a:r>
            <a:r>
              <a:rPr lang="en-US" b="1" dirty="0"/>
              <a:t> </a:t>
            </a:r>
            <a:r>
              <a:rPr lang="en-US" b="1" dirty="0" err="1"/>
              <a:t>phạm</a:t>
            </a:r>
            <a:r>
              <a:rPr lang="en-US" b="1" dirty="0"/>
              <a:t> </a:t>
            </a:r>
            <a:r>
              <a:rPr lang="en-US" b="1" dirty="0" err="1"/>
              <a:t>bạn</a:t>
            </a:r>
            <a:r>
              <a:rPr lang="en-US" b="1" dirty="0"/>
              <a:t>."</a:t>
            </a:r>
          </a:p>
          <a:p>
            <a:r>
              <a:rPr lang="en-US" b="1" dirty="0"/>
              <a:t>"</a:t>
            </a:r>
            <a:r>
              <a:rPr lang="en-US" b="1" dirty="0" err="1"/>
              <a:t>Tôi</a:t>
            </a:r>
            <a:r>
              <a:rPr lang="en-US" b="1" dirty="0"/>
              <a:t> </a:t>
            </a:r>
            <a:r>
              <a:rPr lang="en-US" b="1" dirty="0" err="1"/>
              <a:t>không</a:t>
            </a:r>
            <a:r>
              <a:rPr lang="en-US" b="1" dirty="0"/>
              <a:t> </a:t>
            </a:r>
            <a:r>
              <a:rPr lang="en-US" b="1" dirty="0" err="1"/>
              <a:t>có</a:t>
            </a:r>
            <a:r>
              <a:rPr lang="en-US" b="1" dirty="0"/>
              <a:t> </a:t>
            </a:r>
            <a:r>
              <a:rPr lang="en-US" b="1" dirty="0" err="1"/>
              <a:t>ý</a:t>
            </a:r>
            <a:r>
              <a:rPr lang="en-US" b="1" dirty="0"/>
              <a:t> </a:t>
            </a:r>
            <a:r>
              <a:rPr lang="en-US" b="1" dirty="0" err="1"/>
              <a:t>giảng</a:t>
            </a:r>
            <a:r>
              <a:rPr lang="en-US" b="1" dirty="0"/>
              <a:t> </a:t>
            </a:r>
            <a:r>
              <a:rPr lang="en-US" b="1" dirty="0" err="1"/>
              <a:t>bài</a:t>
            </a:r>
            <a:r>
              <a:rPr lang="en-US" b="1" dirty="0"/>
              <a:t>."</a:t>
            </a:r>
          </a:p>
          <a:p>
            <a:endParaRPr lang="en-US" b="1" dirty="0"/>
          </a:p>
          <a:p>
            <a:r>
              <a:rPr lang="en-US" b="1" dirty="0" err="1"/>
              <a:t>Xác</a:t>
            </a:r>
            <a:r>
              <a:rPr lang="en-US" b="1" dirty="0"/>
              <a:t> </a:t>
            </a:r>
            <a:r>
              <a:rPr lang="en-US" b="1" dirty="0" err="1"/>
              <a:t>nhận</a:t>
            </a:r>
            <a:r>
              <a:rPr lang="en-US" b="1" dirty="0"/>
              <a:t>/</a:t>
            </a:r>
            <a:r>
              <a:rPr lang="en-US" b="1" dirty="0" err="1"/>
              <a:t>khẳng</a:t>
            </a:r>
            <a:r>
              <a:rPr lang="en-US" b="1" dirty="0"/>
              <a:t> </a:t>
            </a:r>
            <a:r>
              <a:rPr lang="en-US" b="1" dirty="0" err="1"/>
              <a:t>định</a:t>
            </a:r>
            <a:endParaRPr lang="en-US" b="1" dirty="0"/>
          </a:p>
          <a:p>
            <a:r>
              <a:rPr lang="en-US" b="1" dirty="0"/>
              <a:t>- </a:t>
            </a:r>
            <a:r>
              <a:rPr lang="en-US" b="1" dirty="0" err="1"/>
              <a:t>Tôi</a:t>
            </a:r>
            <a:r>
              <a:rPr lang="en-US" b="1" dirty="0"/>
              <a:t> </a:t>
            </a:r>
            <a:r>
              <a:rPr lang="en-US" b="1" dirty="0" err="1"/>
              <a:t>có</a:t>
            </a:r>
            <a:r>
              <a:rPr lang="en-US" b="1" dirty="0"/>
              <a:t> </a:t>
            </a:r>
            <a:r>
              <a:rPr lang="en-US" b="1" dirty="0" err="1"/>
              <a:t>thể</a:t>
            </a:r>
            <a:r>
              <a:rPr lang="en-US" b="1" dirty="0"/>
              <a:t> </a:t>
            </a:r>
            <a:r>
              <a:rPr lang="en-US" b="1" dirty="0" err="1"/>
              <a:t>tự</a:t>
            </a:r>
            <a:r>
              <a:rPr lang="en-US" b="1" dirty="0"/>
              <a:t> </a:t>
            </a:r>
            <a:r>
              <a:rPr lang="en-US" b="1" dirty="0" err="1"/>
              <a:t>mình</a:t>
            </a:r>
            <a:r>
              <a:rPr lang="en-US" b="1" dirty="0"/>
              <a:t> </a:t>
            </a:r>
            <a:r>
              <a:rPr lang="en-US" b="1" dirty="0" err="1"/>
              <a:t>làm</a:t>
            </a:r>
            <a:r>
              <a:rPr lang="en-US" b="1" dirty="0"/>
              <a:t> </a:t>
            </a:r>
            <a:r>
              <a:rPr lang="en-US" b="1" dirty="0" err="1"/>
              <a:t>được</a:t>
            </a:r>
            <a:r>
              <a:rPr lang="en-US" b="1" dirty="0"/>
              <a:t>, </a:t>
            </a:r>
            <a:r>
              <a:rPr lang="en-US" b="1" dirty="0" err="1"/>
              <a:t>không</a:t>
            </a:r>
            <a:r>
              <a:rPr lang="en-US" b="1" dirty="0"/>
              <a:t> </a:t>
            </a:r>
            <a:r>
              <a:rPr lang="en-US" b="1" dirty="0" err="1"/>
              <a:t>cần</a:t>
            </a:r>
            <a:r>
              <a:rPr lang="en-US" b="1" dirty="0"/>
              <a:t> </a:t>
            </a:r>
            <a:r>
              <a:rPr lang="en-US" b="1" dirty="0" err="1"/>
              <a:t>sự</a:t>
            </a:r>
            <a:r>
              <a:rPr lang="en-US" b="1" dirty="0"/>
              <a:t> </a:t>
            </a:r>
            <a:r>
              <a:rPr lang="en-US" b="1" dirty="0" err="1"/>
              <a:t>giúp</a:t>
            </a:r>
            <a:r>
              <a:rPr lang="en-US" b="1" dirty="0"/>
              <a:t> </a:t>
            </a:r>
            <a:r>
              <a:rPr lang="en-US" b="1" dirty="0" err="1"/>
              <a:t>đỡ</a:t>
            </a:r>
            <a:r>
              <a:rPr lang="en-US" b="1" dirty="0"/>
              <a:t> </a:t>
            </a:r>
            <a:r>
              <a:rPr lang="en-US" b="1" dirty="0" err="1"/>
              <a:t>của</a:t>
            </a:r>
            <a:r>
              <a:rPr lang="en-US" b="1" dirty="0"/>
              <a:t> </a:t>
            </a:r>
            <a:r>
              <a:rPr lang="en-US" b="1" dirty="0" err="1"/>
              <a:t>bạn</a:t>
            </a:r>
            <a:r>
              <a:rPr lang="en-US" b="1" dirty="0"/>
              <a:t>!</a:t>
            </a:r>
          </a:p>
          <a:p>
            <a:r>
              <a:rPr lang="en-US" b="1" dirty="0"/>
              <a:t>- </a:t>
            </a:r>
            <a:r>
              <a:rPr lang="en-US" b="1" dirty="0" err="1"/>
              <a:t>Một</a:t>
            </a:r>
            <a:r>
              <a:rPr lang="en-US" b="1" dirty="0"/>
              <a:t> </a:t>
            </a:r>
            <a:r>
              <a:rPr lang="en-US" b="1" dirty="0" err="1"/>
              <a:t>khi</a:t>
            </a:r>
            <a:r>
              <a:rPr lang="en-US" b="1" dirty="0"/>
              <a:t> </a:t>
            </a:r>
            <a:r>
              <a:rPr lang="en-US" b="1" dirty="0" err="1"/>
              <a:t>bạn</a:t>
            </a:r>
            <a:r>
              <a:rPr lang="en-US" b="1" dirty="0"/>
              <a:t> </a:t>
            </a:r>
            <a:r>
              <a:rPr lang="en-US" b="1" dirty="0" err="1"/>
              <a:t>đã</a:t>
            </a:r>
            <a:r>
              <a:rPr lang="en-US" b="1" dirty="0"/>
              <a:t> </a:t>
            </a:r>
            <a:r>
              <a:rPr lang="en-US" b="1" dirty="0" err="1"/>
              <a:t>suy</a:t>
            </a:r>
            <a:r>
              <a:rPr lang="en-US" b="1" dirty="0"/>
              <a:t> </a:t>
            </a:r>
            <a:r>
              <a:rPr lang="en-US" b="1" dirty="0" err="1"/>
              <a:t>nghĩ</a:t>
            </a:r>
            <a:r>
              <a:rPr lang="en-US" b="1" dirty="0"/>
              <a:t> </a:t>
            </a:r>
            <a:r>
              <a:rPr lang="en-US" b="1" dirty="0" err="1"/>
              <a:t>về</a:t>
            </a:r>
            <a:r>
              <a:rPr lang="en-US" b="1" dirty="0"/>
              <a:t> </a:t>
            </a:r>
            <a:r>
              <a:rPr lang="en-US" b="1" dirty="0" err="1"/>
              <a:t>một</a:t>
            </a:r>
            <a:r>
              <a:rPr lang="en-US" b="1" dirty="0"/>
              <a:t> </a:t>
            </a:r>
            <a:r>
              <a:rPr lang="en-US" b="1" dirty="0" err="1"/>
              <a:t>điều</a:t>
            </a:r>
            <a:r>
              <a:rPr lang="en-US" b="1" dirty="0"/>
              <a:t> </a:t>
            </a:r>
            <a:r>
              <a:rPr lang="en-US" b="1" dirty="0" err="1"/>
              <a:t>gì</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tự</a:t>
            </a:r>
            <a:r>
              <a:rPr lang="en-US" b="1" dirty="0"/>
              <a:t> </a:t>
            </a:r>
            <a:r>
              <a:rPr lang="en-US" b="1" dirty="0" err="1"/>
              <a:t>làm</a:t>
            </a:r>
            <a:r>
              <a:rPr lang="en-US" b="1" dirty="0"/>
              <a:t> </a:t>
            </a:r>
            <a:r>
              <a:rPr lang="en-US" b="1" dirty="0" err="1"/>
              <a:t>được</a:t>
            </a:r>
            <a:r>
              <a:rPr lang="en-US" b="1" dirty="0"/>
              <a:t>.</a:t>
            </a:r>
          </a:p>
          <a:p>
            <a:r>
              <a:rPr lang="en-US" b="1" dirty="0"/>
              <a:t>- </a:t>
            </a:r>
            <a:r>
              <a:rPr lang="en-US" b="1" dirty="0" err="1"/>
              <a:t>Bạn</a:t>
            </a:r>
            <a:r>
              <a:rPr lang="en-US" b="1" dirty="0"/>
              <a:t> </a:t>
            </a:r>
            <a:r>
              <a:rPr lang="en-US" b="1" dirty="0" err="1"/>
              <a:t>không</a:t>
            </a:r>
            <a:r>
              <a:rPr lang="en-US" b="1" dirty="0"/>
              <a:t> </a:t>
            </a:r>
            <a:r>
              <a:rPr lang="en-US" b="1" dirty="0" err="1"/>
              <a:t>biết</a:t>
            </a:r>
            <a:r>
              <a:rPr lang="en-US" b="1" dirty="0"/>
              <a:t> </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đang</a:t>
            </a:r>
            <a:r>
              <a:rPr lang="en-US" b="1" dirty="0"/>
              <a:t> </a:t>
            </a:r>
            <a:r>
              <a:rPr lang="en-US" b="1" dirty="0" err="1"/>
              <a:t>nói</a:t>
            </a:r>
            <a:r>
              <a:rPr lang="en-US" b="1" dirty="0"/>
              <a:t> </a:t>
            </a:r>
            <a:r>
              <a:rPr lang="en-US" b="1" dirty="0" err="1"/>
              <a:t>về</a:t>
            </a:r>
            <a:r>
              <a:rPr lang="en-US" b="1" dirty="0"/>
              <a:t>.</a:t>
            </a:r>
          </a:p>
          <a:p>
            <a:r>
              <a:rPr lang="en-US" b="1" dirty="0"/>
              <a:t>- </a:t>
            </a:r>
            <a:r>
              <a:rPr lang="en-US" b="1" dirty="0" err="1"/>
              <a:t>Bạn</a:t>
            </a:r>
            <a:r>
              <a:rPr lang="en-US" b="1" dirty="0"/>
              <a:t> </a:t>
            </a:r>
            <a:r>
              <a:rPr lang="en-US" b="1" dirty="0" err="1"/>
              <a:t>đã</a:t>
            </a:r>
            <a:r>
              <a:rPr lang="en-US" b="1" dirty="0"/>
              <a:t> </a:t>
            </a:r>
            <a:r>
              <a:rPr lang="en-US" b="1" dirty="0" err="1"/>
              <a:t>thực</a:t>
            </a:r>
            <a:r>
              <a:rPr lang="en-US" b="1" dirty="0"/>
              <a:t> </a:t>
            </a:r>
            <a:r>
              <a:rPr lang="en-US" b="1" dirty="0" err="1"/>
              <a:t>sự</a:t>
            </a:r>
            <a:r>
              <a:rPr lang="en-US" b="1" dirty="0"/>
              <a:t> </a:t>
            </a:r>
            <a:r>
              <a:rPr lang="en-US" b="1" dirty="0" err="1"/>
              <a:t>nghĩ</a:t>
            </a:r>
            <a:r>
              <a:rPr lang="en-US" b="1" dirty="0"/>
              <a:t> </a:t>
            </a:r>
            <a:r>
              <a:rPr lang="en-US" b="1" dirty="0" err="1"/>
              <a:t>đến</a:t>
            </a:r>
            <a:r>
              <a:rPr lang="en-US" b="1" dirty="0"/>
              <a:t> </a:t>
            </a:r>
            <a:r>
              <a:rPr lang="en-US" b="1" dirty="0" err="1"/>
              <a:t>điều</a:t>
            </a:r>
            <a:r>
              <a:rPr lang="en-US" b="1" dirty="0"/>
              <a:t> </a:t>
            </a:r>
            <a:r>
              <a:rPr lang="en-US" b="1" dirty="0" err="1"/>
              <a:t>này</a:t>
            </a:r>
            <a:r>
              <a:rPr lang="en-US" b="1" dirty="0"/>
              <a:t>.</a:t>
            </a:r>
          </a:p>
          <a:p>
            <a:r>
              <a:rPr lang="en-US" b="1" dirty="0"/>
              <a:t> </a:t>
            </a:r>
          </a:p>
          <a:p>
            <a:r>
              <a:rPr lang="en-US" b="1" dirty="0" err="1"/>
              <a:t>Chuyển</a:t>
            </a:r>
            <a:r>
              <a:rPr lang="en-US" b="1" dirty="0"/>
              <a:t> </a:t>
            </a:r>
            <a:r>
              <a:rPr lang="en-US" b="1" dirty="0" err="1"/>
              <a:t>đổi</a:t>
            </a:r>
            <a:r>
              <a:rPr lang="en-US" b="1" dirty="0"/>
              <a:t> </a:t>
            </a:r>
            <a:r>
              <a:rPr lang="en-US" b="1" dirty="0" err="1"/>
              <a:t>chủ</a:t>
            </a:r>
            <a:r>
              <a:rPr lang="en-US" b="1" dirty="0"/>
              <a:t> </a:t>
            </a:r>
            <a:r>
              <a:rPr lang="en-US" b="1" dirty="0" err="1"/>
              <a:t>đề</a:t>
            </a:r>
            <a:endParaRPr lang="en-US" b="1" dirty="0"/>
          </a:p>
          <a:p>
            <a:r>
              <a:rPr lang="en-US" b="1" dirty="0"/>
              <a:t>- </a:t>
            </a:r>
            <a:r>
              <a:rPr lang="en-US" b="1" dirty="0" err="1"/>
              <a:t>Bạn</a:t>
            </a:r>
            <a:r>
              <a:rPr lang="en-US" b="1" dirty="0"/>
              <a:t> </a:t>
            </a:r>
            <a:r>
              <a:rPr lang="en-US" b="1" dirty="0" err="1"/>
              <a:t>nói</a:t>
            </a:r>
            <a:r>
              <a:rPr lang="en-US" b="1" dirty="0"/>
              <a:t> </a:t>
            </a:r>
            <a:r>
              <a:rPr lang="en-US" b="1" dirty="0" err="1"/>
              <a:t>rằng</a:t>
            </a:r>
            <a:r>
              <a:rPr lang="en-US" b="1" dirty="0"/>
              <a:t> </a:t>
            </a:r>
            <a:r>
              <a:rPr lang="en-US" b="1" dirty="0" err="1"/>
              <a:t>đây</a:t>
            </a:r>
            <a:r>
              <a:rPr lang="en-US" b="1" dirty="0"/>
              <a:t> </a:t>
            </a:r>
            <a:r>
              <a:rPr lang="en-US" b="1" dirty="0" err="1"/>
              <a:t>là</a:t>
            </a:r>
            <a:r>
              <a:rPr lang="en-US" b="1" dirty="0"/>
              <a:t> </a:t>
            </a:r>
            <a:r>
              <a:rPr lang="en-US" b="1" dirty="0" err="1"/>
              <a:t>lỗi</a:t>
            </a:r>
            <a:r>
              <a:rPr lang="en-US" b="1" dirty="0"/>
              <a:t> </a:t>
            </a:r>
            <a:r>
              <a:rPr lang="en-US" b="1" dirty="0" err="1"/>
              <a:t>của</a:t>
            </a:r>
            <a:r>
              <a:rPr lang="en-US" b="1" dirty="0"/>
              <a:t> </a:t>
            </a:r>
            <a:r>
              <a:rPr lang="en-US" b="1" dirty="0" err="1"/>
              <a:t>tôi</a:t>
            </a:r>
            <a:r>
              <a:rPr lang="en-US" b="1" dirty="0"/>
              <a:t>, </a:t>
            </a:r>
            <a:r>
              <a:rPr lang="en-US" b="1" dirty="0" err="1"/>
              <a:t>rằng</a:t>
            </a:r>
            <a:r>
              <a:rPr lang="en-US" b="1" dirty="0"/>
              <a:t> </a:t>
            </a:r>
            <a:r>
              <a:rPr lang="en-US" b="1" dirty="0" err="1"/>
              <a:t>tôi</a:t>
            </a:r>
            <a:r>
              <a:rPr lang="en-US" b="1" dirty="0"/>
              <a:t> </a:t>
            </a:r>
            <a:r>
              <a:rPr lang="en-US" b="1" dirty="0" err="1"/>
              <a:t>không</a:t>
            </a:r>
            <a:r>
              <a:rPr lang="en-US" b="1" dirty="0"/>
              <a:t> </a:t>
            </a:r>
            <a:r>
              <a:rPr lang="en-US" b="1" dirty="0" err="1"/>
              <a:t>phải</a:t>
            </a:r>
            <a:r>
              <a:rPr lang="en-US" b="1" dirty="0"/>
              <a:t> </a:t>
            </a:r>
            <a:r>
              <a:rPr lang="en-US" b="1" dirty="0" err="1"/>
              <a:t>là</a:t>
            </a:r>
            <a:r>
              <a:rPr lang="en-US" b="1" dirty="0"/>
              <a:t> </a:t>
            </a:r>
            <a:r>
              <a:rPr lang="en-US" b="1" dirty="0" err="1"/>
              <a:t>một</a:t>
            </a:r>
            <a:r>
              <a:rPr lang="en-US" b="1" dirty="0"/>
              <a:t> </a:t>
            </a:r>
            <a:r>
              <a:rPr lang="en-US" b="1" dirty="0" err="1"/>
              <a:t>người</a:t>
            </a:r>
            <a:r>
              <a:rPr lang="en-US" b="1" dirty="0"/>
              <a:t> </a:t>
            </a:r>
            <a:r>
              <a:rPr lang="en-US" b="1" dirty="0" err="1"/>
              <a:t>chồng</a:t>
            </a:r>
            <a:r>
              <a:rPr lang="en-US" b="1" dirty="0"/>
              <a:t> </a:t>
            </a:r>
            <a:r>
              <a:rPr lang="en-US" b="1" dirty="0" err="1"/>
              <a:t>tốt</a:t>
            </a:r>
            <a:r>
              <a:rPr lang="en-US" b="1" dirty="0"/>
              <a:t>?</a:t>
            </a:r>
          </a:p>
          <a:p>
            <a:r>
              <a:rPr lang="en-US" b="1" dirty="0"/>
              <a:t>- </a:t>
            </a:r>
            <a:r>
              <a:rPr lang="en-US" b="1" dirty="0" err="1"/>
              <a:t>Không</a:t>
            </a:r>
            <a:r>
              <a:rPr lang="en-US" b="1" dirty="0"/>
              <a:t> </a:t>
            </a:r>
            <a:r>
              <a:rPr lang="en-US" b="1" dirty="0" err="1"/>
              <a:t>sao</a:t>
            </a:r>
            <a:r>
              <a:rPr lang="en-US" b="1" dirty="0"/>
              <a:t> </a:t>
            </a:r>
            <a:r>
              <a:rPr lang="en-US" b="1" dirty="0" err="1"/>
              <a:t>cả</a:t>
            </a:r>
            <a:r>
              <a:rPr lang="en-US" b="1" dirty="0"/>
              <a:t>. </a:t>
            </a:r>
            <a:r>
              <a:rPr lang="en-US" b="1" dirty="0" err="1"/>
              <a:t>Tôi</a:t>
            </a:r>
            <a:r>
              <a:rPr lang="en-US" b="1" dirty="0"/>
              <a:t> </a:t>
            </a:r>
            <a:r>
              <a:rPr lang="en-US" b="1" dirty="0" err="1"/>
              <a:t>không</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việc</a:t>
            </a:r>
            <a:r>
              <a:rPr lang="en-US" b="1" dirty="0"/>
              <a:t> </a:t>
            </a:r>
            <a:r>
              <a:rPr lang="en-US" b="1" dirty="0" err="1"/>
              <a:t>đổ</a:t>
            </a:r>
            <a:r>
              <a:rPr lang="en-US" b="1" dirty="0"/>
              <a:t> </a:t>
            </a:r>
            <a:r>
              <a:rPr lang="en-US" b="1" dirty="0" err="1"/>
              <a:t>lỗi</a:t>
            </a:r>
            <a:r>
              <a:rPr lang="en-US" b="1" dirty="0"/>
              <a:t> </a:t>
            </a:r>
            <a:r>
              <a:rPr lang="en-US" b="1" dirty="0" err="1"/>
              <a:t>hoặc</a:t>
            </a:r>
            <a:r>
              <a:rPr lang="en-US" b="1" dirty="0"/>
              <a:t> </a:t>
            </a:r>
            <a:r>
              <a:rPr lang="en-US" b="1" dirty="0" err="1"/>
              <a:t>gọi</a:t>
            </a:r>
            <a:r>
              <a:rPr lang="en-US" b="1" dirty="0"/>
              <a:t> </a:t>
            </a:r>
            <a:r>
              <a:rPr lang="en-US" b="1" dirty="0" err="1"/>
              <a:t>tên</a:t>
            </a:r>
            <a:r>
              <a:rPr lang="en-US" b="1" dirty="0"/>
              <a:t>. </a:t>
            </a:r>
            <a:r>
              <a:rPr lang="en-US" b="1" dirty="0" err="1"/>
              <a:t>Điều</a:t>
            </a:r>
            <a:r>
              <a:rPr lang="en-US" b="1" dirty="0"/>
              <a:t> </a:t>
            </a:r>
            <a:r>
              <a:rPr lang="en-US" b="1" dirty="0" err="1"/>
              <a:t>quan</a:t>
            </a:r>
            <a:r>
              <a:rPr lang="en-US" b="1" dirty="0"/>
              <a:t> </a:t>
            </a:r>
            <a:r>
              <a:rPr lang="en-US" b="1" dirty="0" err="1"/>
              <a:t>trọng</a:t>
            </a:r>
            <a:r>
              <a:rPr lang="en-US" b="1" dirty="0"/>
              <a:t> </a:t>
            </a:r>
            <a:r>
              <a:rPr lang="en-US" b="1" dirty="0" err="1"/>
              <a:t>đối</a:t>
            </a:r>
            <a:r>
              <a:rPr lang="en-US" b="1" dirty="0"/>
              <a:t> </a:t>
            </a:r>
            <a:r>
              <a:rPr lang="en-US" b="1" dirty="0" err="1"/>
              <a:t>với</a:t>
            </a:r>
            <a:r>
              <a:rPr lang="en-US" b="1" dirty="0"/>
              <a:t> </a:t>
            </a:r>
            <a:r>
              <a:rPr lang="en-US" b="1" dirty="0" err="1"/>
              <a:t>tôi</a:t>
            </a:r>
            <a:r>
              <a:rPr lang="en-US" b="1" dirty="0"/>
              <a:t> </a:t>
            </a:r>
            <a:r>
              <a:rPr lang="en-US" b="1" dirty="0" err="1"/>
              <a:t>là</a:t>
            </a:r>
            <a:r>
              <a:rPr lang="en-US" b="1" dirty="0"/>
              <a:t> </a:t>
            </a:r>
            <a:r>
              <a:rPr lang="en-US" b="1" dirty="0" err="1"/>
              <a:t>làm</a:t>
            </a:r>
            <a:r>
              <a:rPr lang="en-US" b="1" dirty="0"/>
              <a:t> </a:t>
            </a:r>
            <a:r>
              <a:rPr lang="en-US" b="1" dirty="0" err="1"/>
              <a:t>thế</a:t>
            </a:r>
            <a:r>
              <a:rPr lang="en-US" b="1" dirty="0"/>
              <a:t> </a:t>
            </a:r>
            <a:r>
              <a:rPr lang="en-US" b="1" dirty="0" err="1"/>
              <a:t>nào</a:t>
            </a:r>
            <a:r>
              <a:rPr lang="en-US" b="1" dirty="0"/>
              <a:t> </a:t>
            </a:r>
            <a:r>
              <a:rPr lang="en-US" b="1" dirty="0" err="1"/>
              <a:t>đẻ</a:t>
            </a:r>
            <a:r>
              <a:rPr lang="en-US" b="1" dirty="0"/>
              <a:t> </a:t>
            </a:r>
            <a:r>
              <a:rPr lang="en-US" b="1" dirty="0" err="1"/>
              <a:t>mối</a:t>
            </a:r>
            <a:r>
              <a:rPr lang="en-US" b="1" dirty="0"/>
              <a:t> </a:t>
            </a:r>
            <a:r>
              <a:rPr lang="en-US" b="1" dirty="0" err="1"/>
              <a:t>quan</a:t>
            </a:r>
            <a:r>
              <a:rPr lang="en-US" b="1" dirty="0"/>
              <a:t> </a:t>
            </a:r>
            <a:r>
              <a:rPr lang="en-US" b="1" dirty="0" err="1"/>
              <a:t>hệ</a:t>
            </a:r>
            <a:r>
              <a:rPr lang="en-US" b="1" dirty="0"/>
              <a:t> </a:t>
            </a:r>
            <a:r>
              <a:rPr lang="en-US" b="1" dirty="0" err="1"/>
              <a:t>của</a:t>
            </a:r>
            <a:r>
              <a:rPr lang="en-US" b="1" dirty="0"/>
              <a:t> </a:t>
            </a:r>
            <a:r>
              <a:rPr lang="en-US" b="1" dirty="0" err="1"/>
              <a:t>bạn</a:t>
            </a:r>
            <a:r>
              <a:rPr lang="en-US" b="1" dirty="0"/>
              <a:t> </a:t>
            </a:r>
            <a:r>
              <a:rPr lang="en-US" b="1" dirty="0" err="1"/>
              <a:t>tốt</a:t>
            </a:r>
            <a:r>
              <a:rPr lang="en-US" b="1" dirty="0"/>
              <a:t> </a:t>
            </a:r>
            <a:r>
              <a:rPr lang="en-US" b="1" dirty="0" err="1"/>
              <a:t>hơn</a:t>
            </a:r>
            <a:r>
              <a:rPr lang="en-US" b="1" dirty="0"/>
              <a:t>, </a:t>
            </a:r>
            <a:r>
              <a:rPr lang="en-US" b="1" dirty="0" err="1"/>
              <a:t>và</a:t>
            </a:r>
            <a:r>
              <a:rPr lang="en-US" b="1" dirty="0"/>
              <a:t> </a:t>
            </a:r>
            <a:r>
              <a:rPr lang="en-US" b="1" dirty="0" err="1"/>
              <a:t>làm</a:t>
            </a:r>
            <a:r>
              <a:rPr lang="en-US" b="1" dirty="0"/>
              <a:t> </a:t>
            </a:r>
            <a:r>
              <a:rPr lang="en-US" b="1" dirty="0" err="1"/>
              <a:t>sao</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đạt</a:t>
            </a:r>
            <a:r>
              <a:rPr lang="en-US" b="1" dirty="0"/>
              <a:t> </a:t>
            </a:r>
            <a:r>
              <a:rPr lang="en-US" b="1" dirty="0" err="1"/>
              <a:t>được</a:t>
            </a:r>
            <a:r>
              <a:rPr lang="en-US" b="1" dirty="0"/>
              <a:t> </a:t>
            </a:r>
            <a:r>
              <a:rPr lang="en-US" b="1" dirty="0" err="1"/>
              <a:t>múc</a:t>
            </a:r>
            <a:r>
              <a:rPr lang="en-US" b="1" dirty="0"/>
              <a:t> </a:t>
            </a:r>
            <a:r>
              <a:rPr lang="en-US" b="1" dirty="0" err="1"/>
              <a:t>đó</a:t>
            </a:r>
            <a:r>
              <a:rPr lang="en-US" b="1" dirty="0"/>
              <a:t>.</a:t>
            </a:r>
          </a:p>
          <a:p>
            <a:r>
              <a:rPr lang="en-US" b="1" dirty="0"/>
              <a:t>- </a:t>
            </a:r>
            <a:r>
              <a:rPr lang="en-US" b="1" dirty="0" err="1"/>
              <a:t>Bạn</a:t>
            </a:r>
            <a:r>
              <a:rPr lang="en-US" b="1" dirty="0"/>
              <a:t> </a:t>
            </a:r>
            <a:r>
              <a:rPr lang="en-US" b="1" dirty="0" err="1"/>
              <a:t>nghĩ</a:t>
            </a:r>
            <a:r>
              <a:rPr lang="en-US" b="1" dirty="0"/>
              <a:t> </a:t>
            </a:r>
            <a:r>
              <a:rPr lang="en-US" b="1" dirty="0" err="1"/>
              <a:t>tôi</a:t>
            </a:r>
            <a:r>
              <a:rPr lang="en-US" b="1" dirty="0"/>
              <a:t> </a:t>
            </a:r>
            <a:r>
              <a:rPr lang="en-US" b="1" dirty="0" err="1"/>
              <a:t>có</a:t>
            </a:r>
            <a:r>
              <a:rPr lang="en-US" b="1" dirty="0"/>
              <a:t> </a:t>
            </a:r>
            <a:r>
              <a:rPr lang="en-US" b="1" dirty="0" err="1"/>
              <a:t>vấn</a:t>
            </a:r>
            <a:r>
              <a:rPr lang="en-US" b="1" dirty="0"/>
              <a:t> </a:t>
            </a:r>
            <a:r>
              <a:rPr lang="en-US" b="1" dirty="0" err="1"/>
              <a:t>đề</a:t>
            </a:r>
            <a:r>
              <a:rPr lang="en-US" b="1" dirty="0"/>
              <a:t> </a:t>
            </a:r>
            <a:r>
              <a:rPr lang="en-US" b="1" dirty="0" err="1"/>
              <a:t>trong</a:t>
            </a:r>
            <a:r>
              <a:rPr lang="en-US" b="1" dirty="0"/>
              <a:t> </a:t>
            </a:r>
            <a:r>
              <a:rPr lang="en-US" b="1" dirty="0" err="1"/>
              <a:t>việc</a:t>
            </a:r>
            <a:r>
              <a:rPr lang="en-US" b="1" dirty="0"/>
              <a:t> </a:t>
            </a:r>
            <a:r>
              <a:rPr lang="en-US" b="1" dirty="0" err="1"/>
              <a:t>uống</a:t>
            </a:r>
            <a:r>
              <a:rPr lang="en-US" b="1" dirty="0"/>
              <a:t> </a:t>
            </a:r>
            <a:r>
              <a:rPr lang="en-US" b="1" dirty="0" err="1"/>
              <a:t>rượu</a:t>
            </a:r>
            <a:r>
              <a:rPr lang="en-US" b="1" dirty="0"/>
              <a:t>? </a:t>
            </a:r>
          </a:p>
          <a:p>
            <a:r>
              <a:rPr lang="en-US" b="1" dirty="0"/>
              <a:t>- </a:t>
            </a:r>
            <a:r>
              <a:rPr lang="en-US" b="1" dirty="0" err="1"/>
              <a:t>Tôi</a:t>
            </a:r>
            <a:r>
              <a:rPr lang="en-US" b="1" dirty="0"/>
              <a:t> </a:t>
            </a:r>
            <a:r>
              <a:rPr lang="en-US" b="1" dirty="0" err="1"/>
              <a:t>thực</a:t>
            </a:r>
            <a:r>
              <a:rPr lang="en-US" b="1" dirty="0"/>
              <a:t> </a:t>
            </a:r>
            <a:r>
              <a:rPr lang="en-US" b="1" dirty="0" err="1"/>
              <a:t>sự</a:t>
            </a:r>
            <a:r>
              <a:rPr lang="en-US" b="1" dirty="0"/>
              <a:t> </a:t>
            </a:r>
            <a:r>
              <a:rPr lang="en-US" b="1" dirty="0" err="1"/>
              <a:t>không</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nhãn</a:t>
            </a:r>
            <a:r>
              <a:rPr lang="en-US" b="1" dirty="0"/>
              <a:t>. </a:t>
            </a:r>
            <a:r>
              <a:rPr lang="en-US" b="1" dirty="0" err="1"/>
              <a:t>Tôi</a:t>
            </a:r>
            <a:r>
              <a:rPr lang="en-US" b="1" dirty="0"/>
              <a:t> </a:t>
            </a:r>
            <a:r>
              <a:rPr lang="en-US" b="1" dirty="0" err="1"/>
              <a:t>chỉ</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bạn</a:t>
            </a:r>
            <a:r>
              <a:rPr lang="en-US" b="1" dirty="0"/>
              <a:t>.</a:t>
            </a:r>
          </a:p>
        </p:txBody>
      </p:sp>
      <p:sp>
        <p:nvSpPr>
          <p:cNvPr id="4" name="Slide Number Placeholder 3"/>
          <p:cNvSpPr>
            <a:spLocks noGrp="1"/>
          </p:cNvSpPr>
          <p:nvPr>
            <p:ph type="sldNum" sz="quarter" idx="10"/>
          </p:nvPr>
        </p:nvSpPr>
        <p:spPr/>
        <p:txBody>
          <a:bodyPr/>
          <a:lstStyle/>
          <a:p>
            <a:fld id="{857C92A1-E82D-D04C-8140-EFD5335B71C8}" type="slidenum">
              <a:rPr lang="en-US" smtClean="0"/>
              <a:t>124</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Xin</a:t>
            </a:r>
            <a:r>
              <a:rPr lang="en-US" b="1" dirty="0"/>
              <a:t> </a:t>
            </a:r>
            <a:r>
              <a:rPr lang="en-US" b="1" dirty="0" err="1"/>
              <a:t>lỗi</a:t>
            </a:r>
            <a:endParaRPr lang="en-US" b="1" dirty="0"/>
          </a:p>
          <a:p>
            <a:r>
              <a:rPr lang="en-US" b="1" dirty="0"/>
              <a:t>"</a:t>
            </a:r>
            <a:r>
              <a:rPr lang="en-US" b="1" dirty="0" err="1"/>
              <a:t>Ồ</a:t>
            </a:r>
            <a:r>
              <a:rPr lang="en-US" b="1" dirty="0"/>
              <a:t> </a:t>
            </a:r>
            <a:r>
              <a:rPr lang="en-US" b="1" dirty="0" err="1"/>
              <a:t>xin</a:t>
            </a:r>
            <a:r>
              <a:rPr lang="en-US" b="1" dirty="0"/>
              <a:t> </a:t>
            </a:r>
            <a:r>
              <a:rPr lang="en-US" b="1" dirty="0" err="1"/>
              <a:t>lỗi</a:t>
            </a:r>
            <a:r>
              <a:rPr lang="en-US" b="1" dirty="0"/>
              <a:t>. </a:t>
            </a:r>
            <a:r>
              <a:rPr lang="en-US" b="1" dirty="0" err="1"/>
              <a:t>Tôi</a:t>
            </a:r>
            <a:r>
              <a:rPr lang="en-US" b="1" dirty="0"/>
              <a:t> </a:t>
            </a:r>
            <a:r>
              <a:rPr lang="en-US" b="1" dirty="0" err="1"/>
              <a:t>đã</a:t>
            </a:r>
            <a:r>
              <a:rPr lang="en-US" b="1" dirty="0"/>
              <a:t> </a:t>
            </a:r>
            <a:r>
              <a:rPr lang="en-US" b="1" dirty="0" err="1"/>
              <a:t>hiểu</a:t>
            </a:r>
            <a:r>
              <a:rPr lang="en-US" b="1" dirty="0"/>
              <a:t> </a:t>
            </a:r>
            <a:r>
              <a:rPr lang="en-US" b="1" dirty="0" err="1"/>
              <a:t>lầm</a:t>
            </a:r>
            <a:r>
              <a:rPr lang="en-US" b="1" dirty="0"/>
              <a:t> </a:t>
            </a:r>
            <a:r>
              <a:rPr lang="en-US" b="1" dirty="0" err="1"/>
              <a:t>bạn</a:t>
            </a:r>
            <a:r>
              <a:rPr lang="en-US" b="1" dirty="0"/>
              <a:t>. "</a:t>
            </a:r>
          </a:p>
          <a:p>
            <a:r>
              <a:rPr lang="en-US" b="1" dirty="0"/>
              <a:t>"</a:t>
            </a:r>
            <a:r>
              <a:rPr lang="en-US" b="1" dirty="0" err="1"/>
              <a:t>Có</a:t>
            </a:r>
            <a:r>
              <a:rPr lang="en-US" b="1" dirty="0"/>
              <a:t> </a:t>
            </a:r>
            <a:r>
              <a:rPr lang="en-US" b="1" dirty="0" err="1"/>
              <a:t>vẻ</a:t>
            </a:r>
            <a:r>
              <a:rPr lang="en-US" b="1" dirty="0"/>
              <a:t> </a:t>
            </a:r>
            <a:r>
              <a:rPr lang="en-US" b="1" dirty="0" err="1"/>
              <a:t>như</a:t>
            </a:r>
            <a:r>
              <a:rPr lang="en-US" b="1" dirty="0"/>
              <a:t> </a:t>
            </a:r>
            <a:r>
              <a:rPr lang="en-US" b="1" dirty="0" err="1"/>
              <a:t>tôi</a:t>
            </a:r>
            <a:r>
              <a:rPr lang="en-US" b="1" dirty="0"/>
              <a:t> </a:t>
            </a:r>
            <a:r>
              <a:rPr lang="en-US" b="1" dirty="0" err="1"/>
              <a:t>đã</a:t>
            </a:r>
            <a:r>
              <a:rPr lang="en-US" b="1" dirty="0"/>
              <a:t> </a:t>
            </a:r>
            <a:r>
              <a:rPr lang="en-US" b="1" dirty="0" err="1"/>
              <a:t>xúc</a:t>
            </a:r>
            <a:r>
              <a:rPr lang="en-US" b="1" dirty="0"/>
              <a:t> </a:t>
            </a:r>
            <a:r>
              <a:rPr lang="en-US" b="1" dirty="0" err="1"/>
              <a:t>phạm</a:t>
            </a:r>
            <a:r>
              <a:rPr lang="en-US" b="1" dirty="0"/>
              <a:t> </a:t>
            </a:r>
            <a:r>
              <a:rPr lang="en-US" b="1" dirty="0" err="1"/>
              <a:t>bạn</a:t>
            </a:r>
            <a:r>
              <a:rPr lang="en-US" b="1" dirty="0"/>
              <a:t>."</a:t>
            </a:r>
          </a:p>
          <a:p>
            <a:r>
              <a:rPr lang="en-US" b="1" dirty="0"/>
              <a:t>"</a:t>
            </a:r>
            <a:r>
              <a:rPr lang="en-US" b="1" dirty="0" err="1"/>
              <a:t>Tôi</a:t>
            </a:r>
            <a:r>
              <a:rPr lang="en-US" b="1" dirty="0"/>
              <a:t> </a:t>
            </a:r>
            <a:r>
              <a:rPr lang="en-US" b="1" dirty="0" err="1"/>
              <a:t>không</a:t>
            </a:r>
            <a:r>
              <a:rPr lang="en-US" b="1" dirty="0"/>
              <a:t> </a:t>
            </a:r>
            <a:r>
              <a:rPr lang="en-US" b="1" dirty="0" err="1"/>
              <a:t>có</a:t>
            </a:r>
            <a:r>
              <a:rPr lang="en-US" b="1" dirty="0"/>
              <a:t> </a:t>
            </a:r>
            <a:r>
              <a:rPr lang="en-US" b="1" dirty="0" err="1"/>
              <a:t>ý</a:t>
            </a:r>
            <a:r>
              <a:rPr lang="en-US" b="1" dirty="0"/>
              <a:t> </a:t>
            </a:r>
            <a:r>
              <a:rPr lang="en-US" b="1" dirty="0" err="1"/>
              <a:t>giảng</a:t>
            </a:r>
            <a:r>
              <a:rPr lang="en-US" b="1" dirty="0"/>
              <a:t> </a:t>
            </a:r>
            <a:r>
              <a:rPr lang="en-US" b="1" dirty="0" err="1"/>
              <a:t>bài</a:t>
            </a:r>
            <a:r>
              <a:rPr lang="en-US" b="1" dirty="0"/>
              <a:t>."</a:t>
            </a:r>
          </a:p>
          <a:p>
            <a:endParaRPr lang="en-US" b="1" dirty="0"/>
          </a:p>
          <a:p>
            <a:r>
              <a:rPr lang="en-US" b="1" dirty="0" err="1"/>
              <a:t>Xác</a:t>
            </a:r>
            <a:r>
              <a:rPr lang="en-US" b="1" dirty="0"/>
              <a:t> </a:t>
            </a:r>
            <a:r>
              <a:rPr lang="en-US" b="1" dirty="0" err="1"/>
              <a:t>nhận</a:t>
            </a:r>
            <a:r>
              <a:rPr lang="en-US" b="1" dirty="0"/>
              <a:t>/</a:t>
            </a:r>
            <a:r>
              <a:rPr lang="en-US" b="1" dirty="0" err="1"/>
              <a:t>khẳng</a:t>
            </a:r>
            <a:r>
              <a:rPr lang="en-US" b="1" dirty="0"/>
              <a:t> </a:t>
            </a:r>
            <a:r>
              <a:rPr lang="en-US" b="1" dirty="0" err="1"/>
              <a:t>định</a:t>
            </a:r>
            <a:endParaRPr lang="en-US" b="1" dirty="0"/>
          </a:p>
          <a:p>
            <a:r>
              <a:rPr lang="en-US" b="1" dirty="0"/>
              <a:t>- </a:t>
            </a:r>
            <a:r>
              <a:rPr lang="en-US" b="1" dirty="0" err="1"/>
              <a:t>Tôi</a:t>
            </a:r>
            <a:r>
              <a:rPr lang="en-US" b="1" dirty="0"/>
              <a:t> </a:t>
            </a:r>
            <a:r>
              <a:rPr lang="en-US" b="1" dirty="0" err="1"/>
              <a:t>có</a:t>
            </a:r>
            <a:r>
              <a:rPr lang="en-US" b="1" dirty="0"/>
              <a:t> </a:t>
            </a:r>
            <a:r>
              <a:rPr lang="en-US" b="1" dirty="0" err="1"/>
              <a:t>thể</a:t>
            </a:r>
            <a:r>
              <a:rPr lang="en-US" b="1" dirty="0"/>
              <a:t> </a:t>
            </a:r>
            <a:r>
              <a:rPr lang="en-US" b="1" dirty="0" err="1"/>
              <a:t>tự</a:t>
            </a:r>
            <a:r>
              <a:rPr lang="en-US" b="1" dirty="0"/>
              <a:t> </a:t>
            </a:r>
            <a:r>
              <a:rPr lang="en-US" b="1" dirty="0" err="1"/>
              <a:t>mình</a:t>
            </a:r>
            <a:r>
              <a:rPr lang="en-US" b="1" dirty="0"/>
              <a:t> </a:t>
            </a:r>
            <a:r>
              <a:rPr lang="en-US" b="1" dirty="0" err="1"/>
              <a:t>làm</a:t>
            </a:r>
            <a:r>
              <a:rPr lang="en-US" b="1" dirty="0"/>
              <a:t> </a:t>
            </a:r>
            <a:r>
              <a:rPr lang="en-US" b="1" dirty="0" err="1"/>
              <a:t>được</a:t>
            </a:r>
            <a:r>
              <a:rPr lang="en-US" b="1" dirty="0"/>
              <a:t>, </a:t>
            </a:r>
            <a:r>
              <a:rPr lang="en-US" b="1" dirty="0" err="1"/>
              <a:t>không</a:t>
            </a:r>
            <a:r>
              <a:rPr lang="en-US" b="1" dirty="0"/>
              <a:t> </a:t>
            </a:r>
            <a:r>
              <a:rPr lang="en-US" b="1" dirty="0" err="1"/>
              <a:t>cần</a:t>
            </a:r>
            <a:r>
              <a:rPr lang="en-US" b="1" dirty="0"/>
              <a:t> </a:t>
            </a:r>
            <a:r>
              <a:rPr lang="en-US" b="1" dirty="0" err="1"/>
              <a:t>sự</a:t>
            </a:r>
            <a:r>
              <a:rPr lang="en-US" b="1" dirty="0"/>
              <a:t> </a:t>
            </a:r>
            <a:r>
              <a:rPr lang="en-US" b="1" dirty="0" err="1"/>
              <a:t>giúp</a:t>
            </a:r>
            <a:r>
              <a:rPr lang="en-US" b="1" dirty="0"/>
              <a:t> </a:t>
            </a:r>
            <a:r>
              <a:rPr lang="en-US" b="1" dirty="0" err="1"/>
              <a:t>đỡ</a:t>
            </a:r>
            <a:r>
              <a:rPr lang="en-US" b="1" dirty="0"/>
              <a:t> </a:t>
            </a:r>
            <a:r>
              <a:rPr lang="en-US" b="1" dirty="0" err="1"/>
              <a:t>của</a:t>
            </a:r>
            <a:r>
              <a:rPr lang="en-US" b="1" dirty="0"/>
              <a:t> </a:t>
            </a:r>
            <a:r>
              <a:rPr lang="en-US" b="1" dirty="0" err="1"/>
              <a:t>bạn</a:t>
            </a:r>
            <a:r>
              <a:rPr lang="en-US" b="1" dirty="0"/>
              <a:t>!</a:t>
            </a:r>
          </a:p>
          <a:p>
            <a:r>
              <a:rPr lang="en-US" b="1" dirty="0"/>
              <a:t>- </a:t>
            </a:r>
            <a:r>
              <a:rPr lang="en-US" b="1" dirty="0" err="1"/>
              <a:t>Một</a:t>
            </a:r>
            <a:r>
              <a:rPr lang="en-US" b="1" dirty="0"/>
              <a:t> </a:t>
            </a:r>
            <a:r>
              <a:rPr lang="en-US" b="1" dirty="0" err="1"/>
              <a:t>khi</a:t>
            </a:r>
            <a:r>
              <a:rPr lang="en-US" b="1" dirty="0"/>
              <a:t> </a:t>
            </a:r>
            <a:r>
              <a:rPr lang="en-US" b="1" dirty="0" err="1"/>
              <a:t>bạn</a:t>
            </a:r>
            <a:r>
              <a:rPr lang="en-US" b="1" dirty="0"/>
              <a:t> </a:t>
            </a:r>
            <a:r>
              <a:rPr lang="en-US" b="1" dirty="0" err="1"/>
              <a:t>đã</a:t>
            </a:r>
            <a:r>
              <a:rPr lang="en-US" b="1" dirty="0"/>
              <a:t> </a:t>
            </a:r>
            <a:r>
              <a:rPr lang="en-US" b="1" dirty="0" err="1"/>
              <a:t>suy</a:t>
            </a:r>
            <a:r>
              <a:rPr lang="en-US" b="1" dirty="0"/>
              <a:t> </a:t>
            </a:r>
            <a:r>
              <a:rPr lang="en-US" b="1" dirty="0" err="1"/>
              <a:t>nghĩ</a:t>
            </a:r>
            <a:r>
              <a:rPr lang="en-US" b="1" dirty="0"/>
              <a:t> </a:t>
            </a:r>
            <a:r>
              <a:rPr lang="en-US" b="1" dirty="0" err="1"/>
              <a:t>về</a:t>
            </a:r>
            <a:r>
              <a:rPr lang="en-US" b="1" dirty="0"/>
              <a:t> </a:t>
            </a:r>
            <a:r>
              <a:rPr lang="en-US" b="1" dirty="0" err="1"/>
              <a:t>một</a:t>
            </a:r>
            <a:r>
              <a:rPr lang="en-US" b="1" dirty="0"/>
              <a:t> </a:t>
            </a:r>
            <a:r>
              <a:rPr lang="en-US" b="1" dirty="0" err="1"/>
              <a:t>điều</a:t>
            </a:r>
            <a:r>
              <a:rPr lang="en-US" b="1" dirty="0"/>
              <a:t> </a:t>
            </a:r>
            <a:r>
              <a:rPr lang="en-US" b="1" dirty="0" err="1"/>
              <a:t>gì</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tự</a:t>
            </a:r>
            <a:r>
              <a:rPr lang="en-US" b="1" dirty="0"/>
              <a:t> </a:t>
            </a:r>
            <a:r>
              <a:rPr lang="en-US" b="1" dirty="0" err="1"/>
              <a:t>làm</a:t>
            </a:r>
            <a:r>
              <a:rPr lang="en-US" b="1" dirty="0"/>
              <a:t> </a:t>
            </a:r>
            <a:r>
              <a:rPr lang="en-US" b="1" dirty="0" err="1"/>
              <a:t>được</a:t>
            </a:r>
            <a:r>
              <a:rPr lang="en-US" b="1" dirty="0"/>
              <a:t>.</a:t>
            </a:r>
          </a:p>
          <a:p>
            <a:r>
              <a:rPr lang="en-US" b="1" dirty="0"/>
              <a:t>- </a:t>
            </a:r>
            <a:r>
              <a:rPr lang="en-US" b="1" dirty="0" err="1"/>
              <a:t>Bạn</a:t>
            </a:r>
            <a:r>
              <a:rPr lang="en-US" b="1" dirty="0"/>
              <a:t> </a:t>
            </a:r>
            <a:r>
              <a:rPr lang="en-US" b="1" dirty="0" err="1"/>
              <a:t>không</a:t>
            </a:r>
            <a:r>
              <a:rPr lang="en-US" b="1" dirty="0"/>
              <a:t> </a:t>
            </a:r>
            <a:r>
              <a:rPr lang="en-US" b="1" dirty="0" err="1"/>
              <a:t>biết</a:t>
            </a:r>
            <a:r>
              <a:rPr lang="en-US" b="1" dirty="0"/>
              <a:t> </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đang</a:t>
            </a:r>
            <a:r>
              <a:rPr lang="en-US" b="1" dirty="0"/>
              <a:t> </a:t>
            </a:r>
            <a:r>
              <a:rPr lang="en-US" b="1" dirty="0" err="1"/>
              <a:t>nói</a:t>
            </a:r>
            <a:r>
              <a:rPr lang="en-US" b="1" dirty="0"/>
              <a:t> </a:t>
            </a:r>
            <a:r>
              <a:rPr lang="en-US" b="1" dirty="0" err="1"/>
              <a:t>về</a:t>
            </a:r>
            <a:r>
              <a:rPr lang="en-US" b="1" dirty="0"/>
              <a:t>.</a:t>
            </a:r>
          </a:p>
          <a:p>
            <a:r>
              <a:rPr lang="en-US" b="1" dirty="0"/>
              <a:t>- </a:t>
            </a:r>
            <a:r>
              <a:rPr lang="en-US" b="1" dirty="0" err="1"/>
              <a:t>Bạn</a:t>
            </a:r>
            <a:r>
              <a:rPr lang="en-US" b="1" dirty="0"/>
              <a:t> </a:t>
            </a:r>
            <a:r>
              <a:rPr lang="en-US" b="1" dirty="0" err="1"/>
              <a:t>đã</a:t>
            </a:r>
            <a:r>
              <a:rPr lang="en-US" b="1" dirty="0"/>
              <a:t> </a:t>
            </a:r>
            <a:r>
              <a:rPr lang="en-US" b="1" dirty="0" err="1"/>
              <a:t>thực</a:t>
            </a:r>
            <a:r>
              <a:rPr lang="en-US" b="1" dirty="0"/>
              <a:t> </a:t>
            </a:r>
            <a:r>
              <a:rPr lang="en-US" b="1" dirty="0" err="1"/>
              <a:t>sự</a:t>
            </a:r>
            <a:r>
              <a:rPr lang="en-US" b="1" dirty="0"/>
              <a:t> </a:t>
            </a:r>
            <a:r>
              <a:rPr lang="en-US" b="1" dirty="0" err="1"/>
              <a:t>nghĩ</a:t>
            </a:r>
            <a:r>
              <a:rPr lang="en-US" b="1" dirty="0"/>
              <a:t> </a:t>
            </a:r>
            <a:r>
              <a:rPr lang="en-US" b="1" dirty="0" err="1"/>
              <a:t>đến</a:t>
            </a:r>
            <a:r>
              <a:rPr lang="en-US" b="1" dirty="0"/>
              <a:t> </a:t>
            </a:r>
            <a:r>
              <a:rPr lang="en-US" b="1" dirty="0" err="1"/>
              <a:t>điều</a:t>
            </a:r>
            <a:r>
              <a:rPr lang="en-US" b="1" dirty="0"/>
              <a:t> </a:t>
            </a:r>
            <a:r>
              <a:rPr lang="en-US" b="1" dirty="0" err="1"/>
              <a:t>này</a:t>
            </a:r>
            <a:r>
              <a:rPr lang="en-US" b="1" dirty="0"/>
              <a:t>.</a:t>
            </a:r>
          </a:p>
          <a:p>
            <a:r>
              <a:rPr lang="en-US" b="1" dirty="0"/>
              <a:t> </a:t>
            </a:r>
          </a:p>
          <a:p>
            <a:r>
              <a:rPr lang="en-US" b="1" dirty="0" err="1"/>
              <a:t>Chuyển</a:t>
            </a:r>
            <a:r>
              <a:rPr lang="en-US" b="1" dirty="0"/>
              <a:t> </a:t>
            </a:r>
            <a:r>
              <a:rPr lang="en-US" b="1" dirty="0" err="1"/>
              <a:t>đổi</a:t>
            </a:r>
            <a:r>
              <a:rPr lang="en-US" b="1" dirty="0"/>
              <a:t> </a:t>
            </a:r>
            <a:r>
              <a:rPr lang="en-US" b="1" dirty="0" err="1"/>
              <a:t>chủ</a:t>
            </a:r>
            <a:r>
              <a:rPr lang="en-US" b="1" dirty="0"/>
              <a:t> </a:t>
            </a:r>
            <a:r>
              <a:rPr lang="en-US" b="1" dirty="0" err="1"/>
              <a:t>đề</a:t>
            </a:r>
            <a:endParaRPr lang="en-US" b="1" dirty="0"/>
          </a:p>
          <a:p>
            <a:r>
              <a:rPr lang="en-US" b="1" dirty="0"/>
              <a:t>- </a:t>
            </a:r>
            <a:r>
              <a:rPr lang="en-US" b="1" dirty="0" err="1"/>
              <a:t>Bạn</a:t>
            </a:r>
            <a:r>
              <a:rPr lang="en-US" b="1" dirty="0"/>
              <a:t> </a:t>
            </a:r>
            <a:r>
              <a:rPr lang="en-US" b="1" dirty="0" err="1"/>
              <a:t>nói</a:t>
            </a:r>
            <a:r>
              <a:rPr lang="en-US" b="1" dirty="0"/>
              <a:t> </a:t>
            </a:r>
            <a:r>
              <a:rPr lang="en-US" b="1" dirty="0" err="1"/>
              <a:t>rằng</a:t>
            </a:r>
            <a:r>
              <a:rPr lang="en-US" b="1" dirty="0"/>
              <a:t> </a:t>
            </a:r>
            <a:r>
              <a:rPr lang="en-US" b="1" dirty="0" err="1"/>
              <a:t>đây</a:t>
            </a:r>
            <a:r>
              <a:rPr lang="en-US" b="1" dirty="0"/>
              <a:t> </a:t>
            </a:r>
            <a:r>
              <a:rPr lang="en-US" b="1" dirty="0" err="1"/>
              <a:t>là</a:t>
            </a:r>
            <a:r>
              <a:rPr lang="en-US" b="1" dirty="0"/>
              <a:t> </a:t>
            </a:r>
            <a:r>
              <a:rPr lang="en-US" b="1" dirty="0" err="1"/>
              <a:t>lỗi</a:t>
            </a:r>
            <a:r>
              <a:rPr lang="en-US" b="1" dirty="0"/>
              <a:t> </a:t>
            </a:r>
            <a:r>
              <a:rPr lang="en-US" b="1" dirty="0" err="1"/>
              <a:t>của</a:t>
            </a:r>
            <a:r>
              <a:rPr lang="en-US" b="1" dirty="0"/>
              <a:t> </a:t>
            </a:r>
            <a:r>
              <a:rPr lang="en-US" b="1" dirty="0" err="1"/>
              <a:t>tôi</a:t>
            </a:r>
            <a:r>
              <a:rPr lang="en-US" b="1" dirty="0"/>
              <a:t>, </a:t>
            </a:r>
            <a:r>
              <a:rPr lang="en-US" b="1" dirty="0" err="1"/>
              <a:t>rằng</a:t>
            </a:r>
            <a:r>
              <a:rPr lang="en-US" b="1" dirty="0"/>
              <a:t> </a:t>
            </a:r>
            <a:r>
              <a:rPr lang="en-US" b="1" dirty="0" err="1"/>
              <a:t>tôi</a:t>
            </a:r>
            <a:r>
              <a:rPr lang="en-US" b="1" dirty="0"/>
              <a:t> </a:t>
            </a:r>
            <a:r>
              <a:rPr lang="en-US" b="1" dirty="0" err="1"/>
              <a:t>không</a:t>
            </a:r>
            <a:r>
              <a:rPr lang="en-US" b="1" dirty="0"/>
              <a:t> </a:t>
            </a:r>
            <a:r>
              <a:rPr lang="en-US" b="1" dirty="0" err="1"/>
              <a:t>phải</a:t>
            </a:r>
            <a:r>
              <a:rPr lang="en-US" b="1" dirty="0"/>
              <a:t> </a:t>
            </a:r>
            <a:r>
              <a:rPr lang="en-US" b="1" dirty="0" err="1"/>
              <a:t>là</a:t>
            </a:r>
            <a:r>
              <a:rPr lang="en-US" b="1" dirty="0"/>
              <a:t> </a:t>
            </a:r>
            <a:r>
              <a:rPr lang="en-US" b="1" dirty="0" err="1"/>
              <a:t>một</a:t>
            </a:r>
            <a:r>
              <a:rPr lang="en-US" b="1" dirty="0"/>
              <a:t> </a:t>
            </a:r>
            <a:r>
              <a:rPr lang="en-US" b="1" dirty="0" err="1"/>
              <a:t>người</a:t>
            </a:r>
            <a:r>
              <a:rPr lang="en-US" b="1" dirty="0"/>
              <a:t> </a:t>
            </a:r>
            <a:r>
              <a:rPr lang="en-US" b="1" dirty="0" err="1"/>
              <a:t>chồng</a:t>
            </a:r>
            <a:r>
              <a:rPr lang="en-US" b="1" dirty="0"/>
              <a:t> </a:t>
            </a:r>
            <a:r>
              <a:rPr lang="en-US" b="1" dirty="0" err="1"/>
              <a:t>tốt</a:t>
            </a:r>
            <a:r>
              <a:rPr lang="en-US" b="1" dirty="0"/>
              <a:t>?</a:t>
            </a:r>
          </a:p>
          <a:p>
            <a:r>
              <a:rPr lang="en-US" b="1" dirty="0"/>
              <a:t>- </a:t>
            </a:r>
            <a:r>
              <a:rPr lang="en-US" b="1" dirty="0" err="1"/>
              <a:t>Không</a:t>
            </a:r>
            <a:r>
              <a:rPr lang="en-US" b="1" dirty="0"/>
              <a:t> </a:t>
            </a:r>
            <a:r>
              <a:rPr lang="en-US" b="1" dirty="0" err="1"/>
              <a:t>sao</a:t>
            </a:r>
            <a:r>
              <a:rPr lang="en-US" b="1" dirty="0"/>
              <a:t> </a:t>
            </a:r>
            <a:r>
              <a:rPr lang="en-US" b="1" dirty="0" err="1"/>
              <a:t>cả</a:t>
            </a:r>
            <a:r>
              <a:rPr lang="en-US" b="1" dirty="0"/>
              <a:t>. </a:t>
            </a:r>
            <a:r>
              <a:rPr lang="en-US" b="1" dirty="0" err="1"/>
              <a:t>Tôi</a:t>
            </a:r>
            <a:r>
              <a:rPr lang="en-US" b="1" dirty="0"/>
              <a:t> </a:t>
            </a:r>
            <a:r>
              <a:rPr lang="en-US" b="1" dirty="0" err="1"/>
              <a:t>không</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việc</a:t>
            </a:r>
            <a:r>
              <a:rPr lang="en-US" b="1" dirty="0"/>
              <a:t> </a:t>
            </a:r>
            <a:r>
              <a:rPr lang="en-US" b="1" dirty="0" err="1"/>
              <a:t>đổ</a:t>
            </a:r>
            <a:r>
              <a:rPr lang="en-US" b="1" dirty="0"/>
              <a:t> </a:t>
            </a:r>
            <a:r>
              <a:rPr lang="en-US" b="1" dirty="0" err="1"/>
              <a:t>lỗi</a:t>
            </a:r>
            <a:r>
              <a:rPr lang="en-US" b="1" dirty="0"/>
              <a:t> </a:t>
            </a:r>
            <a:r>
              <a:rPr lang="en-US" b="1" dirty="0" err="1"/>
              <a:t>hoặc</a:t>
            </a:r>
            <a:r>
              <a:rPr lang="en-US" b="1" dirty="0"/>
              <a:t> </a:t>
            </a:r>
            <a:r>
              <a:rPr lang="en-US" b="1" dirty="0" err="1"/>
              <a:t>gọi</a:t>
            </a:r>
            <a:r>
              <a:rPr lang="en-US" b="1" dirty="0"/>
              <a:t> </a:t>
            </a:r>
            <a:r>
              <a:rPr lang="en-US" b="1" dirty="0" err="1"/>
              <a:t>tên</a:t>
            </a:r>
            <a:r>
              <a:rPr lang="en-US" b="1" dirty="0"/>
              <a:t>. </a:t>
            </a:r>
            <a:r>
              <a:rPr lang="en-US" b="1" dirty="0" err="1"/>
              <a:t>Điều</a:t>
            </a:r>
            <a:r>
              <a:rPr lang="en-US" b="1" dirty="0"/>
              <a:t> </a:t>
            </a:r>
            <a:r>
              <a:rPr lang="en-US" b="1" dirty="0" err="1"/>
              <a:t>quan</a:t>
            </a:r>
            <a:r>
              <a:rPr lang="en-US" b="1" dirty="0"/>
              <a:t> </a:t>
            </a:r>
            <a:r>
              <a:rPr lang="en-US" b="1" dirty="0" err="1"/>
              <a:t>trọng</a:t>
            </a:r>
            <a:r>
              <a:rPr lang="en-US" b="1" dirty="0"/>
              <a:t> </a:t>
            </a:r>
            <a:r>
              <a:rPr lang="en-US" b="1" dirty="0" err="1"/>
              <a:t>đối</a:t>
            </a:r>
            <a:r>
              <a:rPr lang="en-US" b="1" dirty="0"/>
              <a:t> </a:t>
            </a:r>
            <a:r>
              <a:rPr lang="en-US" b="1" dirty="0" err="1"/>
              <a:t>với</a:t>
            </a:r>
            <a:r>
              <a:rPr lang="en-US" b="1" dirty="0"/>
              <a:t> </a:t>
            </a:r>
            <a:r>
              <a:rPr lang="en-US" b="1" dirty="0" err="1"/>
              <a:t>tôi</a:t>
            </a:r>
            <a:r>
              <a:rPr lang="en-US" b="1" dirty="0"/>
              <a:t> </a:t>
            </a:r>
            <a:r>
              <a:rPr lang="en-US" b="1" dirty="0" err="1"/>
              <a:t>là</a:t>
            </a:r>
            <a:r>
              <a:rPr lang="en-US" b="1" dirty="0"/>
              <a:t> </a:t>
            </a:r>
            <a:r>
              <a:rPr lang="en-US" b="1" dirty="0" err="1"/>
              <a:t>làm</a:t>
            </a:r>
            <a:r>
              <a:rPr lang="en-US" b="1" dirty="0"/>
              <a:t> </a:t>
            </a:r>
            <a:r>
              <a:rPr lang="en-US" b="1" dirty="0" err="1"/>
              <a:t>thế</a:t>
            </a:r>
            <a:r>
              <a:rPr lang="en-US" b="1" dirty="0"/>
              <a:t> </a:t>
            </a:r>
            <a:r>
              <a:rPr lang="en-US" b="1" dirty="0" err="1"/>
              <a:t>nào</a:t>
            </a:r>
            <a:r>
              <a:rPr lang="en-US" b="1" dirty="0"/>
              <a:t> </a:t>
            </a:r>
            <a:r>
              <a:rPr lang="en-US" b="1" dirty="0" err="1"/>
              <a:t>đẻ</a:t>
            </a:r>
            <a:r>
              <a:rPr lang="en-US" b="1" dirty="0"/>
              <a:t> </a:t>
            </a:r>
            <a:r>
              <a:rPr lang="en-US" b="1" dirty="0" err="1"/>
              <a:t>mối</a:t>
            </a:r>
            <a:r>
              <a:rPr lang="en-US" b="1" dirty="0"/>
              <a:t> </a:t>
            </a:r>
            <a:r>
              <a:rPr lang="en-US" b="1" dirty="0" err="1"/>
              <a:t>quan</a:t>
            </a:r>
            <a:r>
              <a:rPr lang="en-US" b="1" dirty="0"/>
              <a:t> </a:t>
            </a:r>
            <a:r>
              <a:rPr lang="en-US" b="1" dirty="0" err="1"/>
              <a:t>hệ</a:t>
            </a:r>
            <a:r>
              <a:rPr lang="en-US" b="1" dirty="0"/>
              <a:t> </a:t>
            </a:r>
            <a:r>
              <a:rPr lang="en-US" b="1" dirty="0" err="1"/>
              <a:t>của</a:t>
            </a:r>
            <a:r>
              <a:rPr lang="en-US" b="1" dirty="0"/>
              <a:t> </a:t>
            </a:r>
            <a:r>
              <a:rPr lang="en-US" b="1" dirty="0" err="1"/>
              <a:t>bạn</a:t>
            </a:r>
            <a:r>
              <a:rPr lang="en-US" b="1" dirty="0"/>
              <a:t> </a:t>
            </a:r>
            <a:r>
              <a:rPr lang="en-US" b="1" dirty="0" err="1"/>
              <a:t>tốt</a:t>
            </a:r>
            <a:r>
              <a:rPr lang="en-US" b="1" dirty="0"/>
              <a:t> </a:t>
            </a:r>
            <a:r>
              <a:rPr lang="en-US" b="1" dirty="0" err="1"/>
              <a:t>hơn</a:t>
            </a:r>
            <a:r>
              <a:rPr lang="en-US" b="1" dirty="0"/>
              <a:t>, </a:t>
            </a:r>
            <a:r>
              <a:rPr lang="en-US" b="1" dirty="0" err="1"/>
              <a:t>và</a:t>
            </a:r>
            <a:r>
              <a:rPr lang="en-US" b="1" dirty="0"/>
              <a:t> </a:t>
            </a:r>
            <a:r>
              <a:rPr lang="en-US" b="1" dirty="0" err="1"/>
              <a:t>làm</a:t>
            </a:r>
            <a:r>
              <a:rPr lang="en-US" b="1" dirty="0"/>
              <a:t> </a:t>
            </a:r>
            <a:r>
              <a:rPr lang="en-US" b="1" dirty="0" err="1"/>
              <a:t>sao</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đạt</a:t>
            </a:r>
            <a:r>
              <a:rPr lang="en-US" b="1" dirty="0"/>
              <a:t> </a:t>
            </a:r>
            <a:r>
              <a:rPr lang="en-US" b="1" dirty="0" err="1"/>
              <a:t>được</a:t>
            </a:r>
            <a:r>
              <a:rPr lang="en-US" b="1" dirty="0"/>
              <a:t> </a:t>
            </a:r>
            <a:r>
              <a:rPr lang="en-US" b="1" dirty="0" err="1"/>
              <a:t>múc</a:t>
            </a:r>
            <a:r>
              <a:rPr lang="en-US" b="1" dirty="0"/>
              <a:t> </a:t>
            </a:r>
            <a:r>
              <a:rPr lang="en-US" b="1" dirty="0" err="1"/>
              <a:t>đó</a:t>
            </a:r>
            <a:r>
              <a:rPr lang="en-US" b="1" dirty="0"/>
              <a:t>.</a:t>
            </a:r>
          </a:p>
          <a:p>
            <a:r>
              <a:rPr lang="en-US" b="1" dirty="0"/>
              <a:t>- </a:t>
            </a:r>
            <a:r>
              <a:rPr lang="en-US" b="1" dirty="0" err="1"/>
              <a:t>Bạn</a:t>
            </a:r>
            <a:r>
              <a:rPr lang="en-US" b="1" dirty="0"/>
              <a:t> </a:t>
            </a:r>
            <a:r>
              <a:rPr lang="en-US" b="1" dirty="0" err="1"/>
              <a:t>nghĩ</a:t>
            </a:r>
            <a:r>
              <a:rPr lang="en-US" b="1" dirty="0"/>
              <a:t> </a:t>
            </a:r>
            <a:r>
              <a:rPr lang="en-US" b="1" dirty="0" err="1"/>
              <a:t>tôi</a:t>
            </a:r>
            <a:r>
              <a:rPr lang="en-US" b="1" dirty="0"/>
              <a:t> </a:t>
            </a:r>
            <a:r>
              <a:rPr lang="en-US" b="1" dirty="0" err="1"/>
              <a:t>có</a:t>
            </a:r>
            <a:r>
              <a:rPr lang="en-US" b="1" dirty="0"/>
              <a:t> </a:t>
            </a:r>
            <a:r>
              <a:rPr lang="en-US" b="1" dirty="0" err="1"/>
              <a:t>vấn</a:t>
            </a:r>
            <a:r>
              <a:rPr lang="en-US" b="1" dirty="0"/>
              <a:t> </a:t>
            </a:r>
            <a:r>
              <a:rPr lang="en-US" b="1" dirty="0" err="1"/>
              <a:t>đề</a:t>
            </a:r>
            <a:r>
              <a:rPr lang="en-US" b="1" dirty="0"/>
              <a:t> </a:t>
            </a:r>
            <a:r>
              <a:rPr lang="en-US" b="1" dirty="0" err="1"/>
              <a:t>trong</a:t>
            </a:r>
            <a:r>
              <a:rPr lang="en-US" b="1" dirty="0"/>
              <a:t> </a:t>
            </a:r>
            <a:r>
              <a:rPr lang="en-US" b="1" dirty="0" err="1"/>
              <a:t>việc</a:t>
            </a:r>
            <a:r>
              <a:rPr lang="en-US" b="1" dirty="0"/>
              <a:t> </a:t>
            </a:r>
            <a:r>
              <a:rPr lang="en-US" b="1" dirty="0" err="1"/>
              <a:t>uống</a:t>
            </a:r>
            <a:r>
              <a:rPr lang="en-US" b="1" dirty="0"/>
              <a:t> </a:t>
            </a:r>
            <a:r>
              <a:rPr lang="en-US" b="1" dirty="0" err="1"/>
              <a:t>rượu</a:t>
            </a:r>
            <a:r>
              <a:rPr lang="en-US" b="1" dirty="0"/>
              <a:t>? </a:t>
            </a:r>
          </a:p>
          <a:p>
            <a:r>
              <a:rPr lang="en-US" b="1" dirty="0"/>
              <a:t>- </a:t>
            </a:r>
            <a:r>
              <a:rPr lang="en-US" b="1" dirty="0" err="1"/>
              <a:t>Tôi</a:t>
            </a:r>
            <a:r>
              <a:rPr lang="en-US" b="1" dirty="0"/>
              <a:t> </a:t>
            </a:r>
            <a:r>
              <a:rPr lang="en-US" b="1" dirty="0" err="1"/>
              <a:t>thực</a:t>
            </a:r>
            <a:r>
              <a:rPr lang="en-US" b="1" dirty="0"/>
              <a:t> </a:t>
            </a:r>
            <a:r>
              <a:rPr lang="en-US" b="1" dirty="0" err="1"/>
              <a:t>sự</a:t>
            </a:r>
            <a:r>
              <a:rPr lang="en-US" b="1" dirty="0"/>
              <a:t> </a:t>
            </a:r>
            <a:r>
              <a:rPr lang="en-US" b="1" dirty="0" err="1"/>
              <a:t>không</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nhãn</a:t>
            </a:r>
            <a:r>
              <a:rPr lang="en-US" b="1" dirty="0"/>
              <a:t>. </a:t>
            </a:r>
            <a:r>
              <a:rPr lang="en-US" b="1" dirty="0" err="1"/>
              <a:t>Tôi</a:t>
            </a:r>
            <a:r>
              <a:rPr lang="en-US" b="1" dirty="0"/>
              <a:t> </a:t>
            </a:r>
            <a:r>
              <a:rPr lang="en-US" b="1" dirty="0" err="1"/>
              <a:t>chỉ</a:t>
            </a:r>
            <a:r>
              <a:rPr lang="en-US" b="1" dirty="0"/>
              <a:t> </a:t>
            </a:r>
            <a:r>
              <a:rPr lang="en-US" b="1" dirty="0" err="1"/>
              <a:t>quan</a:t>
            </a:r>
            <a:r>
              <a:rPr lang="en-US" b="1" dirty="0"/>
              <a:t> </a:t>
            </a:r>
            <a:r>
              <a:rPr lang="en-US" b="1" dirty="0" err="1"/>
              <a:t>tâm</a:t>
            </a:r>
            <a:r>
              <a:rPr lang="en-US" b="1" dirty="0"/>
              <a:t> </a:t>
            </a:r>
            <a:r>
              <a:rPr lang="en-US" b="1" dirty="0" err="1"/>
              <a:t>đến</a:t>
            </a:r>
            <a:r>
              <a:rPr lang="en-US" b="1" dirty="0"/>
              <a:t> </a:t>
            </a:r>
            <a:r>
              <a:rPr lang="en-US" b="1" dirty="0" err="1"/>
              <a:t>bạn</a:t>
            </a:r>
            <a:r>
              <a:rPr lang="en-US" b="1" dirty="0"/>
              <a:t>.</a:t>
            </a:r>
          </a:p>
        </p:txBody>
      </p:sp>
      <p:sp>
        <p:nvSpPr>
          <p:cNvPr id="4" name="Slide Number Placeholder 3"/>
          <p:cNvSpPr>
            <a:spLocks noGrp="1"/>
          </p:cNvSpPr>
          <p:nvPr>
            <p:ph type="sldNum" sz="quarter" idx="10"/>
          </p:nvPr>
        </p:nvSpPr>
        <p:spPr/>
        <p:txBody>
          <a:bodyPr/>
          <a:lstStyle/>
          <a:p>
            <a:fld id="{857C92A1-E82D-D04C-8140-EFD5335B71C8}" type="slidenum">
              <a:rPr lang="en-US" smtClean="0"/>
              <a:t>125</a:t>
            </a:fld>
            <a:endParaRPr lang="en-US"/>
          </a:p>
        </p:txBody>
      </p:sp>
    </p:spTree>
    <p:extLst>
      <p:ext uri="{BB962C8B-B14F-4D97-AF65-F5344CB8AC3E}">
        <p14:creationId xmlns:p14="http://schemas.microsoft.com/office/powerpoint/2010/main" val="32200944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7C92A1-E82D-D04C-8140-EFD5335B71C8}" type="slidenum">
              <a:rPr lang="en-US" smtClean="0"/>
              <a:t>130</a:t>
            </a:fld>
            <a:endParaRPr lang="en-US"/>
          </a:p>
        </p:txBody>
      </p:sp>
    </p:spTree>
    <p:extLst>
      <p:ext uri="{BB962C8B-B14F-4D97-AF65-F5344CB8AC3E}">
        <p14:creationId xmlns:p14="http://schemas.microsoft.com/office/powerpoint/2010/main" val="58976043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Con </a:t>
            </a:r>
            <a:r>
              <a:rPr lang="en-US" b="1" dirty="0" err="1"/>
              <a:t>người</a:t>
            </a:r>
            <a:r>
              <a:rPr lang="en-US" b="1" dirty="0"/>
              <a:t> </a:t>
            </a:r>
            <a:r>
              <a:rPr lang="en-US" b="1" dirty="0" err="1"/>
              <a:t>thường</a:t>
            </a:r>
            <a:r>
              <a:rPr lang="en-US" b="1" dirty="0"/>
              <a:t> </a:t>
            </a:r>
            <a:r>
              <a:rPr lang="en-US" b="1" dirty="0" err="1"/>
              <a:t>có</a:t>
            </a:r>
            <a:r>
              <a:rPr lang="en-US" b="1" dirty="0"/>
              <a:t> </a:t>
            </a:r>
            <a:r>
              <a:rPr lang="en-US" b="1" dirty="0" err="1"/>
              <a:t>thực</a:t>
            </a:r>
            <a:r>
              <a:rPr lang="en-US" b="1" dirty="0"/>
              <a:t> </a:t>
            </a:r>
            <a:r>
              <a:rPr lang="en-US" b="1" dirty="0" err="1"/>
              <a:t>hiên</a:t>
            </a:r>
            <a:r>
              <a:rPr lang="en-US" b="1" dirty="0"/>
              <a:t> </a:t>
            </a:r>
            <a:r>
              <a:rPr lang="en-US" b="1" dirty="0" err="1"/>
              <a:t>thay</a:t>
            </a:r>
            <a:r>
              <a:rPr lang="en-US" b="1" dirty="0"/>
              <a:t> </a:t>
            </a:r>
            <a:r>
              <a:rPr lang="en-US" b="1" dirty="0" err="1"/>
              <a:t>đổi</a:t>
            </a:r>
            <a:r>
              <a:rPr lang="en-US" b="1" dirty="0"/>
              <a:t> </a:t>
            </a:r>
            <a:r>
              <a:rPr lang="en-US" b="1" dirty="0" err="1"/>
              <a:t>khi</a:t>
            </a:r>
            <a:r>
              <a:rPr lang="en-US" b="1" dirty="0"/>
              <a:t> </a:t>
            </a:r>
            <a:r>
              <a:rPr lang="en-US" b="1" dirty="0" err="1"/>
              <a:t>họ</a:t>
            </a:r>
            <a:r>
              <a:rPr lang="en-US" b="1" dirty="0"/>
              <a:t> </a:t>
            </a:r>
            <a:r>
              <a:rPr lang="en-US" b="1" dirty="0" err="1"/>
              <a:t>có</a:t>
            </a:r>
            <a:r>
              <a:rPr lang="en-US" b="1" dirty="0"/>
              <a:t> </a:t>
            </a:r>
            <a:r>
              <a:rPr lang="en-US" b="1" dirty="0" err="1"/>
              <a:t>một</a:t>
            </a:r>
            <a:r>
              <a:rPr lang="en-US" b="1" dirty="0"/>
              <a:t> </a:t>
            </a:r>
            <a:r>
              <a:rPr lang="en-US" b="1" dirty="0" err="1"/>
              <a:t>kế</a:t>
            </a:r>
            <a:r>
              <a:rPr lang="en-US" b="1" dirty="0"/>
              <a:t> </a:t>
            </a:r>
            <a:r>
              <a:rPr lang="en-US" b="1" dirty="0" err="1"/>
              <a:t>hoạch</a:t>
            </a:r>
            <a:r>
              <a:rPr lang="en-US" b="1" dirty="0"/>
              <a:t> </a:t>
            </a:r>
            <a:r>
              <a:rPr lang="en-US" b="1" dirty="0" err="1"/>
              <a:t>cụ</a:t>
            </a:r>
            <a:r>
              <a:rPr lang="en-US" b="1" dirty="0"/>
              <a:t> </a:t>
            </a:r>
            <a:r>
              <a:rPr lang="en-US" b="1" dirty="0" err="1"/>
              <a:t>thể</a:t>
            </a:r>
            <a:r>
              <a:rPr lang="en-US" b="1" dirty="0"/>
              <a:t> </a:t>
            </a:r>
            <a:r>
              <a:rPr lang="en-US" b="1" dirty="0" err="1"/>
              <a:t>và</a:t>
            </a:r>
            <a:r>
              <a:rPr lang="en-US" b="1" dirty="0"/>
              <a:t> </a:t>
            </a:r>
            <a:r>
              <a:rPr lang="en-US" b="1" dirty="0" err="1"/>
              <a:t>thể</a:t>
            </a:r>
            <a:r>
              <a:rPr lang="en-US" b="1" dirty="0"/>
              <a:t> </a:t>
            </a:r>
            <a:r>
              <a:rPr lang="en-US" b="1" dirty="0" err="1"/>
              <a:t>hiện</a:t>
            </a:r>
            <a:r>
              <a:rPr lang="en-US" b="1" dirty="0"/>
              <a:t> </a:t>
            </a:r>
            <a:r>
              <a:rPr lang="en-US" b="1" dirty="0" err="1"/>
              <a:t>cho</a:t>
            </a:r>
            <a:r>
              <a:rPr lang="en-US" b="1" dirty="0"/>
              <a:t> </a:t>
            </a:r>
            <a:r>
              <a:rPr lang="en-US" b="1" dirty="0" err="1"/>
              <a:t>người</a:t>
            </a:r>
            <a:r>
              <a:rPr lang="en-US" b="1" dirty="0"/>
              <a:t> </a:t>
            </a:r>
            <a:r>
              <a:rPr lang="en-US" b="1" dirty="0" err="1"/>
              <a:t>khác</a:t>
            </a:r>
            <a:r>
              <a:rPr lang="en-US" b="1" dirty="0"/>
              <a:t> </a:t>
            </a:r>
            <a:r>
              <a:rPr lang="en-US" b="1" dirty="0" err="1"/>
              <a:t>ý</a:t>
            </a:r>
            <a:r>
              <a:rPr lang="en-US" b="1" dirty="0"/>
              <a:t> </a:t>
            </a:r>
            <a:r>
              <a:rPr lang="en-US" b="1" dirty="0" err="1"/>
              <a:t>định</a:t>
            </a:r>
            <a:r>
              <a:rPr lang="en-US" b="1" dirty="0"/>
              <a:t> </a:t>
            </a:r>
            <a:r>
              <a:rPr lang="en-US" b="1" dirty="0" err="1"/>
              <a:t>thực</a:t>
            </a:r>
            <a:r>
              <a:rPr lang="en-US" b="1" dirty="0"/>
              <a:t> </a:t>
            </a:r>
            <a:r>
              <a:rPr lang="en-US" b="1" dirty="0" err="1"/>
              <a:t>hiện</a:t>
            </a:r>
            <a:r>
              <a:rPr lang="en-US" b="1" dirty="0"/>
              <a:t> </a:t>
            </a:r>
            <a:r>
              <a:rPr lang="en-US" b="1" dirty="0" err="1"/>
              <a:t>nó</a:t>
            </a:r>
            <a:endParaRPr lang="en-US" b="1" dirty="0"/>
          </a:p>
          <a:p>
            <a:endParaRPr lang="en-US" b="1" dirty="0"/>
          </a:p>
          <a:p>
            <a:r>
              <a:rPr lang="en-US" b="1" dirty="0" err="1"/>
              <a:t>Trong</a:t>
            </a:r>
            <a:r>
              <a:rPr lang="en-US" b="1" dirty="0"/>
              <a:t> </a:t>
            </a:r>
            <a:r>
              <a:rPr lang="en-US" b="1" dirty="0" err="1"/>
              <a:t>một</a:t>
            </a:r>
            <a:r>
              <a:rPr lang="en-US" b="1" dirty="0"/>
              <a:t> </a:t>
            </a:r>
            <a:r>
              <a:rPr lang="en-US" b="1" dirty="0" err="1"/>
              <a:t>nghiên</a:t>
            </a:r>
            <a:r>
              <a:rPr lang="en-US" b="1" dirty="0"/>
              <a:t> </a:t>
            </a:r>
            <a:r>
              <a:rPr lang="en-US" b="1" dirty="0" err="1"/>
              <a:t>cứu</a:t>
            </a:r>
            <a:r>
              <a:rPr lang="en-US" b="1" dirty="0"/>
              <a:t> </a:t>
            </a:r>
            <a:r>
              <a:rPr lang="en-US" b="1" dirty="0" err="1"/>
              <a:t>về</a:t>
            </a:r>
            <a:r>
              <a:rPr lang="en-US" b="1" dirty="0"/>
              <a:t> MI, </a:t>
            </a:r>
            <a:r>
              <a:rPr lang="en-US" b="1" dirty="0" err="1"/>
              <a:t>hai</a:t>
            </a:r>
            <a:r>
              <a:rPr lang="en-US" b="1" dirty="0"/>
              <a:t> </a:t>
            </a:r>
            <a:r>
              <a:rPr lang="en-US" b="1" dirty="0" err="1"/>
              <a:t>phần</a:t>
            </a:r>
            <a:r>
              <a:rPr lang="en-US" b="1" dirty="0"/>
              <a:t> </a:t>
            </a:r>
            <a:r>
              <a:rPr lang="en-US" b="1" dirty="0" err="1"/>
              <a:t>ba</a:t>
            </a:r>
            <a:r>
              <a:rPr lang="en-US" b="1" dirty="0"/>
              <a:t> </a:t>
            </a:r>
            <a:r>
              <a:rPr lang="en-US" b="1" dirty="0" err="1"/>
              <a:t>số</a:t>
            </a:r>
            <a:r>
              <a:rPr lang="en-US" b="1" dirty="0"/>
              <a:t> </a:t>
            </a:r>
            <a:r>
              <a:rPr lang="en-US" b="1" dirty="0" err="1"/>
              <a:t>khách</a:t>
            </a:r>
            <a:r>
              <a:rPr lang="en-US" b="1" dirty="0"/>
              <a:t> </a:t>
            </a:r>
            <a:r>
              <a:rPr lang="en-US" b="1" dirty="0" err="1"/>
              <a:t>hàng</a:t>
            </a:r>
            <a:r>
              <a:rPr lang="en-US" b="1" dirty="0"/>
              <a:t> </a:t>
            </a:r>
            <a:r>
              <a:rPr lang="en-US" b="1" dirty="0" err="1"/>
              <a:t>hoạt</a:t>
            </a:r>
            <a:r>
              <a:rPr lang="en-US" b="1" dirty="0"/>
              <a:t> </a:t>
            </a:r>
            <a:r>
              <a:rPr lang="en-US" b="1" dirty="0" err="1"/>
              <a:t>động</a:t>
            </a:r>
            <a:r>
              <a:rPr lang="en-US" b="1" dirty="0"/>
              <a:t> </a:t>
            </a:r>
            <a:r>
              <a:rPr lang="en-US" b="1" dirty="0" err="1"/>
              <a:t>tốt</a:t>
            </a:r>
            <a:r>
              <a:rPr lang="en-US" b="1" dirty="0"/>
              <a:t>. </a:t>
            </a:r>
            <a:r>
              <a:rPr lang="en-US" b="1" dirty="0" err="1"/>
              <a:t>Nhưng</a:t>
            </a:r>
            <a:r>
              <a:rPr lang="en-US" b="1" dirty="0"/>
              <a:t> 1/3 </a:t>
            </a:r>
            <a:r>
              <a:rPr lang="en-US" b="1" dirty="0" err="1"/>
              <a:t>bắt</a:t>
            </a:r>
            <a:r>
              <a:rPr lang="en-US" b="1" dirty="0"/>
              <a:t> </a:t>
            </a:r>
            <a:r>
              <a:rPr lang="en-US" b="1" dirty="0" err="1"/>
              <a:t>đầu</a:t>
            </a:r>
            <a:r>
              <a:rPr lang="en-US" b="1" dirty="0"/>
              <a:t> </a:t>
            </a:r>
            <a:r>
              <a:rPr lang="en-US" b="1" dirty="0" err="1"/>
              <a:t>ở</a:t>
            </a:r>
            <a:r>
              <a:rPr lang="en-US" b="1" dirty="0"/>
              <a:t>  </a:t>
            </a:r>
            <a:r>
              <a:rPr lang="en-US" b="1" dirty="0" err="1"/>
              <a:t>mức</a:t>
            </a:r>
            <a:r>
              <a:rPr lang="en-US" b="1" dirty="0"/>
              <a:t> cam </a:t>
            </a:r>
            <a:r>
              <a:rPr lang="en-US" b="1" dirty="0" err="1"/>
              <a:t>kết</a:t>
            </a:r>
            <a:r>
              <a:rPr lang="en-US" b="1" dirty="0"/>
              <a:t> </a:t>
            </a:r>
            <a:r>
              <a:rPr lang="en-US" b="1" dirty="0" err="1"/>
              <a:t>kém</a:t>
            </a:r>
            <a:r>
              <a:rPr lang="en-US" b="1" dirty="0"/>
              <a:t>.  </a:t>
            </a:r>
            <a:r>
              <a:rPr lang="en-US" b="1" dirty="0" err="1"/>
              <a:t>Một</a:t>
            </a:r>
            <a:r>
              <a:rPr lang="en-US" b="1" dirty="0"/>
              <a:t> </a:t>
            </a:r>
            <a:r>
              <a:rPr lang="en-US" b="1" dirty="0" err="1"/>
              <a:t>khi</a:t>
            </a:r>
            <a:r>
              <a:rPr lang="en-US" b="1" dirty="0"/>
              <a:t> </a:t>
            </a:r>
            <a:r>
              <a:rPr lang="en-US" b="1" dirty="0" err="1"/>
              <a:t>họ</a:t>
            </a:r>
            <a:r>
              <a:rPr lang="en-US" b="1" dirty="0"/>
              <a:t> </a:t>
            </a:r>
            <a:r>
              <a:rPr lang="en-US" b="1" dirty="0" err="1"/>
              <a:t>trả</a:t>
            </a:r>
            <a:r>
              <a:rPr lang="en-US" b="1" dirty="0"/>
              <a:t> </a:t>
            </a:r>
            <a:r>
              <a:rPr lang="en-US" b="1" dirty="0" err="1"/>
              <a:t>lời</a:t>
            </a:r>
            <a:r>
              <a:rPr lang="en-US" b="1" dirty="0"/>
              <a:t> MI </a:t>
            </a:r>
            <a:r>
              <a:rPr lang="en-US" b="1" dirty="0" err="1"/>
              <a:t>sức</a:t>
            </a:r>
            <a:r>
              <a:rPr lang="en-US" b="1" dirty="0"/>
              <a:t> </a:t>
            </a:r>
            <a:r>
              <a:rPr lang="en-US" b="1" dirty="0" err="1"/>
              <a:t>mạnh</a:t>
            </a:r>
            <a:r>
              <a:rPr lang="en-US" b="1" dirty="0"/>
              <a:t> cam </a:t>
            </a:r>
            <a:r>
              <a:rPr lang="en-US" b="1" dirty="0" err="1"/>
              <a:t>kết</a:t>
            </a:r>
            <a:r>
              <a:rPr lang="en-US" b="1" dirty="0"/>
              <a:t> </a:t>
            </a:r>
            <a:r>
              <a:rPr lang="en-US" b="1" dirty="0" err="1"/>
              <a:t>của</a:t>
            </a:r>
            <a:r>
              <a:rPr lang="en-US" b="1" dirty="0"/>
              <a:t> </a:t>
            </a:r>
            <a:r>
              <a:rPr lang="en-US" b="1" dirty="0" err="1"/>
              <a:t>họ</a:t>
            </a:r>
            <a:r>
              <a:rPr lang="en-US" b="1" dirty="0"/>
              <a:t> </a:t>
            </a:r>
            <a:r>
              <a:rPr lang="en-US" b="1" dirty="0" err="1"/>
              <a:t>tăng</a:t>
            </a:r>
            <a:r>
              <a:rPr lang="en-US" b="1" dirty="0"/>
              <a:t> </a:t>
            </a:r>
            <a:r>
              <a:rPr lang="en-US" b="1" dirty="0" err="1"/>
              <a:t>lên</a:t>
            </a:r>
            <a:r>
              <a:rPr lang="en-US" b="1" dirty="0"/>
              <a:t> </a:t>
            </a:r>
            <a:r>
              <a:rPr lang="en-US" b="1" dirty="0" err="1"/>
              <a:t>cùng</a:t>
            </a:r>
            <a:r>
              <a:rPr lang="en-US" b="1" dirty="0"/>
              <a:t> </a:t>
            </a:r>
            <a:r>
              <a:rPr lang="en-US" b="1" dirty="0" err="1"/>
              <a:t>cấp</a:t>
            </a:r>
            <a:r>
              <a:rPr lang="en-US" b="1" dirty="0"/>
              <a:t> </a:t>
            </a:r>
            <a:r>
              <a:rPr lang="en-US" b="1" dirty="0" err="1"/>
              <a:t>với</a:t>
            </a:r>
            <a:r>
              <a:rPr lang="en-US" b="1" dirty="0"/>
              <a:t> </a:t>
            </a:r>
            <a:r>
              <a:rPr lang="en-US" b="1" dirty="0" err="1"/>
              <a:t>nhóm</a:t>
            </a:r>
            <a:r>
              <a:rPr lang="en-US" b="1" dirty="0"/>
              <a:t> </a:t>
            </a:r>
            <a:r>
              <a:rPr lang="en-US" b="1" dirty="0" err="1"/>
              <a:t>kia</a:t>
            </a:r>
            <a:r>
              <a:rPr lang="en-US" b="1" dirty="0"/>
              <a:t>.</a:t>
            </a:r>
          </a:p>
          <a:p>
            <a:endParaRPr lang="en-US" b="1" dirty="0"/>
          </a:p>
          <a:p>
            <a:r>
              <a:rPr lang="en-US" b="1" dirty="0" err="1"/>
              <a:t>Sau</a:t>
            </a:r>
            <a:r>
              <a:rPr lang="en-US" b="1" dirty="0"/>
              <a:t> </a:t>
            </a:r>
            <a:r>
              <a:rPr lang="en-US" b="1" dirty="0" err="1"/>
              <a:t>đó</a:t>
            </a:r>
            <a:r>
              <a:rPr lang="en-US" b="1" dirty="0"/>
              <a:t> </a:t>
            </a:r>
            <a:r>
              <a:rPr lang="en-US" b="1" dirty="0" err="1"/>
              <a:t>có</a:t>
            </a:r>
            <a:r>
              <a:rPr lang="en-US" b="1" dirty="0"/>
              <a:t> </a:t>
            </a:r>
            <a:r>
              <a:rPr lang="en-US" b="1" dirty="0" err="1"/>
              <a:t>kế</a:t>
            </a:r>
            <a:r>
              <a:rPr lang="en-US" b="1" dirty="0"/>
              <a:t> </a:t>
            </a:r>
            <a:r>
              <a:rPr lang="en-US" b="1" dirty="0" err="1"/>
              <a:t>hoạch</a:t>
            </a:r>
            <a:r>
              <a:rPr lang="en-US" b="1" dirty="0"/>
              <a:t> </a:t>
            </a:r>
            <a:r>
              <a:rPr lang="en-US" b="1" dirty="0" err="1"/>
              <a:t>thay</a:t>
            </a:r>
            <a:r>
              <a:rPr lang="en-US" b="1" dirty="0"/>
              <a:t> </a:t>
            </a:r>
            <a:r>
              <a:rPr lang="en-US" b="1" dirty="0" err="1"/>
              <a:t>đổi</a:t>
            </a:r>
            <a:r>
              <a:rPr lang="en-US" b="1" dirty="0"/>
              <a:t>. </a:t>
            </a:r>
            <a:r>
              <a:rPr lang="en-US" b="1" dirty="0" err="1"/>
              <a:t>Các</a:t>
            </a:r>
            <a:r>
              <a:rPr lang="en-US" b="1" dirty="0"/>
              <a:t> TC </a:t>
            </a:r>
            <a:r>
              <a:rPr lang="en-US" b="1" dirty="0" err="1"/>
              <a:t>này</a:t>
            </a:r>
            <a:r>
              <a:rPr lang="en-US" b="1" dirty="0"/>
              <a:t> </a:t>
            </a:r>
            <a:r>
              <a:rPr lang="en-US" b="1" dirty="0" err="1"/>
              <a:t>không</a:t>
            </a:r>
            <a:r>
              <a:rPr lang="en-US" b="1" dirty="0"/>
              <a:t> </a:t>
            </a:r>
            <a:r>
              <a:rPr lang="en-US" b="1" dirty="0" err="1"/>
              <a:t>sẵn</a:t>
            </a:r>
            <a:r>
              <a:rPr lang="en-US" b="1" dirty="0"/>
              <a:t> </a:t>
            </a:r>
            <a:r>
              <a:rPr lang="en-US" b="1" dirty="0" err="1"/>
              <a:t>sàng</a:t>
            </a:r>
            <a:r>
              <a:rPr lang="en-US" b="1" dirty="0"/>
              <a:t> cam </a:t>
            </a:r>
            <a:r>
              <a:rPr lang="en-US" b="1" dirty="0" err="1"/>
              <a:t>kết</a:t>
            </a:r>
            <a:r>
              <a:rPr lang="en-US" b="1" dirty="0"/>
              <a:t> </a:t>
            </a:r>
            <a:r>
              <a:rPr lang="en-US" b="1" dirty="0" err="1"/>
              <a:t>với</a:t>
            </a:r>
            <a:r>
              <a:rPr lang="en-US" b="1" dirty="0"/>
              <a:t> </a:t>
            </a:r>
            <a:r>
              <a:rPr lang="en-US" b="1" dirty="0" err="1"/>
              <a:t>một</a:t>
            </a:r>
            <a:r>
              <a:rPr lang="en-US" b="1" dirty="0"/>
              <a:t> </a:t>
            </a:r>
            <a:r>
              <a:rPr lang="en-US" b="1" dirty="0" err="1"/>
              <a:t>kế</a:t>
            </a:r>
            <a:r>
              <a:rPr lang="en-US" b="1" dirty="0"/>
              <a:t> </a:t>
            </a:r>
            <a:r>
              <a:rPr lang="en-US" b="1" dirty="0" err="1"/>
              <a:t>hoạch</a:t>
            </a:r>
            <a:r>
              <a:rPr lang="en-US" b="1" dirty="0"/>
              <a:t> </a:t>
            </a:r>
            <a:r>
              <a:rPr lang="en-US" b="1" dirty="0" err="1"/>
              <a:t>cụ</a:t>
            </a:r>
            <a:r>
              <a:rPr lang="en-US" b="1" dirty="0"/>
              <a:t> </a:t>
            </a:r>
            <a:r>
              <a:rPr lang="en-US" b="1" dirty="0" err="1"/>
              <a:t>thể</a:t>
            </a:r>
            <a:r>
              <a:rPr lang="en-US" b="1" dirty="0"/>
              <a:t> </a:t>
            </a:r>
            <a:r>
              <a:rPr lang="en-US" b="1" dirty="0" err="1"/>
              <a:t>nào</a:t>
            </a:r>
            <a:r>
              <a:rPr lang="en-US" b="1" dirty="0"/>
              <a:t>, </a:t>
            </a:r>
            <a:r>
              <a:rPr lang="en-US" b="1" dirty="0" err="1"/>
              <a:t>nhưng</a:t>
            </a:r>
            <a:r>
              <a:rPr lang="en-US" b="1" dirty="0"/>
              <a:t> </a:t>
            </a:r>
            <a:r>
              <a:rPr lang="en-US" b="1" dirty="0" err="1"/>
              <a:t>ngừoi</a:t>
            </a:r>
            <a:r>
              <a:rPr lang="en-US" b="1" dirty="0"/>
              <a:t> </a:t>
            </a:r>
            <a:r>
              <a:rPr lang="en-US" b="1" dirty="0" err="1"/>
              <a:t>hướng</a:t>
            </a:r>
            <a:r>
              <a:rPr lang="en-US" b="1" dirty="0"/>
              <a:t> </a:t>
            </a:r>
            <a:r>
              <a:rPr lang="en-US" b="1" dirty="0" err="1"/>
              <a:t>dẫn</a:t>
            </a:r>
            <a:r>
              <a:rPr lang="en-US" b="1" dirty="0"/>
              <a:t> </a:t>
            </a:r>
            <a:r>
              <a:rPr lang="en-US" b="1" dirty="0" err="1"/>
              <a:t>nghiên</a:t>
            </a:r>
            <a:r>
              <a:rPr lang="en-US" b="1" dirty="0"/>
              <a:t> </a:t>
            </a:r>
            <a:r>
              <a:rPr lang="en-US" b="1" dirty="0" err="1"/>
              <a:t>cứu</a:t>
            </a:r>
            <a:r>
              <a:rPr lang="en-US" b="1" dirty="0"/>
              <a:t> </a:t>
            </a:r>
            <a:r>
              <a:rPr lang="en-US" b="1" dirty="0" err="1"/>
              <a:t>bát</a:t>
            </a:r>
            <a:r>
              <a:rPr lang="en-US" b="1" dirty="0"/>
              <a:t> </a:t>
            </a:r>
            <a:r>
              <a:rPr lang="en-US" b="1" dirty="0" err="1"/>
              <a:t>phai</a:t>
            </a:r>
            <a:r>
              <a:rPr lang="en-US" b="1" dirty="0"/>
              <a:t> lap </a:t>
            </a:r>
            <a:r>
              <a:rPr lang="en-US" b="1" dirty="0" err="1"/>
              <a:t>ke</a:t>
            </a:r>
            <a:r>
              <a:rPr lang="en-US" b="1" dirty="0"/>
              <a:t> </a:t>
            </a:r>
            <a:r>
              <a:rPr lang="en-US" b="1" dirty="0" err="1"/>
              <a:t>hoach</a:t>
            </a:r>
            <a:r>
              <a:rPr lang="en-US" b="1" dirty="0"/>
              <a:t>. </a:t>
            </a:r>
            <a:r>
              <a:rPr lang="en-US" b="1" dirty="0" err="1"/>
              <a:t>và</a:t>
            </a:r>
            <a:r>
              <a:rPr lang="en-US" b="1" dirty="0"/>
              <a:t> </a:t>
            </a:r>
            <a:r>
              <a:rPr lang="en-US" b="1" dirty="0" err="1"/>
              <a:t>mức</a:t>
            </a:r>
            <a:r>
              <a:rPr lang="en-US" b="1" dirty="0"/>
              <a:t> </a:t>
            </a:r>
            <a:r>
              <a:rPr lang="en-US" b="1" dirty="0" err="1"/>
              <a:t>độ</a:t>
            </a:r>
            <a:r>
              <a:rPr lang="en-US" b="1" dirty="0"/>
              <a:t> cam </a:t>
            </a:r>
            <a:r>
              <a:rPr lang="en-US" b="1" dirty="0" err="1"/>
              <a:t>kết</a:t>
            </a:r>
            <a:r>
              <a:rPr lang="en-US" b="1" dirty="0"/>
              <a:t> </a:t>
            </a:r>
            <a:r>
              <a:rPr lang="en-US" b="1" dirty="0" err="1"/>
              <a:t>của</a:t>
            </a:r>
            <a:r>
              <a:rPr lang="en-US" b="1" dirty="0"/>
              <a:t> TC </a:t>
            </a:r>
            <a:r>
              <a:rPr lang="en-US" b="1" dirty="0" err="1"/>
              <a:t>đột</a:t>
            </a:r>
            <a:r>
              <a:rPr lang="en-US" b="1" dirty="0"/>
              <a:t> </a:t>
            </a:r>
            <a:r>
              <a:rPr lang="en-US" b="1" dirty="0" err="1"/>
              <a:t>ngột</a:t>
            </a:r>
            <a:r>
              <a:rPr lang="en-US" b="1" dirty="0"/>
              <a:t> </a:t>
            </a:r>
            <a:r>
              <a:rPr lang="en-US" b="1" dirty="0" err="1"/>
              <a:t>trở</a:t>
            </a:r>
            <a:r>
              <a:rPr lang="en-US" b="1" dirty="0"/>
              <a:t> </a:t>
            </a:r>
            <a:r>
              <a:rPr lang="en-US" b="1" dirty="0" err="1"/>
              <a:t>lại</a:t>
            </a:r>
            <a:r>
              <a:rPr lang="en-US" b="1" dirty="0"/>
              <a:t> </a:t>
            </a:r>
            <a:r>
              <a:rPr lang="en-US" b="1" dirty="0" err="1"/>
              <a:t>mức</a:t>
            </a:r>
            <a:r>
              <a:rPr lang="en-US" b="1" dirty="0"/>
              <a:t> </a:t>
            </a:r>
            <a:r>
              <a:rPr lang="en-US" b="1" dirty="0" err="1"/>
              <a:t>không</a:t>
            </a:r>
            <a:r>
              <a:rPr lang="en-US" b="1" dirty="0"/>
              <a:t>.</a:t>
            </a:r>
          </a:p>
          <a:p>
            <a:r>
              <a:rPr lang="en-US" b="1" dirty="0"/>
              <a:t>  </a:t>
            </a:r>
            <a:r>
              <a:rPr lang="en-US" b="1" dirty="0" err="1"/>
              <a:t>Nếu</a:t>
            </a:r>
            <a:r>
              <a:rPr lang="en-US" b="1" dirty="0"/>
              <a:t> TVV  </a:t>
            </a:r>
            <a:r>
              <a:rPr lang="en-US" b="1" dirty="0" err="1"/>
              <a:t>tạm</a:t>
            </a:r>
            <a:r>
              <a:rPr lang="en-US" b="1" dirty="0"/>
              <a:t> </a:t>
            </a:r>
            <a:r>
              <a:rPr lang="en-US" b="1" dirty="0" err="1"/>
              <a:t>dừng</a:t>
            </a:r>
            <a:r>
              <a:rPr lang="en-US" b="1" dirty="0"/>
              <a:t> </a:t>
            </a:r>
            <a:r>
              <a:rPr lang="en-US" b="1" dirty="0" err="1"/>
              <a:t>thay</a:t>
            </a:r>
            <a:r>
              <a:rPr lang="en-US" b="1" dirty="0"/>
              <a:t> </a:t>
            </a:r>
            <a:r>
              <a:rPr lang="en-US" b="1" dirty="0" err="1"/>
              <a:t>vì</a:t>
            </a:r>
            <a:r>
              <a:rPr lang="en-US" b="1" dirty="0"/>
              <a:t> </a:t>
            </a:r>
            <a:r>
              <a:rPr lang="en-US" b="1" dirty="0" err="1"/>
              <a:t>tiến</a:t>
            </a:r>
            <a:r>
              <a:rPr lang="en-US" b="1" dirty="0"/>
              <a:t> </a:t>
            </a:r>
            <a:r>
              <a:rPr lang="en-US" b="1" dirty="0" err="1"/>
              <a:t>hành</a:t>
            </a:r>
            <a:r>
              <a:rPr lang="en-US" b="1" dirty="0"/>
              <a:t>, </a:t>
            </a:r>
            <a:r>
              <a:rPr lang="en-US" b="1" dirty="0" err="1"/>
              <a:t>chúng</a:t>
            </a:r>
            <a:r>
              <a:rPr lang="en-US" b="1" dirty="0"/>
              <a:t> </a:t>
            </a:r>
            <a:r>
              <a:rPr lang="en-US" b="1" dirty="0" err="1"/>
              <a:t>tôi</a:t>
            </a:r>
            <a:r>
              <a:rPr lang="en-US" b="1" dirty="0"/>
              <a:t> </a:t>
            </a:r>
            <a:r>
              <a:rPr lang="en-US" b="1" dirty="0" err="1"/>
              <a:t>nghĩ</a:t>
            </a:r>
            <a:r>
              <a:rPr lang="en-US" b="1" dirty="0"/>
              <a:t> </a:t>
            </a:r>
            <a:r>
              <a:rPr lang="en-US" b="1" dirty="0" err="1"/>
              <a:t>rằng</a:t>
            </a:r>
            <a:r>
              <a:rPr lang="en-US" b="1" dirty="0"/>
              <a:t> </a:t>
            </a:r>
            <a:r>
              <a:rPr lang="en-US" b="1" dirty="0" err="1"/>
              <a:t>sự</a:t>
            </a:r>
            <a:r>
              <a:rPr lang="en-US" b="1" dirty="0"/>
              <a:t> </a:t>
            </a:r>
            <a:r>
              <a:rPr lang="en-US" b="1" dirty="0" err="1"/>
              <a:t>thay</a:t>
            </a:r>
            <a:r>
              <a:rPr lang="en-US" b="1" dirty="0"/>
              <a:t> </a:t>
            </a:r>
            <a:r>
              <a:rPr lang="en-US" b="1" dirty="0" err="1"/>
              <a:t>đổi</a:t>
            </a:r>
            <a:r>
              <a:rPr lang="en-US" b="1" dirty="0"/>
              <a:t> </a:t>
            </a:r>
            <a:r>
              <a:rPr lang="en-US" b="1" dirty="0" err="1"/>
              <a:t>đó</a:t>
            </a:r>
            <a:r>
              <a:rPr lang="en-US" b="1" dirty="0"/>
              <a:t> </a:t>
            </a:r>
            <a:r>
              <a:rPr lang="en-US" b="1" dirty="0" err="1"/>
              <a:t>có</a:t>
            </a:r>
            <a:r>
              <a:rPr lang="en-US" b="1" dirty="0"/>
              <a:t> </a:t>
            </a:r>
            <a:r>
              <a:rPr lang="en-US" b="1" dirty="0" err="1"/>
              <a:t>thể</a:t>
            </a:r>
            <a:r>
              <a:rPr lang="en-US" b="1" dirty="0"/>
              <a:t> </a:t>
            </a:r>
            <a:r>
              <a:rPr lang="en-US" b="1" dirty="0" err="1"/>
              <a:t>xảy</a:t>
            </a:r>
            <a:r>
              <a:rPr lang="en-US" b="1" dirty="0"/>
              <a:t> </a:t>
            </a:r>
            <a:r>
              <a:rPr lang="en-US" b="1" dirty="0" err="1"/>
              <a:t>ra.</a:t>
            </a:r>
            <a:r>
              <a:rPr lang="en-US" b="1" dirty="0"/>
              <a:t> -&gt; TTV </a:t>
            </a:r>
            <a:r>
              <a:rPr lang="en-US" b="1" dirty="0" err="1"/>
              <a:t>cần</a:t>
            </a:r>
            <a:r>
              <a:rPr lang="en-US" b="1" dirty="0"/>
              <a:t> </a:t>
            </a:r>
            <a:r>
              <a:rPr lang="en-US" b="1" dirty="0" err="1"/>
              <a:t>chú</a:t>
            </a:r>
            <a:r>
              <a:rPr lang="en-US" b="1" dirty="0"/>
              <a:t> </a:t>
            </a:r>
            <a:r>
              <a:rPr lang="en-US" b="1" dirty="0" err="1"/>
              <a:t>trọng</a:t>
            </a:r>
            <a:r>
              <a:rPr lang="en-US" b="1" dirty="0"/>
              <a:t> </a:t>
            </a:r>
            <a:r>
              <a:rPr lang="en-US" b="1" dirty="0" err="1"/>
              <a:t>đến</a:t>
            </a:r>
            <a:r>
              <a:rPr lang="en-US" b="1" dirty="0"/>
              <a:t> </a:t>
            </a:r>
            <a:r>
              <a:rPr lang="en-US" b="1" dirty="0" err="1"/>
              <a:t>khách</a:t>
            </a:r>
            <a:r>
              <a:rPr lang="en-US" b="1" dirty="0"/>
              <a:t> </a:t>
            </a:r>
            <a:r>
              <a:rPr lang="en-US" b="1" dirty="0" err="1"/>
              <a:t>hàng</a:t>
            </a:r>
            <a:r>
              <a:rPr lang="en-US" b="1" dirty="0"/>
              <a:t> </a:t>
            </a:r>
            <a:r>
              <a:rPr lang="en-US" b="1" dirty="0" err="1"/>
              <a:t>hơn</a:t>
            </a:r>
            <a:r>
              <a:rPr lang="en-US" b="1" dirty="0"/>
              <a:t> </a:t>
            </a:r>
            <a:r>
              <a:rPr lang="en-US" b="1" dirty="0" err="1"/>
              <a:t>là</a:t>
            </a:r>
            <a:r>
              <a:rPr lang="en-US" b="1" dirty="0"/>
              <a:t> </a:t>
            </a:r>
            <a:r>
              <a:rPr lang="en-US" b="1" dirty="0" err="1"/>
              <a:t>theo</a:t>
            </a:r>
            <a:r>
              <a:rPr lang="en-US" b="1" dirty="0"/>
              <a:t> </a:t>
            </a:r>
            <a:r>
              <a:rPr lang="en-US" b="1" dirty="0" err="1"/>
              <a:t>bài</a:t>
            </a:r>
            <a:r>
              <a:rPr lang="en-US" b="1" dirty="0"/>
              <a:t> </a:t>
            </a:r>
            <a:r>
              <a:rPr lang="en-US" b="1" dirty="0" err="1"/>
              <a:t>bản</a:t>
            </a:r>
            <a:r>
              <a:rPr lang="en-US" b="1" dirty="0"/>
              <a:t> </a:t>
            </a:r>
          </a:p>
          <a:p>
            <a:endParaRPr lang="en-US" b="1" dirty="0"/>
          </a:p>
          <a:p>
            <a:r>
              <a:rPr lang="en-US" b="1" dirty="0" err="1"/>
              <a:t>Khi</a:t>
            </a:r>
            <a:r>
              <a:rPr lang="en-US" b="1" dirty="0"/>
              <a:t> </a:t>
            </a:r>
            <a:r>
              <a:rPr lang="en-US" b="1" dirty="0" err="1"/>
              <a:t>nào</a:t>
            </a:r>
            <a:r>
              <a:rPr lang="en-US" b="1" dirty="0"/>
              <a:t> </a:t>
            </a:r>
            <a:r>
              <a:rPr lang="en-US" b="1" dirty="0" err="1"/>
              <a:t>là</a:t>
            </a:r>
            <a:r>
              <a:rPr lang="en-US" b="1" dirty="0"/>
              <a:t> </a:t>
            </a:r>
            <a:r>
              <a:rPr lang="en-US" b="1" dirty="0" err="1"/>
              <a:t>lúc</a:t>
            </a:r>
            <a:r>
              <a:rPr lang="en-US" b="1" dirty="0"/>
              <a:t> </a:t>
            </a:r>
            <a:r>
              <a:rPr lang="en-US" b="1" dirty="0" err="1"/>
              <a:t>tiến</a:t>
            </a:r>
            <a:r>
              <a:rPr lang="en-US" b="1" dirty="0"/>
              <a:t> </a:t>
            </a:r>
            <a:r>
              <a:rPr lang="en-US" b="1" dirty="0" err="1"/>
              <a:t>hành</a:t>
            </a:r>
            <a:r>
              <a:rPr lang="en-US" b="1" dirty="0"/>
              <a:t> </a:t>
            </a:r>
            <a:r>
              <a:rPr lang="en-US" b="1" dirty="0" err="1"/>
              <a:t>lập</a:t>
            </a:r>
            <a:r>
              <a:rPr lang="en-US" b="1" dirty="0"/>
              <a:t> </a:t>
            </a:r>
            <a:r>
              <a:rPr lang="en-US" b="1" dirty="0" err="1"/>
              <a:t>kế</a:t>
            </a:r>
            <a:r>
              <a:rPr lang="en-US" b="1" dirty="0"/>
              <a:t> </a:t>
            </a:r>
            <a:r>
              <a:rPr lang="en-US" b="1" dirty="0" err="1"/>
              <a:t>hoạch</a:t>
            </a:r>
            <a:r>
              <a:rPr lang="en-US" b="1" dirty="0"/>
              <a:t>? </a:t>
            </a:r>
            <a:endParaRPr lang="en-US" b="1" dirty="0" smtClean="0"/>
          </a:p>
          <a:p>
            <a:r>
              <a:rPr lang="en-US" b="1" dirty="0"/>
              <a:t>. </a:t>
            </a:r>
            <a:r>
              <a:rPr lang="en-US" b="1" dirty="0" err="1"/>
              <a:t>Dùng</a:t>
            </a:r>
            <a:r>
              <a:rPr lang="en-US" b="1" dirty="0"/>
              <a:t> </a:t>
            </a:r>
            <a:r>
              <a:rPr lang="en-US" b="1" dirty="0" err="1"/>
              <a:t>Trực</a:t>
            </a:r>
            <a:r>
              <a:rPr lang="en-US" b="1" dirty="0"/>
              <a:t> </a:t>
            </a:r>
            <a:r>
              <a:rPr lang="en-US" b="1" dirty="0" err="1"/>
              <a:t>giác</a:t>
            </a:r>
            <a:r>
              <a:rPr lang="en-US" b="1" dirty="0"/>
              <a:t>, </a:t>
            </a:r>
            <a:r>
              <a:rPr lang="en-US" b="1" dirty="0" err="1"/>
              <a:t>khó</a:t>
            </a:r>
            <a:r>
              <a:rPr lang="en-US" b="1" dirty="0"/>
              <a:t> </a:t>
            </a:r>
            <a:r>
              <a:rPr lang="en-US" b="1" dirty="0" err="1"/>
              <a:t>đo</a:t>
            </a:r>
            <a:r>
              <a:rPr lang="en-US" b="1" dirty="0"/>
              <a:t>, </a:t>
            </a:r>
            <a:r>
              <a:rPr lang="en-US" b="1" dirty="0" err="1"/>
              <a:t>có</a:t>
            </a:r>
            <a:r>
              <a:rPr lang="en-US" b="1" dirty="0"/>
              <a:t> </a:t>
            </a:r>
            <a:r>
              <a:rPr lang="en-US" b="1" dirty="0" err="1"/>
              <a:t>một</a:t>
            </a:r>
            <a:r>
              <a:rPr lang="en-US" b="1" dirty="0"/>
              <a:t> </a:t>
            </a:r>
            <a:r>
              <a:rPr lang="en-US" b="1" dirty="0" err="1"/>
              <a:t>loại</a:t>
            </a:r>
            <a:r>
              <a:rPr lang="en-US" b="1" dirty="0"/>
              <a:t> </a:t>
            </a:r>
            <a:r>
              <a:rPr lang="en-US" b="1" dirty="0" err="1"/>
              <a:t>yên</a:t>
            </a:r>
            <a:r>
              <a:rPr lang="en-US" b="1" dirty="0"/>
              <a:t> </a:t>
            </a:r>
            <a:r>
              <a:rPr lang="en-US" b="1" dirty="0" err="1"/>
              <a:t>tĩnh</a:t>
            </a:r>
            <a:r>
              <a:rPr lang="en-US" b="1" dirty="0"/>
              <a:t>, </a:t>
            </a:r>
            <a:r>
              <a:rPr lang="en-US" b="1" dirty="0" err="1"/>
              <a:t>ít</a:t>
            </a:r>
            <a:r>
              <a:rPr lang="en-US" b="1" dirty="0"/>
              <a:t> </a:t>
            </a:r>
            <a:r>
              <a:rPr lang="en-US" b="1" dirty="0" err="1"/>
              <a:t>thảo</a:t>
            </a:r>
            <a:r>
              <a:rPr lang="en-US" b="1" dirty="0"/>
              <a:t> </a:t>
            </a:r>
            <a:r>
              <a:rPr lang="en-US" b="1" dirty="0" err="1"/>
              <a:t>luận</a:t>
            </a:r>
            <a:r>
              <a:rPr lang="en-US" b="1" dirty="0"/>
              <a:t> </a:t>
            </a:r>
            <a:r>
              <a:rPr lang="en-US" b="1" dirty="0" err="1"/>
              <a:t>về</a:t>
            </a:r>
            <a:r>
              <a:rPr lang="en-US" b="1" dirty="0"/>
              <a:t> </a:t>
            </a:r>
            <a:r>
              <a:rPr lang="en-US" b="1" dirty="0" err="1"/>
              <a:t>vấn</a:t>
            </a:r>
            <a:r>
              <a:rPr lang="en-US" b="1" dirty="0"/>
              <a:t> </a:t>
            </a:r>
            <a:r>
              <a:rPr lang="en-US" b="1" dirty="0" err="1"/>
              <a:t>đề</a:t>
            </a:r>
            <a:r>
              <a:rPr lang="en-US" b="1" dirty="0"/>
              <a:t>. </a:t>
            </a:r>
            <a:r>
              <a:rPr lang="en-US" b="1" dirty="0" err="1"/>
              <a:t>Đôi</a:t>
            </a:r>
            <a:r>
              <a:rPr lang="en-US" b="1" dirty="0"/>
              <a:t> </a:t>
            </a:r>
            <a:r>
              <a:rPr lang="en-US" b="1" dirty="0" err="1"/>
              <a:t>khi</a:t>
            </a:r>
            <a:r>
              <a:rPr lang="en-US" b="1" dirty="0"/>
              <a:t> </a:t>
            </a:r>
            <a:r>
              <a:rPr lang="en-US" b="1" dirty="0" err="1"/>
              <a:t>có</a:t>
            </a:r>
            <a:r>
              <a:rPr lang="en-US" b="1" dirty="0"/>
              <a:t> </a:t>
            </a:r>
            <a:r>
              <a:rPr lang="en-US" b="1" dirty="0" err="1"/>
              <a:t>những</a:t>
            </a:r>
            <a:r>
              <a:rPr lang="en-US" b="1" dirty="0"/>
              <a:t> </a:t>
            </a:r>
            <a:r>
              <a:rPr lang="en-US" b="1" dirty="0" err="1"/>
              <a:t>tiếng</a:t>
            </a:r>
            <a:r>
              <a:rPr lang="en-US" b="1" dirty="0"/>
              <a:t> </a:t>
            </a:r>
            <a:r>
              <a:rPr lang="en-US" b="1" dirty="0" err="1"/>
              <a:t>thở</a:t>
            </a:r>
            <a:r>
              <a:rPr lang="en-US" b="1" dirty="0"/>
              <a:t> </a:t>
            </a:r>
            <a:r>
              <a:rPr lang="en-US" b="1" dirty="0" err="1"/>
              <a:t>dài</a:t>
            </a:r>
            <a:r>
              <a:rPr lang="en-US" b="1" dirty="0"/>
              <a:t> </a:t>
            </a:r>
            <a:r>
              <a:rPr lang="en-US" b="1" dirty="0" err="1"/>
              <a:t>hoặc</a:t>
            </a:r>
            <a:r>
              <a:rPr lang="en-US" b="1" dirty="0"/>
              <a:t> </a:t>
            </a:r>
            <a:r>
              <a:rPr lang="en-US" b="1" dirty="0" err="1"/>
              <a:t>nước</a:t>
            </a:r>
            <a:r>
              <a:rPr lang="en-US" b="1" dirty="0"/>
              <a:t> </a:t>
            </a:r>
            <a:r>
              <a:rPr lang="en-US" b="1" dirty="0" err="1"/>
              <a:t>mắt.việc</a:t>
            </a:r>
            <a:r>
              <a:rPr lang="en-US" b="1" dirty="0"/>
              <a:t> </a:t>
            </a:r>
            <a:r>
              <a:rPr lang="en-US" b="1" dirty="0" err="1"/>
              <a:t>thực</a:t>
            </a:r>
            <a:r>
              <a:rPr lang="en-US" b="1" dirty="0"/>
              <a:t> </a:t>
            </a:r>
            <a:r>
              <a:rPr lang="en-US" b="1" dirty="0" err="1"/>
              <a:t>hiện</a:t>
            </a:r>
            <a:r>
              <a:rPr lang="en-US" b="1" dirty="0"/>
              <a:t> </a:t>
            </a:r>
            <a:r>
              <a:rPr lang="en-US" b="1" dirty="0" err="1"/>
              <a:t>được</a:t>
            </a:r>
            <a:r>
              <a:rPr lang="en-US" b="1" dirty="0"/>
              <a:t> </a:t>
            </a:r>
            <a:r>
              <a:rPr lang="en-US" b="1" dirty="0" err="1"/>
              <a:t>giải</a:t>
            </a:r>
            <a:r>
              <a:rPr lang="en-US" b="1" dirty="0"/>
              <a:t> </a:t>
            </a:r>
            <a:r>
              <a:rPr lang="en-US" b="1" dirty="0" err="1"/>
              <a:t>quyết</a:t>
            </a:r>
            <a:r>
              <a:rPr lang="en-US" b="1" dirty="0"/>
              <a:t>, </a:t>
            </a:r>
            <a:r>
              <a:rPr lang="en-US" b="1" dirty="0" err="1"/>
              <a:t>tâm</a:t>
            </a:r>
            <a:r>
              <a:rPr lang="en-US" b="1" dirty="0"/>
              <a:t> </a:t>
            </a:r>
            <a:r>
              <a:rPr lang="en-US" b="1" dirty="0" err="1"/>
              <a:t>đang</a:t>
            </a:r>
            <a:r>
              <a:rPr lang="en-US" b="1" dirty="0"/>
              <a:t> </a:t>
            </a:r>
            <a:r>
              <a:rPr lang="en-US" b="1" dirty="0" err="1"/>
              <a:t>chuyển</a:t>
            </a:r>
            <a:endParaRPr lang="en-US" b="1" dirty="0"/>
          </a:p>
          <a:p>
            <a:r>
              <a:rPr lang="en-US" b="1" dirty="0"/>
              <a:t>1.Dấu </a:t>
            </a:r>
            <a:r>
              <a:rPr lang="en-US" b="1" dirty="0" err="1"/>
              <a:t>hiệu</a:t>
            </a:r>
            <a:r>
              <a:rPr lang="en-US" b="1" dirty="0"/>
              <a:t> </a:t>
            </a:r>
            <a:r>
              <a:rPr lang="en-US" b="1" dirty="0" err="1"/>
              <a:t>sẵn</a:t>
            </a:r>
            <a:r>
              <a:rPr lang="en-US" b="1" dirty="0"/>
              <a:t> </a:t>
            </a:r>
            <a:r>
              <a:rPr lang="en-US" b="1" dirty="0" err="1"/>
              <a:t>sàng</a:t>
            </a:r>
            <a:r>
              <a:rPr lang="en-US" b="1" dirty="0"/>
              <a:t> (</a:t>
            </a:r>
            <a:r>
              <a:rPr lang="en-US" b="1" dirty="0" err="1"/>
              <a:t>Bao</a:t>
            </a:r>
            <a:r>
              <a:rPr lang="en-US" b="1" dirty="0"/>
              <a:t> </a:t>
            </a:r>
            <a:r>
              <a:rPr lang="en-US" b="1" dirty="0" err="1"/>
              <a:t>gồm</a:t>
            </a:r>
            <a:r>
              <a:rPr lang="en-US" b="1" dirty="0"/>
              <a:t> </a:t>
            </a:r>
            <a:r>
              <a:rPr lang="en-US" b="1" dirty="0" err="1"/>
              <a:t>trực</a:t>
            </a:r>
            <a:r>
              <a:rPr lang="en-US" b="1" dirty="0"/>
              <a:t> </a:t>
            </a:r>
            <a:r>
              <a:rPr lang="en-US" b="1" dirty="0" err="1"/>
              <a:t>giác</a:t>
            </a:r>
            <a:r>
              <a:rPr lang="en-US" b="1" dirty="0"/>
              <a:t>)</a:t>
            </a:r>
          </a:p>
          <a:p>
            <a:r>
              <a:rPr lang="en-US" b="1" dirty="0"/>
              <a:t>- </a:t>
            </a:r>
            <a:r>
              <a:rPr lang="en-US" b="1" dirty="0" err="1"/>
              <a:t>Tăng</a:t>
            </a:r>
            <a:r>
              <a:rPr lang="en-US" b="1" dirty="0"/>
              <a:t> </a:t>
            </a:r>
            <a:r>
              <a:rPr lang="en-US" b="1" dirty="0" err="1"/>
              <a:t>câu</a:t>
            </a:r>
            <a:r>
              <a:rPr lang="en-US" b="1" dirty="0"/>
              <a:t> </a:t>
            </a:r>
            <a:r>
              <a:rPr lang="en-US" b="1" dirty="0" err="1"/>
              <a:t>nói</a:t>
            </a:r>
            <a:r>
              <a:rPr lang="en-US" b="1" dirty="0"/>
              <a:t> </a:t>
            </a:r>
            <a:r>
              <a:rPr lang="en-US" b="1" dirty="0" err="1"/>
              <a:t>thay</a:t>
            </a:r>
            <a:r>
              <a:rPr lang="en-US" b="1" dirty="0"/>
              <a:t> </a:t>
            </a:r>
            <a:r>
              <a:rPr lang="en-US" b="1" dirty="0" err="1"/>
              <a:t>đổi</a:t>
            </a:r>
            <a:r>
              <a:rPr lang="en-US" b="1" dirty="0"/>
              <a:t> </a:t>
            </a:r>
          </a:p>
          <a:p>
            <a:r>
              <a:rPr lang="en-US" b="1" dirty="0"/>
              <a:t>  </a:t>
            </a:r>
            <a:r>
              <a:rPr lang="en-US" b="1" dirty="0" err="1"/>
              <a:t>dù</a:t>
            </a:r>
            <a:r>
              <a:rPr lang="en-US" b="1" dirty="0"/>
              <a:t> </a:t>
            </a:r>
            <a:r>
              <a:rPr lang="en-US" b="1" dirty="0" err="1"/>
              <a:t>là</a:t>
            </a:r>
            <a:r>
              <a:rPr lang="en-US" b="1" dirty="0"/>
              <a:t> </a:t>
            </a:r>
            <a:r>
              <a:rPr lang="en-US" b="1" dirty="0" err="1"/>
              <a:t>caau</a:t>
            </a:r>
            <a:r>
              <a:rPr lang="en-US" b="1" dirty="0"/>
              <a:t> </a:t>
            </a:r>
            <a:r>
              <a:rPr lang="en-US" b="1" dirty="0" err="1"/>
              <a:t>nói</a:t>
            </a:r>
            <a:r>
              <a:rPr lang="en-US" b="1" dirty="0"/>
              <a:t> </a:t>
            </a:r>
            <a:r>
              <a:rPr lang="en-US" b="1" dirty="0" err="1"/>
              <a:t>nhẹ</a:t>
            </a:r>
            <a:r>
              <a:rPr lang="en-US" b="1" dirty="0"/>
              <a:t>, </a:t>
            </a:r>
            <a:r>
              <a:rPr lang="en-US" b="1" dirty="0" err="1"/>
              <a:t>hãy</a:t>
            </a:r>
            <a:r>
              <a:rPr lang="en-US" b="1" dirty="0"/>
              <a:t> </a:t>
            </a:r>
            <a:r>
              <a:rPr lang="en-US" b="1" dirty="0" err="1"/>
              <a:t>hân</a:t>
            </a:r>
            <a:r>
              <a:rPr lang="en-US" b="1" dirty="0"/>
              <a:t> </a:t>
            </a:r>
            <a:r>
              <a:rPr lang="en-US" b="1" dirty="0" err="1"/>
              <a:t>hoan</a:t>
            </a:r>
            <a:r>
              <a:rPr lang="en-US" b="1" dirty="0"/>
              <a:t> </a:t>
            </a:r>
            <a:r>
              <a:rPr lang="en-US" b="1" dirty="0" err="1"/>
              <a:t>và</a:t>
            </a:r>
            <a:r>
              <a:rPr lang="en-US" b="1" dirty="0"/>
              <a:t> </a:t>
            </a:r>
            <a:r>
              <a:rPr lang="en-US" b="1" dirty="0" err="1"/>
              <a:t>tò</a:t>
            </a:r>
            <a:r>
              <a:rPr lang="en-US" b="1" dirty="0"/>
              <a:t> </a:t>
            </a:r>
            <a:r>
              <a:rPr lang="en-US" b="1" dirty="0" err="1"/>
              <a:t>mò</a:t>
            </a:r>
            <a:r>
              <a:rPr lang="en-US" b="1" dirty="0"/>
              <a:t> </a:t>
            </a:r>
            <a:r>
              <a:rPr lang="en-US" b="1" dirty="0" err="1"/>
              <a:t>về</a:t>
            </a:r>
            <a:r>
              <a:rPr lang="en-US" b="1" dirty="0"/>
              <a:t> </a:t>
            </a:r>
            <a:r>
              <a:rPr lang="en-US" b="1" dirty="0" err="1"/>
              <a:t>điều</a:t>
            </a:r>
            <a:r>
              <a:rPr lang="en-US" b="1" dirty="0"/>
              <a:t> </a:t>
            </a:r>
            <a:r>
              <a:rPr lang="en-US" b="1" dirty="0" err="1"/>
              <a:t>đó</a:t>
            </a:r>
            <a:r>
              <a:rPr lang="en-US" b="1" dirty="0"/>
              <a:t>, </a:t>
            </a:r>
            <a:r>
              <a:rPr lang="en-US" b="1" dirty="0" err="1"/>
              <a:t>nhưng</a:t>
            </a:r>
            <a:r>
              <a:rPr lang="en-US" b="1" dirty="0"/>
              <a:t> </a:t>
            </a:r>
            <a:r>
              <a:rPr lang="en-US" b="1" dirty="0" err="1"/>
              <a:t>đừng</a:t>
            </a:r>
            <a:r>
              <a:rPr lang="en-US" b="1" dirty="0"/>
              <a:t> </a:t>
            </a:r>
            <a:r>
              <a:rPr lang="en-US" b="1" dirty="0" err="1"/>
              <a:t>quá</a:t>
            </a:r>
            <a:r>
              <a:rPr lang="en-US" b="1" dirty="0"/>
              <a:t> </a:t>
            </a:r>
            <a:r>
              <a:rPr lang="en-US" b="1" dirty="0" err="1"/>
              <a:t>háo</a:t>
            </a:r>
            <a:r>
              <a:rPr lang="en-US" b="1" dirty="0"/>
              <a:t> </a:t>
            </a:r>
            <a:r>
              <a:rPr lang="en-US" b="1" dirty="0" err="1"/>
              <a:t>hức</a:t>
            </a:r>
            <a:r>
              <a:rPr lang="en-US" b="1" dirty="0"/>
              <a:t>. </a:t>
            </a:r>
            <a:r>
              <a:rPr lang="en-US" b="1" dirty="0" err="1"/>
              <a:t>Nếu</a:t>
            </a:r>
            <a:r>
              <a:rPr lang="en-US" b="1" dirty="0"/>
              <a:t> </a:t>
            </a:r>
            <a:r>
              <a:rPr lang="en-US" b="1" dirty="0" err="1"/>
              <a:t>bạn</a:t>
            </a:r>
            <a:r>
              <a:rPr lang="en-US" b="1" dirty="0"/>
              <a:t> </a:t>
            </a:r>
            <a:r>
              <a:rPr lang="en-US" b="1" dirty="0" err="1"/>
              <a:t>bắt</a:t>
            </a:r>
            <a:r>
              <a:rPr lang="en-US" b="1" dirty="0"/>
              <a:t> </a:t>
            </a:r>
            <a:r>
              <a:rPr lang="en-US" b="1" dirty="0" err="1"/>
              <a:t>đầu</a:t>
            </a:r>
            <a:r>
              <a:rPr lang="en-US" b="1" dirty="0"/>
              <a:t> </a:t>
            </a:r>
            <a:r>
              <a:rPr lang="en-US" b="1" dirty="0" err="1"/>
              <a:t>nói</a:t>
            </a:r>
            <a:r>
              <a:rPr lang="en-US" b="1" dirty="0"/>
              <a:t> </a:t>
            </a:r>
            <a:r>
              <a:rPr lang="en-US" b="1" dirty="0" err="1"/>
              <a:t>chuyện</a:t>
            </a:r>
            <a:r>
              <a:rPr lang="en-US" b="1" dirty="0"/>
              <a:t> </a:t>
            </a:r>
            <a:r>
              <a:rPr lang="en-US" b="1" dirty="0" err="1"/>
              <a:t>thay</a:t>
            </a:r>
            <a:r>
              <a:rPr lang="en-US" b="1" dirty="0"/>
              <a:t> </a:t>
            </a:r>
            <a:r>
              <a:rPr lang="en-US" b="1" dirty="0" err="1"/>
              <a:t>đổi</a:t>
            </a:r>
            <a:r>
              <a:rPr lang="en-US" b="1" dirty="0"/>
              <a:t> </a:t>
            </a:r>
            <a:r>
              <a:rPr lang="en-US" b="1" dirty="0" err="1"/>
              <a:t>tạm</a:t>
            </a:r>
            <a:r>
              <a:rPr lang="en-US" b="1" dirty="0"/>
              <a:t> </a:t>
            </a:r>
            <a:r>
              <a:rPr lang="en-US" b="1" dirty="0" err="1"/>
              <a:t>thời</a:t>
            </a:r>
            <a:r>
              <a:rPr lang="en-US" b="1" dirty="0"/>
              <a:t> </a:t>
            </a:r>
            <a:r>
              <a:rPr lang="en-US" b="1" dirty="0" err="1"/>
              <a:t>và</a:t>
            </a:r>
            <a:r>
              <a:rPr lang="en-US" b="1" dirty="0"/>
              <a:t> </a:t>
            </a:r>
            <a:r>
              <a:rPr lang="en-US" b="1" dirty="0" err="1"/>
              <a:t>thúc</a:t>
            </a:r>
            <a:r>
              <a:rPr lang="en-US" b="1" dirty="0"/>
              <a:t> </a:t>
            </a:r>
            <a:r>
              <a:rPr lang="en-US" b="1" dirty="0" err="1"/>
              <a:t>đẩy</a:t>
            </a:r>
            <a:r>
              <a:rPr lang="en-US" b="1" dirty="0"/>
              <a:t> </a:t>
            </a:r>
            <a:r>
              <a:rPr lang="en-US" b="1" dirty="0" err="1"/>
              <a:t>cho</a:t>
            </a:r>
            <a:r>
              <a:rPr lang="en-US" b="1" dirty="0"/>
              <a:t> </a:t>
            </a:r>
            <a:r>
              <a:rPr lang="en-US" b="1" dirty="0" err="1"/>
              <a:t>một</a:t>
            </a:r>
            <a:r>
              <a:rPr lang="en-US" b="1" dirty="0"/>
              <a:t> cam </a:t>
            </a:r>
            <a:r>
              <a:rPr lang="en-US" b="1" dirty="0" err="1"/>
              <a:t>kết</a:t>
            </a:r>
            <a:r>
              <a:rPr lang="en-US" b="1" dirty="0"/>
              <a:t> </a:t>
            </a:r>
            <a:r>
              <a:rPr lang="en-US" b="1" dirty="0" err="1"/>
              <a:t>vững</a:t>
            </a:r>
            <a:r>
              <a:rPr lang="en-US" b="1" dirty="0"/>
              <a:t> </a:t>
            </a:r>
            <a:r>
              <a:rPr lang="en-US" b="1" dirty="0" err="1"/>
              <a:t>chắc</a:t>
            </a:r>
            <a:r>
              <a:rPr lang="en-US" b="1" dirty="0"/>
              <a:t>, </a:t>
            </a:r>
            <a:r>
              <a:rPr lang="en-US" b="1" dirty="0" err="1"/>
              <a:t>người</a:t>
            </a:r>
            <a:r>
              <a:rPr lang="en-US" b="1" dirty="0"/>
              <a:t> </a:t>
            </a:r>
            <a:r>
              <a:rPr lang="en-US" b="1" dirty="0" err="1"/>
              <a:t>có</a:t>
            </a:r>
            <a:r>
              <a:rPr lang="en-US" b="1" dirty="0"/>
              <a:t> </a:t>
            </a:r>
            <a:r>
              <a:rPr lang="en-US" b="1" dirty="0" err="1"/>
              <a:t>thể</a:t>
            </a:r>
            <a:r>
              <a:rPr lang="en-US" b="1" dirty="0"/>
              <a:t> </a:t>
            </a:r>
            <a:r>
              <a:rPr lang="en-US" b="1" dirty="0" err="1"/>
              <a:t>sẽ</a:t>
            </a:r>
            <a:r>
              <a:rPr lang="en-US" b="1" dirty="0"/>
              <a:t> </a:t>
            </a:r>
            <a:r>
              <a:rPr lang="en-US" b="1" dirty="0" err="1"/>
              <a:t>rụt</a:t>
            </a:r>
            <a:r>
              <a:rPr lang="en-US" b="1" dirty="0"/>
              <a:t> </a:t>
            </a:r>
            <a:r>
              <a:rPr lang="en-US" b="1" dirty="0" err="1"/>
              <a:t>lùi</a:t>
            </a:r>
            <a:r>
              <a:rPr lang="en-US" b="1" dirty="0"/>
              <a:t>. </a:t>
            </a:r>
            <a:r>
              <a:rPr lang="en-US" b="1" dirty="0" err="1"/>
              <a:t>Đừng</a:t>
            </a:r>
            <a:r>
              <a:rPr lang="en-US" b="1" dirty="0"/>
              <a:t> </a:t>
            </a:r>
            <a:r>
              <a:rPr lang="en-US" b="1" dirty="0" err="1"/>
              <a:t>vượt</a:t>
            </a:r>
            <a:r>
              <a:rPr lang="en-US" b="1" dirty="0"/>
              <a:t> </a:t>
            </a:r>
            <a:r>
              <a:rPr lang="en-US" b="1" dirty="0" err="1"/>
              <a:t>lên</a:t>
            </a:r>
            <a:r>
              <a:rPr lang="en-US" b="1" dirty="0"/>
              <a:t> </a:t>
            </a:r>
            <a:r>
              <a:rPr lang="en-US" b="1" dirty="0" err="1"/>
              <a:t>trên</a:t>
            </a:r>
            <a:r>
              <a:rPr lang="en-US" b="1" dirty="0"/>
              <a:t> </a:t>
            </a:r>
            <a:r>
              <a:rPr lang="en-US" b="1" dirty="0" err="1"/>
              <a:t>mức</a:t>
            </a:r>
            <a:r>
              <a:rPr lang="en-US" b="1" dirty="0"/>
              <a:t> </a:t>
            </a:r>
            <a:r>
              <a:rPr lang="en-US" b="1" dirty="0" err="1"/>
              <a:t>độ</a:t>
            </a:r>
            <a:r>
              <a:rPr lang="en-US" b="1" dirty="0"/>
              <a:t> </a:t>
            </a:r>
            <a:r>
              <a:rPr lang="en-US" b="1" dirty="0" err="1"/>
              <a:t>sẵn</a:t>
            </a:r>
            <a:r>
              <a:rPr lang="en-US" b="1" dirty="0"/>
              <a:t> </a:t>
            </a:r>
            <a:r>
              <a:rPr lang="en-US" b="1" dirty="0" err="1"/>
              <a:t>sàng</a:t>
            </a:r>
            <a:r>
              <a:rPr lang="en-US" b="1" dirty="0"/>
              <a:t> </a:t>
            </a:r>
            <a:r>
              <a:rPr lang="en-US" b="1" dirty="0" err="1"/>
              <a:t>của</a:t>
            </a:r>
            <a:r>
              <a:rPr lang="en-US" b="1" dirty="0"/>
              <a:t> </a:t>
            </a:r>
            <a:r>
              <a:rPr lang="en-US" b="1" dirty="0" err="1"/>
              <a:t>khách</a:t>
            </a:r>
            <a:r>
              <a:rPr lang="en-US" b="1" dirty="0"/>
              <a:t> </a:t>
            </a:r>
            <a:r>
              <a:rPr lang="en-US" b="1" dirty="0" err="1"/>
              <a:t>hàng</a:t>
            </a:r>
            <a:r>
              <a:rPr lang="en-US" b="1" dirty="0"/>
              <a:t> </a:t>
            </a:r>
            <a:r>
              <a:rPr lang="en-US" b="1" dirty="0" err="1"/>
              <a:t>của</a:t>
            </a:r>
            <a:r>
              <a:rPr lang="en-US" b="1" dirty="0"/>
              <a:t> </a:t>
            </a:r>
            <a:r>
              <a:rPr lang="en-US" b="1" dirty="0" err="1"/>
              <a:t>bạn</a:t>
            </a:r>
            <a:r>
              <a:rPr lang="en-US" b="1" dirty="0"/>
              <a:t>. </a:t>
            </a:r>
          </a:p>
          <a:p>
            <a:r>
              <a:rPr lang="en-US" b="1" dirty="0"/>
              <a:t>- </a:t>
            </a:r>
            <a:r>
              <a:rPr lang="en-US" b="1" dirty="0" err="1"/>
              <a:t>Thực</a:t>
            </a:r>
            <a:r>
              <a:rPr lang="en-US" b="1" dirty="0"/>
              <a:t> </a:t>
            </a:r>
            <a:r>
              <a:rPr lang="en-US" b="1" dirty="0" err="1"/>
              <a:t>hiện</a:t>
            </a:r>
            <a:r>
              <a:rPr lang="en-US" b="1" dirty="0"/>
              <a:t> </a:t>
            </a:r>
            <a:r>
              <a:rPr lang="en-US" b="1" dirty="0" err="1"/>
              <a:t>các</a:t>
            </a:r>
            <a:r>
              <a:rPr lang="en-US" b="1" dirty="0"/>
              <a:t> </a:t>
            </a:r>
            <a:r>
              <a:rPr lang="en-US" b="1" dirty="0" err="1"/>
              <a:t>bước</a:t>
            </a:r>
            <a:endParaRPr lang="en-US" b="1" dirty="0"/>
          </a:p>
          <a:p>
            <a:r>
              <a:rPr lang="en-US" b="1" dirty="0"/>
              <a:t> </a:t>
            </a:r>
            <a:r>
              <a:rPr lang="en-US" b="1" dirty="0" err="1"/>
              <a:t>thực</a:t>
            </a:r>
            <a:r>
              <a:rPr lang="en-US" b="1" dirty="0"/>
              <a:t> </a:t>
            </a:r>
            <a:r>
              <a:rPr lang="en-US" b="1" dirty="0" err="1"/>
              <a:t>hiện</a:t>
            </a:r>
            <a:r>
              <a:rPr lang="en-US" b="1" dirty="0"/>
              <a:t> </a:t>
            </a:r>
            <a:r>
              <a:rPr lang="en-US" b="1" dirty="0" err="1"/>
              <a:t>một</a:t>
            </a:r>
            <a:r>
              <a:rPr lang="en-US" b="1" dirty="0"/>
              <a:t> </a:t>
            </a:r>
            <a:r>
              <a:rPr lang="en-US" b="1" dirty="0" err="1"/>
              <a:t>hai</a:t>
            </a:r>
            <a:r>
              <a:rPr lang="en-US" b="1" dirty="0"/>
              <a:t> </a:t>
            </a:r>
            <a:r>
              <a:rPr lang="en-US" b="1" dirty="0" err="1"/>
              <a:t>bước</a:t>
            </a:r>
            <a:r>
              <a:rPr lang="en-US" b="1" dirty="0"/>
              <a:t> </a:t>
            </a:r>
            <a:r>
              <a:rPr lang="en-US" b="1" dirty="0" err="1"/>
              <a:t>nhỏ</a:t>
            </a:r>
            <a:r>
              <a:rPr lang="en-US" b="1" dirty="0"/>
              <a:t> </a:t>
            </a:r>
            <a:r>
              <a:rPr lang="en-US" b="1" dirty="0" err="1"/>
              <a:t>theo</a:t>
            </a:r>
            <a:r>
              <a:rPr lang="en-US" b="1" dirty="0"/>
              <a:t> </a:t>
            </a:r>
            <a:r>
              <a:rPr lang="en-US" b="1" dirty="0" err="1"/>
              <a:t>hướng</a:t>
            </a:r>
            <a:r>
              <a:rPr lang="en-US" b="1" dirty="0"/>
              <a:t> </a:t>
            </a:r>
            <a:r>
              <a:rPr lang="en-US" b="1" dirty="0" err="1"/>
              <a:t>thay</a:t>
            </a:r>
            <a:r>
              <a:rPr lang="en-US" b="1" dirty="0"/>
              <a:t> </a:t>
            </a:r>
            <a:r>
              <a:rPr lang="en-US" b="1" dirty="0" err="1"/>
              <a:t>đỏi</a:t>
            </a:r>
            <a:r>
              <a:rPr lang="en-US" b="1" dirty="0"/>
              <a:t> . </a:t>
            </a:r>
            <a:r>
              <a:rPr lang="en-US" b="1" dirty="0" err="1"/>
              <a:t>khẳng</a:t>
            </a:r>
            <a:r>
              <a:rPr lang="en-US" b="1" dirty="0"/>
              <a:t> </a:t>
            </a:r>
            <a:r>
              <a:rPr lang="en-US" b="1" dirty="0" err="1"/>
              <a:t>định</a:t>
            </a:r>
            <a:r>
              <a:rPr lang="en-US" b="1" dirty="0"/>
              <a:t> </a:t>
            </a:r>
            <a:r>
              <a:rPr lang="en-US" b="1" dirty="0" err="1"/>
              <a:t>tất</a:t>
            </a:r>
            <a:r>
              <a:rPr lang="en-US" b="1" dirty="0"/>
              <a:t> </a:t>
            </a:r>
            <a:r>
              <a:rPr lang="en-US" b="1" dirty="0" err="1"/>
              <a:t>cả</a:t>
            </a:r>
            <a:r>
              <a:rPr lang="en-US" b="1" dirty="0"/>
              <a:t> </a:t>
            </a:r>
            <a:r>
              <a:rPr lang="en-US" b="1" dirty="0" err="1"/>
              <a:t>các</a:t>
            </a:r>
            <a:r>
              <a:rPr lang="en-US" b="1" dirty="0"/>
              <a:t> </a:t>
            </a:r>
            <a:r>
              <a:rPr lang="en-US" b="1" dirty="0" err="1"/>
              <a:t>bước</a:t>
            </a:r>
            <a:r>
              <a:rPr lang="en-US" b="1" dirty="0"/>
              <a:t> </a:t>
            </a:r>
            <a:r>
              <a:rPr lang="en-US" b="1" dirty="0" err="1"/>
              <a:t>đi</a:t>
            </a:r>
            <a:r>
              <a:rPr lang="en-US" b="1" dirty="0"/>
              <a:t> </a:t>
            </a:r>
            <a:r>
              <a:rPr lang="en-US" b="1" dirty="0" err="1"/>
              <a:t>đúng</a:t>
            </a:r>
            <a:r>
              <a:rPr lang="en-US" b="1" dirty="0"/>
              <a:t> </a:t>
            </a:r>
            <a:r>
              <a:rPr lang="en-US" b="1" dirty="0" err="1"/>
              <a:t>hướng</a:t>
            </a:r>
            <a:r>
              <a:rPr lang="en-US" b="1" dirty="0"/>
              <a:t>. viewing the glass as partly full rather than mostly empty.</a:t>
            </a:r>
          </a:p>
          <a:p>
            <a:pPr marL="171450" indent="-171450">
              <a:buFontTx/>
              <a:buChar char="-"/>
            </a:pPr>
            <a:r>
              <a:rPr lang="en-US" b="1" dirty="0" err="1"/>
              <a:t>Giảm</a:t>
            </a:r>
            <a:r>
              <a:rPr lang="en-US" b="1" dirty="0"/>
              <a:t> </a:t>
            </a:r>
            <a:r>
              <a:rPr lang="en-US" b="1" dirty="0" err="1"/>
              <a:t>câu</a:t>
            </a:r>
            <a:r>
              <a:rPr lang="en-US" b="1" dirty="0"/>
              <a:t> </a:t>
            </a:r>
            <a:r>
              <a:rPr lang="en-US" b="1" dirty="0" err="1"/>
              <a:t>nói</a:t>
            </a:r>
            <a:r>
              <a:rPr lang="en-US" b="1" dirty="0"/>
              <a:t> </a:t>
            </a:r>
            <a:r>
              <a:rPr lang="en-US" b="1" dirty="0" err="1"/>
              <a:t>duy</a:t>
            </a:r>
            <a:r>
              <a:rPr lang="en-US" b="1" dirty="0"/>
              <a:t> </a:t>
            </a:r>
            <a:r>
              <a:rPr lang="en-US" b="1" dirty="0" err="1"/>
              <a:t>trì</a:t>
            </a:r>
            <a:endParaRPr lang="en-US" b="1" dirty="0"/>
          </a:p>
          <a:p>
            <a:pPr marL="171450" indent="-171450">
              <a:buFontTx/>
              <a:buChar char="-"/>
            </a:pPr>
            <a:r>
              <a:rPr lang="en-US" b="1" dirty="0" err="1"/>
              <a:t>Cùng</a:t>
            </a:r>
            <a:r>
              <a:rPr lang="en-US" b="1" dirty="0"/>
              <a:t> </a:t>
            </a:r>
            <a:r>
              <a:rPr lang="en-US" b="1" dirty="0" err="1"/>
              <a:t>với</a:t>
            </a:r>
            <a:r>
              <a:rPr lang="en-US" b="1" dirty="0"/>
              <a:t> </a:t>
            </a:r>
            <a:r>
              <a:rPr lang="en-US" b="1" dirty="0" err="1"/>
              <a:t>sự</a:t>
            </a:r>
            <a:r>
              <a:rPr lang="en-US" b="1" dirty="0"/>
              <a:t> </a:t>
            </a:r>
            <a:r>
              <a:rPr lang="en-US" b="1" dirty="0" err="1"/>
              <a:t>gia</a:t>
            </a:r>
            <a:r>
              <a:rPr lang="en-US" b="1" dirty="0"/>
              <a:t> </a:t>
            </a:r>
            <a:r>
              <a:rPr lang="en-US" b="1" dirty="0" err="1"/>
              <a:t>tăng</a:t>
            </a:r>
            <a:r>
              <a:rPr lang="en-US" b="1" dirty="0"/>
              <a:t> </a:t>
            </a:r>
            <a:r>
              <a:rPr lang="en-US" b="1" dirty="0" err="1"/>
              <a:t>trong</a:t>
            </a:r>
            <a:r>
              <a:rPr lang="en-US" b="1" dirty="0"/>
              <a:t>  </a:t>
            </a:r>
            <a:r>
              <a:rPr lang="en-US" b="1" dirty="0" err="1"/>
              <a:t>nói</a:t>
            </a:r>
            <a:r>
              <a:rPr lang="en-US" b="1" dirty="0"/>
              <a:t> </a:t>
            </a:r>
            <a:r>
              <a:rPr lang="en-US" b="1" dirty="0" err="1"/>
              <a:t>câu</a:t>
            </a:r>
            <a:r>
              <a:rPr lang="en-US" b="1" dirty="0"/>
              <a:t> </a:t>
            </a:r>
            <a:r>
              <a:rPr lang="en-US" b="1" dirty="0" err="1"/>
              <a:t>thay</a:t>
            </a:r>
            <a:r>
              <a:rPr lang="en-US" b="1" dirty="0"/>
              <a:t> </a:t>
            </a:r>
            <a:r>
              <a:rPr lang="en-US" b="1" dirty="0" err="1"/>
              <a:t>đổi</a:t>
            </a:r>
            <a:r>
              <a:rPr lang="en-US" b="1" dirty="0"/>
              <a:t>, </a:t>
            </a:r>
            <a:r>
              <a:rPr lang="en-US" b="1" dirty="0" err="1"/>
              <a:t>sẽ</a:t>
            </a:r>
            <a:r>
              <a:rPr lang="en-US" b="1" dirty="0"/>
              <a:t> </a:t>
            </a:r>
            <a:r>
              <a:rPr lang="en-US" b="1" dirty="0" err="1"/>
              <a:t>có</a:t>
            </a:r>
            <a:r>
              <a:rPr lang="en-US" b="1" dirty="0"/>
              <a:t> </a:t>
            </a:r>
            <a:r>
              <a:rPr lang="en-US" b="1" dirty="0" err="1"/>
              <a:t>sự</a:t>
            </a:r>
            <a:r>
              <a:rPr lang="en-US" b="1" dirty="0"/>
              <a:t> </a:t>
            </a:r>
            <a:r>
              <a:rPr lang="en-US" b="1" dirty="0" err="1"/>
              <a:t>suy</a:t>
            </a:r>
            <a:r>
              <a:rPr lang="en-US" b="1" dirty="0"/>
              <a:t> </a:t>
            </a:r>
            <a:r>
              <a:rPr lang="en-US" b="1" dirty="0" err="1"/>
              <a:t>giảm</a:t>
            </a:r>
            <a:r>
              <a:rPr lang="en-US" b="1" dirty="0"/>
              <a:t> </a:t>
            </a:r>
            <a:r>
              <a:rPr lang="en-US" b="1" dirty="0" err="1"/>
              <a:t>trong</a:t>
            </a:r>
            <a:r>
              <a:rPr lang="en-US" b="1" dirty="0"/>
              <a:t> </a:t>
            </a:r>
            <a:r>
              <a:rPr lang="en-US" b="1" dirty="0" err="1"/>
              <a:t>câu</a:t>
            </a:r>
            <a:r>
              <a:rPr lang="en-US" b="1" dirty="0"/>
              <a:t> </a:t>
            </a:r>
            <a:r>
              <a:rPr lang="en-US" b="1" dirty="0" err="1"/>
              <a:t>nói</a:t>
            </a:r>
            <a:r>
              <a:rPr lang="en-US" b="1" dirty="0"/>
              <a:t> </a:t>
            </a:r>
            <a:r>
              <a:rPr lang="en-US" b="1" dirty="0" err="1"/>
              <a:t>duy</a:t>
            </a:r>
            <a:r>
              <a:rPr lang="en-US" b="1" dirty="0"/>
              <a:t> </a:t>
            </a:r>
            <a:r>
              <a:rPr lang="en-US" b="1" dirty="0" err="1" smtClean="0"/>
              <a:t>trì</a:t>
            </a:r>
            <a:r>
              <a:rPr lang="en-US" b="1" dirty="0" smtClean="0"/>
              <a:t>. </a:t>
            </a:r>
            <a:r>
              <a:rPr lang="en-US" b="1" dirty="0" err="1" smtClean="0"/>
              <a:t>tỷ</a:t>
            </a:r>
            <a:r>
              <a:rPr lang="en-US" b="1" dirty="0" smtClean="0"/>
              <a:t> </a:t>
            </a:r>
            <a:r>
              <a:rPr lang="en-US" b="1" dirty="0" err="1"/>
              <a:t>số</a:t>
            </a:r>
            <a:r>
              <a:rPr lang="en-US" b="1" dirty="0"/>
              <a:t> </a:t>
            </a:r>
            <a:r>
              <a:rPr lang="en-US" b="1" dirty="0" err="1"/>
              <a:t>của</a:t>
            </a:r>
            <a:r>
              <a:rPr lang="en-US" b="1" dirty="0"/>
              <a:t> </a:t>
            </a:r>
            <a:r>
              <a:rPr lang="en-US" b="1" dirty="0" err="1"/>
              <a:t>hai</a:t>
            </a:r>
            <a:r>
              <a:rPr lang="en-US" b="1" dirty="0"/>
              <a:t> </a:t>
            </a:r>
            <a:r>
              <a:rPr lang="en-US" b="1" dirty="0" err="1"/>
              <a:t>tín</a:t>
            </a:r>
            <a:r>
              <a:rPr lang="en-US" b="1" dirty="0"/>
              <a:t> </a:t>
            </a:r>
            <a:r>
              <a:rPr lang="en-US" b="1" dirty="0" err="1"/>
              <a:t>hiệu</a:t>
            </a:r>
            <a:r>
              <a:rPr lang="en-US" b="1" dirty="0"/>
              <a:t> </a:t>
            </a:r>
            <a:r>
              <a:rPr lang="en-US" b="1" dirty="0" err="1"/>
              <a:t>là</a:t>
            </a:r>
            <a:r>
              <a:rPr lang="en-US" b="1" dirty="0"/>
              <a:t> </a:t>
            </a:r>
            <a:r>
              <a:rPr lang="en-US" b="1" dirty="0" err="1"/>
              <a:t>quan</a:t>
            </a:r>
            <a:r>
              <a:rPr lang="en-US" b="1" dirty="0"/>
              <a:t> </a:t>
            </a:r>
            <a:r>
              <a:rPr lang="en-US" b="1" dirty="0" err="1" smtClean="0"/>
              <a:t>trong</a:t>
            </a:r>
            <a:r>
              <a:rPr lang="en-US" b="1" dirty="0" smtClean="0"/>
              <a:t>.</a:t>
            </a:r>
            <a:endParaRPr lang="en-US" b="1" dirty="0"/>
          </a:p>
          <a:p>
            <a:pPr marL="171450" indent="-171450">
              <a:buFontTx/>
              <a:buChar char="-"/>
            </a:pPr>
            <a:endParaRPr lang="en-US" b="1" dirty="0"/>
          </a:p>
          <a:p>
            <a:pPr marL="171450" indent="-171450">
              <a:buFontTx/>
              <a:buChar char="-"/>
            </a:pPr>
            <a:r>
              <a:rPr lang="en-US" b="1" dirty="0" err="1"/>
              <a:t>Hình</a:t>
            </a:r>
            <a:r>
              <a:rPr lang="en-US" b="1" dirty="0"/>
              <a:t> dung</a:t>
            </a:r>
          </a:p>
          <a:p>
            <a:pPr marL="171450" indent="-171450">
              <a:buFontTx/>
              <a:buChar char="-"/>
            </a:pPr>
            <a:r>
              <a:rPr lang="en-US" b="1" dirty="0" err="1"/>
              <a:t>Nghe</a:t>
            </a:r>
            <a:r>
              <a:rPr lang="en-US" b="1" dirty="0"/>
              <a:t> </a:t>
            </a:r>
            <a:r>
              <a:rPr lang="en-US" b="1" dirty="0" err="1"/>
              <a:t>như</a:t>
            </a:r>
            <a:r>
              <a:rPr lang="en-US" b="1" dirty="0"/>
              <a:t> </a:t>
            </a:r>
            <a:r>
              <a:rPr lang="en-US" b="1" dirty="0" err="1"/>
              <a:t>câu</a:t>
            </a:r>
            <a:r>
              <a:rPr lang="en-US" b="1" dirty="0"/>
              <a:t> </a:t>
            </a:r>
            <a:r>
              <a:rPr lang="en-US" b="1" dirty="0" err="1"/>
              <a:t>nói</a:t>
            </a:r>
            <a:r>
              <a:rPr lang="en-US" b="1" dirty="0"/>
              <a:t> </a:t>
            </a:r>
            <a:r>
              <a:rPr lang="en-US" b="1" dirty="0" err="1"/>
              <a:t>chuẩn</a:t>
            </a:r>
            <a:r>
              <a:rPr lang="en-US" b="1" dirty="0"/>
              <a:t> </a:t>
            </a:r>
            <a:r>
              <a:rPr lang="en-US" b="1" dirty="0" err="1"/>
              <a:t>bị</a:t>
            </a:r>
            <a:r>
              <a:rPr lang="en-US" b="1" dirty="0"/>
              <a:t>: "</a:t>
            </a:r>
            <a:r>
              <a:rPr lang="en-US" b="1" dirty="0" err="1"/>
              <a:t>Hãy</a:t>
            </a:r>
            <a:r>
              <a:rPr lang="en-US" b="1" dirty="0"/>
              <a:t> </a:t>
            </a:r>
            <a:r>
              <a:rPr lang="en-US" b="1" dirty="0" err="1"/>
              <a:t>tưởng</a:t>
            </a:r>
            <a:r>
              <a:rPr lang="en-US" b="1" dirty="0"/>
              <a:t> </a:t>
            </a:r>
            <a:r>
              <a:rPr lang="en-US" b="1" dirty="0" err="1"/>
              <a:t>tượng</a:t>
            </a:r>
            <a:r>
              <a:rPr lang="en-US" b="1" dirty="0"/>
              <a:t> </a:t>
            </a:r>
            <a:r>
              <a:rPr lang="en-US" b="1" dirty="0" err="1"/>
              <a:t>những</a:t>
            </a:r>
            <a:r>
              <a:rPr lang="en-US" b="1" dirty="0"/>
              <a:t> </a:t>
            </a:r>
            <a:r>
              <a:rPr lang="en-US" b="1" dirty="0" err="1"/>
              <a:t>gì</a:t>
            </a:r>
            <a:r>
              <a:rPr lang="en-US" b="1" dirty="0"/>
              <a:t> </a:t>
            </a:r>
            <a:r>
              <a:rPr lang="en-US" b="1" dirty="0" err="1"/>
              <a:t>tôi</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với</a:t>
            </a:r>
            <a:r>
              <a:rPr lang="en-US" b="1" dirty="0"/>
              <a:t> </a:t>
            </a:r>
            <a:r>
              <a:rPr lang="en-US" b="1" dirty="0" err="1"/>
              <a:t>tất</a:t>
            </a:r>
            <a:r>
              <a:rPr lang="en-US" b="1" dirty="0"/>
              <a:t> </a:t>
            </a:r>
            <a:r>
              <a:rPr lang="en-US" b="1" dirty="0" err="1"/>
              <a:t>cả</a:t>
            </a:r>
            <a:r>
              <a:rPr lang="en-US" b="1" dirty="0"/>
              <a:t> </a:t>
            </a:r>
            <a:r>
              <a:rPr lang="en-US" b="1" dirty="0" err="1"/>
              <a:t>số</a:t>
            </a:r>
            <a:r>
              <a:rPr lang="en-US" b="1" dirty="0"/>
              <a:t> </a:t>
            </a:r>
            <a:r>
              <a:rPr lang="en-US" b="1" dirty="0" err="1"/>
              <a:t>tiền</a:t>
            </a:r>
            <a:r>
              <a:rPr lang="en-US" b="1" dirty="0"/>
              <a:t> </a:t>
            </a:r>
            <a:r>
              <a:rPr lang="en-US" b="1" dirty="0" err="1"/>
              <a:t>mà</a:t>
            </a:r>
            <a:r>
              <a:rPr lang="en-US" b="1" dirty="0"/>
              <a:t> </a:t>
            </a:r>
            <a:r>
              <a:rPr lang="en-US" b="1" dirty="0" err="1"/>
              <a:t>tôi</a:t>
            </a:r>
            <a:r>
              <a:rPr lang="en-US" b="1" dirty="0"/>
              <a:t> </a:t>
            </a:r>
            <a:r>
              <a:rPr lang="en-US" b="1" dirty="0" err="1"/>
              <a:t>sẽ</a:t>
            </a:r>
            <a:r>
              <a:rPr lang="en-US" b="1" dirty="0"/>
              <a:t> </a:t>
            </a:r>
            <a:r>
              <a:rPr lang="en-US" b="1" dirty="0" err="1"/>
              <a:t>tiết</a:t>
            </a:r>
            <a:r>
              <a:rPr lang="en-US" b="1" dirty="0"/>
              <a:t> </a:t>
            </a:r>
            <a:r>
              <a:rPr lang="en-US" b="1" dirty="0" err="1"/>
              <a:t>kiệm</a:t>
            </a:r>
            <a:r>
              <a:rPr lang="en-US" b="1" dirty="0"/>
              <a:t> </a:t>
            </a:r>
            <a:r>
              <a:rPr lang="en-US" b="1" dirty="0" err="1"/>
              <a:t>nếu</a:t>
            </a:r>
            <a:r>
              <a:rPr lang="en-US" b="1" dirty="0"/>
              <a:t> </a:t>
            </a:r>
            <a:r>
              <a:rPr lang="en-US" b="1" dirty="0" err="1"/>
              <a:t>tôi</a:t>
            </a:r>
            <a:r>
              <a:rPr lang="en-US" b="1" dirty="0"/>
              <a:t> </a:t>
            </a:r>
            <a:r>
              <a:rPr lang="en-US" b="1" dirty="0" err="1"/>
              <a:t>bỏ</a:t>
            </a:r>
            <a:r>
              <a:rPr lang="en-US" b="1" dirty="0"/>
              <a:t> </a:t>
            </a:r>
            <a:r>
              <a:rPr lang="en-US" b="1" dirty="0" err="1"/>
              <a:t>thuốc</a:t>
            </a:r>
            <a:r>
              <a:rPr lang="en-US" b="1" dirty="0"/>
              <a:t>!" </a:t>
            </a:r>
            <a:r>
              <a:rPr lang="en-US" b="1" dirty="0" err="1"/>
              <a:t>Có</a:t>
            </a:r>
            <a:r>
              <a:rPr lang="en-US" b="1" dirty="0"/>
              <a:t> </a:t>
            </a:r>
            <a:r>
              <a:rPr lang="en-US" b="1" dirty="0" err="1"/>
              <a:t>vẻ</a:t>
            </a:r>
            <a:r>
              <a:rPr lang="en-US" b="1" dirty="0"/>
              <a:t> </a:t>
            </a:r>
            <a:r>
              <a:rPr lang="en-US" b="1" dirty="0" err="1"/>
              <a:t>như</a:t>
            </a:r>
            <a:r>
              <a:rPr lang="en-US" b="1" dirty="0"/>
              <a:t> </a:t>
            </a:r>
            <a:r>
              <a:rPr lang="en-US" b="1" dirty="0" err="1"/>
              <a:t>là</a:t>
            </a:r>
            <a:r>
              <a:rPr lang="en-US" b="1" dirty="0"/>
              <a:t> </a:t>
            </a:r>
            <a:r>
              <a:rPr lang="en-US" b="1" dirty="0" err="1"/>
              <a:t>một</a:t>
            </a:r>
            <a:r>
              <a:rPr lang="en-US" b="1" dirty="0"/>
              <a:t> </a:t>
            </a:r>
            <a:r>
              <a:rPr lang="en-US" b="1" dirty="0" err="1"/>
              <a:t>lý</a:t>
            </a:r>
            <a:r>
              <a:rPr lang="en-US" b="1" dirty="0"/>
              <a:t> do </a:t>
            </a:r>
            <a:r>
              <a:rPr lang="en-US" b="1" dirty="0" err="1"/>
              <a:t>để</a:t>
            </a:r>
            <a:r>
              <a:rPr lang="en-US" b="1" dirty="0"/>
              <a:t> </a:t>
            </a:r>
            <a:r>
              <a:rPr lang="en-US" b="1" dirty="0" err="1"/>
              <a:t>thay</a:t>
            </a:r>
            <a:r>
              <a:rPr lang="en-US" b="1" dirty="0"/>
              <a:t> </a:t>
            </a:r>
            <a:r>
              <a:rPr lang="en-US" b="1" dirty="0" err="1"/>
              <a:t>đổi</a:t>
            </a:r>
            <a:r>
              <a:rPr lang="en-US" b="1" dirty="0"/>
              <a:t>, "</a:t>
            </a:r>
            <a:r>
              <a:rPr lang="en-US" b="1" dirty="0" err="1"/>
              <a:t>Tôi</a:t>
            </a:r>
            <a:r>
              <a:rPr lang="en-US" b="1" dirty="0"/>
              <a:t> </a:t>
            </a:r>
            <a:r>
              <a:rPr lang="en-US" b="1" dirty="0" err="1"/>
              <a:t>tự</a:t>
            </a:r>
            <a:r>
              <a:rPr lang="en-US" b="1" dirty="0"/>
              <a:t> </a:t>
            </a:r>
            <a:r>
              <a:rPr lang="en-US" b="1" dirty="0" err="1"/>
              <a:t>hỏi</a:t>
            </a:r>
            <a:r>
              <a:rPr lang="en-US" b="1" dirty="0"/>
              <a:t> </a:t>
            </a:r>
            <a:r>
              <a:rPr lang="en-US" b="1" dirty="0" err="1"/>
              <a:t>gia</a:t>
            </a:r>
            <a:r>
              <a:rPr lang="en-US" b="1" dirty="0"/>
              <a:t> </a:t>
            </a:r>
            <a:r>
              <a:rPr lang="en-US" b="1" dirty="0" err="1"/>
              <a:t>đình</a:t>
            </a:r>
            <a:r>
              <a:rPr lang="en-US" b="1" dirty="0"/>
              <a:t> </a:t>
            </a:r>
            <a:r>
              <a:rPr lang="en-US" b="1" dirty="0" err="1"/>
              <a:t>có</a:t>
            </a:r>
            <a:r>
              <a:rPr lang="en-US" b="1" dirty="0"/>
              <a:t> </a:t>
            </a:r>
            <a:r>
              <a:rPr lang="en-US" b="1" dirty="0" err="1"/>
              <a:t>chấp</a:t>
            </a:r>
            <a:r>
              <a:rPr lang="en-US" b="1" dirty="0"/>
              <a:t> </a:t>
            </a:r>
            <a:r>
              <a:rPr lang="en-US" b="1" dirty="0" err="1"/>
              <a:t>nhận</a:t>
            </a:r>
            <a:r>
              <a:rPr lang="en-US" b="1" dirty="0"/>
              <a:t> </a:t>
            </a:r>
            <a:r>
              <a:rPr lang="en-US" b="1" dirty="0" err="1"/>
              <a:t>tôi</a:t>
            </a:r>
            <a:r>
              <a:rPr lang="en-US" b="1" dirty="0"/>
              <a:t> </a:t>
            </a:r>
            <a:r>
              <a:rPr lang="en-US" b="1" dirty="0" err="1"/>
              <a:t>trở</a:t>
            </a:r>
            <a:r>
              <a:rPr lang="en-US" b="1" dirty="0"/>
              <a:t> </a:t>
            </a:r>
            <a:r>
              <a:rPr lang="en-US" b="1" dirty="0" err="1"/>
              <a:t>lại</a:t>
            </a:r>
            <a:r>
              <a:rPr lang="en-US" b="1" dirty="0"/>
              <a:t>" </a:t>
            </a:r>
            <a:r>
              <a:rPr lang="en-US" b="1" dirty="0" err="1"/>
              <a:t>là</a:t>
            </a:r>
            <a:r>
              <a:rPr lang="en-US" b="1" dirty="0"/>
              <a:t> </a:t>
            </a:r>
            <a:r>
              <a:rPr lang="en-US" b="1" dirty="0" err="1"/>
              <a:t>một</a:t>
            </a:r>
            <a:r>
              <a:rPr lang="en-US" b="1" dirty="0"/>
              <a:t> </a:t>
            </a:r>
            <a:r>
              <a:rPr lang="en-US" b="1" dirty="0" err="1"/>
              <a:t>sự</a:t>
            </a:r>
            <a:r>
              <a:rPr lang="en-US" b="1" dirty="0"/>
              <a:t> </a:t>
            </a:r>
            <a:r>
              <a:rPr lang="en-US" b="1" dirty="0" err="1"/>
              <a:t>tự</a:t>
            </a:r>
            <a:r>
              <a:rPr lang="en-US" b="1" dirty="0"/>
              <a:t> </a:t>
            </a:r>
            <a:r>
              <a:rPr lang="en-US" b="1" dirty="0" err="1"/>
              <a:t>hỏi</a:t>
            </a:r>
            <a:r>
              <a:rPr lang="en-US" b="1" dirty="0"/>
              <a:t>. </a:t>
            </a:r>
            <a:r>
              <a:rPr lang="en-US" b="1" dirty="0" err="1"/>
              <a:t>Hình</a:t>
            </a:r>
            <a:r>
              <a:rPr lang="en-US" b="1" dirty="0"/>
              <a:t> dung </a:t>
            </a:r>
            <a:r>
              <a:rPr lang="en-US" b="1" dirty="0" err="1"/>
              <a:t>đã</a:t>
            </a:r>
            <a:r>
              <a:rPr lang="en-US" b="1" dirty="0"/>
              <a:t> </a:t>
            </a:r>
            <a:r>
              <a:rPr lang="en-US" b="1" dirty="0" err="1"/>
              <a:t>thay</a:t>
            </a:r>
            <a:r>
              <a:rPr lang="en-US" b="1" dirty="0"/>
              <a:t> </a:t>
            </a:r>
            <a:r>
              <a:rPr lang="en-US" b="1" dirty="0" err="1"/>
              <a:t>đổi</a:t>
            </a:r>
            <a:r>
              <a:rPr lang="en-US" b="1" dirty="0"/>
              <a:t> </a:t>
            </a:r>
            <a:r>
              <a:rPr lang="en-US" b="1" dirty="0" err="1"/>
              <a:t>và</a:t>
            </a:r>
            <a:r>
              <a:rPr lang="en-US" b="1" dirty="0"/>
              <a:t> </a:t>
            </a:r>
            <a:r>
              <a:rPr lang="en-US" b="1" dirty="0" err="1"/>
              <a:t>xem</a:t>
            </a:r>
            <a:r>
              <a:rPr lang="en-US" b="1" dirty="0"/>
              <a:t> </a:t>
            </a:r>
            <a:r>
              <a:rPr lang="en-US" b="1" dirty="0" err="1"/>
              <a:t>xét</a:t>
            </a:r>
            <a:r>
              <a:rPr lang="en-US" b="1" dirty="0"/>
              <a:t> </a:t>
            </a:r>
            <a:r>
              <a:rPr lang="en-US" b="1" dirty="0" err="1"/>
              <a:t>các</a:t>
            </a:r>
            <a:r>
              <a:rPr lang="en-US" b="1" dirty="0"/>
              <a:t> </a:t>
            </a:r>
            <a:r>
              <a:rPr lang="en-US" b="1" dirty="0" err="1"/>
              <a:t>vấn</a:t>
            </a:r>
            <a:r>
              <a:rPr lang="en-US" b="1" dirty="0"/>
              <a:t> </a:t>
            </a:r>
            <a:r>
              <a:rPr lang="en-US" b="1" dirty="0" err="1"/>
              <a:t>đề</a:t>
            </a:r>
            <a:r>
              <a:rPr lang="en-US" b="1" dirty="0"/>
              <a:t> </a:t>
            </a:r>
            <a:r>
              <a:rPr lang="en-US" b="1" dirty="0" err="1"/>
              <a:t>có</a:t>
            </a:r>
            <a:r>
              <a:rPr lang="en-US" b="1" dirty="0"/>
              <a:t> </a:t>
            </a:r>
            <a:r>
              <a:rPr lang="en-US" b="1" dirty="0" err="1"/>
              <a:t>thể</a:t>
            </a:r>
            <a:r>
              <a:rPr lang="en-US" b="1" dirty="0"/>
              <a:t> </a:t>
            </a:r>
            <a:r>
              <a:rPr lang="en-US" b="1" dirty="0" err="1"/>
              <a:t>phát</a:t>
            </a:r>
            <a:r>
              <a:rPr lang="en-US" b="1" dirty="0"/>
              <a:t> </a:t>
            </a:r>
            <a:r>
              <a:rPr lang="en-US" b="1" dirty="0" err="1"/>
              <a:t>sinh</a:t>
            </a:r>
            <a:r>
              <a:rPr lang="en-US" b="1" dirty="0"/>
              <a:t>. </a:t>
            </a:r>
            <a:r>
              <a:rPr lang="en-US" b="1" dirty="0" err="1"/>
              <a:t>Đây</a:t>
            </a:r>
            <a:r>
              <a:rPr lang="en-US" b="1" dirty="0"/>
              <a:t> </a:t>
            </a:r>
            <a:r>
              <a:rPr lang="en-US" b="1" dirty="0" err="1"/>
              <a:t>là</a:t>
            </a:r>
            <a:r>
              <a:rPr lang="en-US" b="1" dirty="0"/>
              <a:t> </a:t>
            </a:r>
            <a:r>
              <a:rPr lang="en-US" b="1" dirty="0" err="1"/>
              <a:t>những</a:t>
            </a:r>
            <a:r>
              <a:rPr lang="en-US" b="1" dirty="0"/>
              <a:t> </a:t>
            </a:r>
            <a:r>
              <a:rPr lang="en-US" b="1" dirty="0" err="1"/>
              <a:t>trở</a:t>
            </a:r>
            <a:r>
              <a:rPr lang="en-US" b="1" dirty="0"/>
              <a:t> </a:t>
            </a:r>
            <a:r>
              <a:rPr lang="en-US" b="1" dirty="0" err="1"/>
              <a:t>ngại</a:t>
            </a:r>
            <a:r>
              <a:rPr lang="en-US" b="1" dirty="0"/>
              <a:t> </a:t>
            </a:r>
            <a:r>
              <a:rPr lang="en-US" b="1" dirty="0" err="1"/>
              <a:t>để</a:t>
            </a:r>
            <a:r>
              <a:rPr lang="en-US" b="1" dirty="0"/>
              <a:t> </a:t>
            </a:r>
            <a:r>
              <a:rPr lang="en-US" b="1" dirty="0" err="1"/>
              <a:t>thảo</a:t>
            </a:r>
            <a:r>
              <a:rPr lang="en-US" b="1" dirty="0"/>
              <a:t> </a:t>
            </a:r>
            <a:r>
              <a:rPr lang="en-US" b="1" dirty="0" err="1"/>
              <a:t>luận</a:t>
            </a:r>
            <a:r>
              <a:rPr lang="en-US" b="1" dirty="0"/>
              <a:t>, </a:t>
            </a:r>
            <a:r>
              <a:rPr lang="en-US" b="1" dirty="0" err="1"/>
              <a:t>nhưng</a:t>
            </a:r>
            <a:r>
              <a:rPr lang="en-US" b="1" dirty="0"/>
              <a:t> </a:t>
            </a:r>
            <a:r>
              <a:rPr lang="en-US" b="1" dirty="0" err="1"/>
              <a:t>điểm</a:t>
            </a:r>
            <a:r>
              <a:rPr lang="en-US" b="1" dirty="0"/>
              <a:t> </a:t>
            </a:r>
            <a:r>
              <a:rPr lang="en-US" b="1" dirty="0" err="1"/>
              <a:t>quan</a:t>
            </a:r>
            <a:r>
              <a:rPr lang="en-US" b="1" dirty="0"/>
              <a:t> </a:t>
            </a:r>
            <a:r>
              <a:rPr lang="en-US" b="1" dirty="0" err="1"/>
              <a:t>trọng</a:t>
            </a:r>
            <a:r>
              <a:rPr lang="en-US" b="1" dirty="0"/>
              <a:t> </a:t>
            </a:r>
            <a:r>
              <a:rPr lang="en-US" b="1" dirty="0" err="1"/>
              <a:t>ở</a:t>
            </a:r>
            <a:r>
              <a:rPr lang="en-US" b="1" dirty="0"/>
              <a:t> </a:t>
            </a:r>
            <a:r>
              <a:rPr lang="en-US" b="1" dirty="0" err="1"/>
              <a:t>đây</a:t>
            </a:r>
            <a:r>
              <a:rPr lang="en-US" b="1" dirty="0"/>
              <a:t> </a:t>
            </a:r>
            <a:r>
              <a:rPr lang="en-US" b="1" dirty="0" err="1"/>
              <a:t>là</a:t>
            </a:r>
            <a:r>
              <a:rPr lang="en-US" b="1" dirty="0"/>
              <a:t> </a:t>
            </a:r>
            <a:r>
              <a:rPr lang="en-US" b="1" dirty="0" err="1"/>
              <a:t>người</a:t>
            </a:r>
            <a:r>
              <a:rPr lang="en-US" b="1" dirty="0"/>
              <a:t> </a:t>
            </a:r>
            <a:r>
              <a:rPr lang="en-US" b="1" dirty="0" err="1"/>
              <a:t>đó</a:t>
            </a:r>
            <a:r>
              <a:rPr lang="en-US" b="1" dirty="0"/>
              <a:t> </a:t>
            </a:r>
            <a:r>
              <a:rPr lang="en-US" b="1" dirty="0" err="1"/>
              <a:t>đang</a:t>
            </a:r>
            <a:r>
              <a:rPr lang="en-US" b="1" dirty="0"/>
              <a:t> </a:t>
            </a:r>
            <a:r>
              <a:rPr lang="en-US" b="1" dirty="0" err="1"/>
              <a:t>tưởng</a:t>
            </a:r>
            <a:r>
              <a:rPr lang="en-US" b="1" dirty="0"/>
              <a:t> </a:t>
            </a:r>
            <a:r>
              <a:rPr lang="en-US" b="1" dirty="0" err="1"/>
              <a:t>tượng</a:t>
            </a:r>
            <a:r>
              <a:rPr lang="en-US" b="1" dirty="0"/>
              <a:t> </a:t>
            </a:r>
            <a:r>
              <a:rPr lang="en-US" b="1" dirty="0" err="1"/>
              <a:t>sự</a:t>
            </a:r>
            <a:r>
              <a:rPr lang="en-US" b="1" dirty="0"/>
              <a:t> </a:t>
            </a:r>
            <a:r>
              <a:rPr lang="en-US" b="1" dirty="0" err="1"/>
              <a:t>thay</a:t>
            </a:r>
            <a:r>
              <a:rPr lang="en-US" b="1" dirty="0"/>
              <a:t> </a:t>
            </a:r>
            <a:r>
              <a:rPr lang="en-US" b="1" dirty="0" err="1"/>
              <a:t>đổi</a:t>
            </a:r>
            <a:r>
              <a:rPr lang="en-US" b="1" dirty="0"/>
              <a:t> </a:t>
            </a:r>
            <a:r>
              <a:rPr lang="en-US" b="1" dirty="0" err="1"/>
              <a:t>ngay</a:t>
            </a:r>
            <a:r>
              <a:rPr lang="en-US" b="1" dirty="0"/>
              <a:t> </a:t>
            </a:r>
            <a:r>
              <a:rPr lang="en-US" b="1" dirty="0" err="1"/>
              <a:t>cả</a:t>
            </a:r>
            <a:r>
              <a:rPr lang="en-US" b="1" dirty="0"/>
              <a:t> </a:t>
            </a:r>
            <a:r>
              <a:rPr lang="en-US" b="1" dirty="0" err="1"/>
              <a:t>khi</a:t>
            </a:r>
            <a:r>
              <a:rPr lang="en-US" b="1" dirty="0"/>
              <a:t> </a:t>
            </a:r>
            <a:r>
              <a:rPr lang="en-US" b="1" dirty="0" err="1"/>
              <a:t>có</a:t>
            </a:r>
            <a:r>
              <a:rPr lang="en-US" b="1" dirty="0"/>
              <a:t> </a:t>
            </a:r>
            <a:r>
              <a:rPr lang="en-US" b="1" dirty="0" err="1"/>
              <a:t>vẻ</a:t>
            </a:r>
            <a:r>
              <a:rPr lang="en-US" b="1" dirty="0"/>
              <a:t> </a:t>
            </a:r>
            <a:r>
              <a:rPr lang="en-US" b="1" dirty="0" err="1"/>
              <a:t>như</a:t>
            </a:r>
            <a:r>
              <a:rPr lang="en-US" b="1" dirty="0"/>
              <a:t> </a:t>
            </a:r>
            <a:r>
              <a:rPr lang="en-US" b="1" dirty="0" err="1"/>
              <a:t>nói</a:t>
            </a:r>
            <a:r>
              <a:rPr lang="en-US" b="1" dirty="0"/>
              <a:t> </a:t>
            </a:r>
            <a:r>
              <a:rPr lang="en-US" b="1" dirty="0" err="1"/>
              <a:t>chuyện</a:t>
            </a:r>
            <a:r>
              <a:rPr lang="en-US" b="1" dirty="0"/>
              <a:t> </a:t>
            </a:r>
            <a:r>
              <a:rPr lang="en-US" b="1" dirty="0" err="1"/>
              <a:t>duy</a:t>
            </a:r>
            <a:r>
              <a:rPr lang="en-US" b="1" dirty="0"/>
              <a:t> </a:t>
            </a:r>
            <a:r>
              <a:rPr lang="en-US" b="1" dirty="0" err="1"/>
              <a:t>trì</a:t>
            </a:r>
            <a:r>
              <a:rPr lang="en-US" b="1" dirty="0"/>
              <a:t>.</a:t>
            </a:r>
          </a:p>
          <a:p>
            <a:pPr marL="171450" indent="-171450">
              <a:buFontTx/>
              <a:buChar char="-"/>
            </a:pPr>
            <a:r>
              <a:rPr lang="en-US" b="1" dirty="0"/>
              <a:t> </a:t>
            </a:r>
          </a:p>
          <a:p>
            <a:pPr marL="171450" indent="-171450">
              <a:buFontTx/>
              <a:buChar char="-"/>
            </a:pPr>
            <a:r>
              <a:rPr lang="en-US" b="1" dirty="0" err="1"/>
              <a:t>Câu</a:t>
            </a:r>
            <a:r>
              <a:rPr lang="en-US" b="1" dirty="0"/>
              <a:t> </a:t>
            </a:r>
            <a:r>
              <a:rPr lang="en-US" b="1" dirty="0" err="1"/>
              <a:t>hỏi</a:t>
            </a:r>
            <a:r>
              <a:rPr lang="en-US" b="1" dirty="0"/>
              <a:t> </a:t>
            </a:r>
            <a:r>
              <a:rPr lang="en-US" b="1" dirty="0" err="1"/>
              <a:t>về</a:t>
            </a:r>
            <a:r>
              <a:rPr lang="en-US" b="1" dirty="0"/>
              <a:t> </a:t>
            </a:r>
            <a:r>
              <a:rPr lang="en-US" b="1" dirty="0" err="1"/>
              <a:t>Thay</a:t>
            </a:r>
            <a:r>
              <a:rPr lang="en-US" b="1" dirty="0"/>
              <a:t> </a:t>
            </a:r>
            <a:r>
              <a:rPr lang="en-US" b="1" dirty="0" err="1"/>
              <a:t>đổi</a:t>
            </a:r>
            <a:endParaRPr lang="en-US" b="1" dirty="0"/>
          </a:p>
          <a:p>
            <a:pPr marL="171450" indent="-171450">
              <a:buFontTx/>
              <a:buChar char="-"/>
            </a:pPr>
            <a:r>
              <a:rPr lang="en-US" b="1" dirty="0" err="1"/>
              <a:t>câu</a:t>
            </a:r>
            <a:r>
              <a:rPr lang="en-US" b="1" dirty="0"/>
              <a:t> </a:t>
            </a:r>
            <a:r>
              <a:rPr lang="en-US" b="1" dirty="0" err="1"/>
              <a:t>hỏi</a:t>
            </a:r>
            <a:r>
              <a:rPr lang="en-US" b="1" dirty="0"/>
              <a:t> </a:t>
            </a:r>
            <a:r>
              <a:rPr lang="en-US" b="1" dirty="0" err="1"/>
              <a:t>về</a:t>
            </a:r>
            <a:r>
              <a:rPr lang="en-US" b="1" dirty="0"/>
              <a:t> </a:t>
            </a:r>
            <a:r>
              <a:rPr lang="en-US" b="1" dirty="0" err="1"/>
              <a:t>lựa</a:t>
            </a:r>
            <a:r>
              <a:rPr lang="en-US" b="1" dirty="0"/>
              <a:t> </a:t>
            </a:r>
            <a:r>
              <a:rPr lang="en-US" b="1" dirty="0" err="1"/>
              <a:t>chọn</a:t>
            </a:r>
            <a:r>
              <a:rPr lang="en-US" b="1" dirty="0"/>
              <a:t>.</a:t>
            </a:r>
          </a:p>
          <a:p>
            <a:pPr marL="171450" indent="-171450">
              <a:buFontTx/>
              <a:buChar char="-"/>
            </a:pPr>
            <a:r>
              <a:rPr lang="en-US" b="1" dirty="0"/>
              <a:t>"</a:t>
            </a:r>
            <a:r>
              <a:rPr lang="en-US" b="1" dirty="0" err="1"/>
              <a:t>Điều</a:t>
            </a:r>
            <a:r>
              <a:rPr lang="en-US" b="1" dirty="0"/>
              <a:t> </a:t>
            </a:r>
            <a:r>
              <a:rPr lang="en-US" b="1" dirty="0" err="1"/>
              <a:t>gì</a:t>
            </a:r>
            <a:r>
              <a:rPr lang="en-US" b="1" dirty="0"/>
              <a:t> </a:t>
            </a:r>
            <a:r>
              <a:rPr lang="en-US" b="1" dirty="0" err="1"/>
              <a:t>xảy</a:t>
            </a:r>
            <a:r>
              <a:rPr lang="en-US" b="1" dirty="0"/>
              <a:t> </a:t>
            </a:r>
            <a:r>
              <a:rPr lang="en-US" b="1" dirty="0" err="1"/>
              <a:t>ra</a:t>
            </a:r>
            <a:r>
              <a:rPr lang="en-US" b="1" dirty="0"/>
              <a:t> </a:t>
            </a:r>
            <a:r>
              <a:rPr lang="en-US" b="1" dirty="0" err="1"/>
              <a:t>ở</a:t>
            </a:r>
            <a:r>
              <a:rPr lang="en-US" b="1" dirty="0"/>
              <a:t> </a:t>
            </a:r>
            <a:r>
              <a:rPr lang="en-US" b="1" dirty="0" err="1"/>
              <a:t>đây</a:t>
            </a:r>
            <a:r>
              <a:rPr lang="en-US" b="1" dirty="0"/>
              <a:t> </a:t>
            </a:r>
            <a:r>
              <a:rPr lang="en-US" b="1" dirty="0" err="1"/>
              <a:t>trong</a:t>
            </a:r>
            <a:r>
              <a:rPr lang="en-US" b="1" dirty="0"/>
              <a:t> </a:t>
            </a:r>
            <a:r>
              <a:rPr lang="en-US" b="1" dirty="0" err="1"/>
              <a:t>chương</a:t>
            </a:r>
            <a:r>
              <a:rPr lang="en-US" b="1" dirty="0"/>
              <a:t> </a:t>
            </a:r>
            <a:r>
              <a:rPr lang="en-US" b="1" dirty="0" err="1"/>
              <a:t>trình</a:t>
            </a:r>
            <a:r>
              <a:rPr lang="en-US" b="1" dirty="0"/>
              <a:t> </a:t>
            </a:r>
            <a:r>
              <a:rPr lang="en-US" b="1" dirty="0" err="1"/>
              <a:t>điều</a:t>
            </a:r>
            <a:r>
              <a:rPr lang="en-US" b="1" dirty="0"/>
              <a:t> </a:t>
            </a:r>
            <a:r>
              <a:rPr lang="en-US" b="1" dirty="0" err="1"/>
              <a:t>trị</a:t>
            </a:r>
            <a:r>
              <a:rPr lang="en-US" b="1" dirty="0"/>
              <a:t> </a:t>
            </a:r>
            <a:r>
              <a:rPr lang="en-US" b="1" dirty="0" err="1"/>
              <a:t>này</a:t>
            </a:r>
            <a:r>
              <a:rPr lang="en-US" b="1" dirty="0"/>
              <a:t>?"</a:t>
            </a:r>
          </a:p>
          <a:p>
            <a:pPr marL="171450" indent="-171450">
              <a:buFontTx/>
              <a:buChar char="-"/>
            </a:pPr>
            <a:r>
              <a:rPr lang="en-US" b="1" dirty="0"/>
              <a:t>"</a:t>
            </a:r>
            <a:r>
              <a:rPr lang="en-US" b="1" dirty="0" err="1"/>
              <a:t>Làm</a:t>
            </a:r>
            <a:r>
              <a:rPr lang="en-US" b="1" dirty="0"/>
              <a:t> </a:t>
            </a:r>
            <a:r>
              <a:rPr lang="en-US" b="1" dirty="0" err="1"/>
              <a:t>sao</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cho</a:t>
            </a:r>
            <a:r>
              <a:rPr lang="en-US" b="1" dirty="0"/>
              <a:t> </a:t>
            </a:r>
            <a:r>
              <a:rPr lang="en-US" b="1" dirty="0" err="1"/>
              <a:t>hôn</a:t>
            </a:r>
            <a:r>
              <a:rPr lang="en-US" b="1" dirty="0"/>
              <a:t> </a:t>
            </a:r>
            <a:r>
              <a:rPr lang="en-US" b="1" dirty="0" err="1"/>
              <a:t>nhân</a:t>
            </a:r>
            <a:r>
              <a:rPr lang="en-US" b="1" dirty="0"/>
              <a:t> </a:t>
            </a:r>
            <a:r>
              <a:rPr lang="en-US" b="1" dirty="0" err="1"/>
              <a:t>tốt</a:t>
            </a:r>
            <a:r>
              <a:rPr lang="en-US" b="1" dirty="0"/>
              <a:t> </a:t>
            </a:r>
            <a:r>
              <a:rPr lang="en-US" b="1" dirty="0" err="1"/>
              <a:t>hơn</a:t>
            </a:r>
            <a:r>
              <a:rPr lang="en-US" b="1" dirty="0"/>
              <a:t>?"</a:t>
            </a:r>
          </a:p>
          <a:p>
            <a:pPr marL="171450" indent="-171450">
              <a:buFontTx/>
              <a:buChar char="-"/>
            </a:pPr>
            <a:r>
              <a:rPr lang="en-US" b="1" dirty="0"/>
              <a:t>"</a:t>
            </a:r>
            <a:r>
              <a:rPr lang="en-US" b="1" dirty="0" err="1"/>
              <a:t>Người</a:t>
            </a:r>
            <a:r>
              <a:rPr lang="en-US" b="1" dirty="0"/>
              <a:t> ta </a:t>
            </a:r>
            <a:r>
              <a:rPr lang="en-US" b="1" dirty="0" err="1"/>
              <a:t>làm</a:t>
            </a:r>
            <a:r>
              <a:rPr lang="en-US" b="1" dirty="0"/>
              <a:t> </a:t>
            </a:r>
            <a:r>
              <a:rPr lang="en-US" b="1" dirty="0" err="1"/>
              <a:t>gì</a:t>
            </a:r>
            <a:r>
              <a:rPr lang="en-US" b="1" dirty="0"/>
              <a:t> </a:t>
            </a:r>
            <a:r>
              <a:rPr lang="en-US" b="1" dirty="0" err="1"/>
              <a:t>để</a:t>
            </a:r>
            <a:r>
              <a:rPr lang="en-US" b="1" dirty="0"/>
              <a:t> </a:t>
            </a:r>
            <a:r>
              <a:rPr lang="en-US" b="1" dirty="0" err="1"/>
              <a:t>bỏ</a:t>
            </a:r>
            <a:r>
              <a:rPr lang="en-US" b="1" dirty="0"/>
              <a:t> </a:t>
            </a:r>
            <a:r>
              <a:rPr lang="en-US" b="1" dirty="0" err="1"/>
              <a:t>thuốc</a:t>
            </a:r>
            <a:r>
              <a:rPr lang="en-US" b="1" dirty="0"/>
              <a:t> </a:t>
            </a:r>
            <a:r>
              <a:rPr lang="en-US" b="1" dirty="0" err="1"/>
              <a:t>lá</a:t>
            </a:r>
            <a:r>
              <a:rPr lang="en-US" b="1" dirty="0"/>
              <a:t>?""</a:t>
            </a:r>
            <a:r>
              <a:rPr lang="en-US" b="1" dirty="0" err="1"/>
              <a:t>Làm</a:t>
            </a:r>
            <a:r>
              <a:rPr lang="en-US" b="1" dirty="0"/>
              <a:t> </a:t>
            </a:r>
            <a:r>
              <a:rPr lang="en-US" b="1" dirty="0" err="1"/>
              <a:t>thế</a:t>
            </a:r>
            <a:r>
              <a:rPr lang="en-US" b="1" dirty="0"/>
              <a:t> </a:t>
            </a:r>
            <a:r>
              <a:rPr lang="en-US" b="1" dirty="0" err="1"/>
              <a:t>nào</a:t>
            </a:r>
            <a:r>
              <a:rPr lang="en-US" b="1" dirty="0"/>
              <a:t> </a:t>
            </a:r>
            <a:r>
              <a:rPr lang="en-US" b="1" dirty="0" err="1"/>
              <a:t>tôi</a:t>
            </a:r>
            <a:r>
              <a:rPr lang="en-US" b="1" dirty="0"/>
              <a:t> </a:t>
            </a:r>
            <a:r>
              <a:rPr lang="en-US" b="1" dirty="0" err="1"/>
              <a:t>có</a:t>
            </a:r>
            <a:r>
              <a:rPr lang="en-US" b="1" dirty="0"/>
              <a:t> </a:t>
            </a:r>
            <a:r>
              <a:rPr lang="en-US" b="1" dirty="0" err="1"/>
              <a:t>thể</a:t>
            </a:r>
            <a:r>
              <a:rPr lang="en-US" b="1" dirty="0"/>
              <a:t> </a:t>
            </a:r>
            <a:r>
              <a:rPr lang="en-US" b="1" dirty="0" err="1"/>
              <a:t>giảm</a:t>
            </a:r>
            <a:r>
              <a:rPr lang="en-US" b="1" dirty="0"/>
              <a:t> </a:t>
            </a:r>
            <a:r>
              <a:rPr lang="en-US" b="1" dirty="0" err="1"/>
              <a:t>lượng</a:t>
            </a:r>
            <a:r>
              <a:rPr lang="en-US" b="1" dirty="0"/>
              <a:t> </a:t>
            </a:r>
            <a:r>
              <a:rPr lang="en-US" b="1" dirty="0" err="1"/>
              <a:t>đường</a:t>
            </a:r>
            <a:r>
              <a:rPr lang="en-US" b="1" dirty="0"/>
              <a:t> </a:t>
            </a:r>
            <a:r>
              <a:rPr lang="en-US" b="1" dirty="0" err="1"/>
              <a:t>trong</a:t>
            </a:r>
            <a:r>
              <a:rPr lang="en-US" b="1" dirty="0"/>
              <a:t> </a:t>
            </a:r>
            <a:r>
              <a:rPr lang="en-US" b="1" dirty="0" err="1"/>
              <a:t>máu</a:t>
            </a:r>
            <a:r>
              <a:rPr lang="en-US" b="1" dirty="0"/>
              <a:t> </a:t>
            </a:r>
            <a:r>
              <a:rPr lang="en-US" b="1" dirty="0" err="1"/>
              <a:t>của</a:t>
            </a:r>
            <a:r>
              <a:rPr lang="en-US" b="1" dirty="0"/>
              <a:t> </a:t>
            </a:r>
            <a:r>
              <a:rPr lang="en-US" b="1" dirty="0" err="1"/>
              <a:t>tôi</a:t>
            </a:r>
            <a:r>
              <a:rPr lang="en-US" b="1" dirty="0"/>
              <a:t> </a:t>
            </a:r>
            <a:r>
              <a:rPr lang="en-US" b="1" dirty="0" err="1"/>
              <a:t>mà</a:t>
            </a:r>
            <a:r>
              <a:rPr lang="en-US" b="1" dirty="0"/>
              <a:t> </a:t>
            </a:r>
            <a:r>
              <a:rPr lang="en-US" b="1" dirty="0" err="1"/>
              <a:t>không</a:t>
            </a:r>
            <a:r>
              <a:rPr lang="en-US" b="1" dirty="0"/>
              <a:t> </a:t>
            </a:r>
            <a:r>
              <a:rPr lang="en-US" b="1" dirty="0" err="1"/>
              <a:t>cần</a:t>
            </a:r>
            <a:r>
              <a:rPr lang="en-US" b="1" dirty="0"/>
              <a:t> </a:t>
            </a:r>
            <a:r>
              <a:rPr lang="en-US" b="1" dirty="0" err="1"/>
              <a:t>thuốc</a:t>
            </a:r>
            <a:r>
              <a:rPr lang="en-US" b="1" dirty="0"/>
              <a:t>?"</a:t>
            </a:r>
          </a:p>
          <a:p>
            <a:pPr marL="171450" indent="-171450">
              <a:buFontTx/>
              <a:buChar char="-"/>
            </a:pPr>
            <a:r>
              <a:rPr lang="en-US" b="1" dirty="0"/>
              <a:t>TTV </a:t>
            </a:r>
            <a:r>
              <a:rPr lang="en-US" b="1" dirty="0" err="1"/>
              <a:t>không</a:t>
            </a:r>
            <a:r>
              <a:rPr lang="en-US" b="1" dirty="0"/>
              <a:t> </a:t>
            </a:r>
            <a:r>
              <a:rPr lang="en-US" b="1" dirty="0" err="1"/>
              <a:t>cần</a:t>
            </a:r>
            <a:r>
              <a:rPr lang="en-US" b="1" dirty="0"/>
              <a:t> </a:t>
            </a:r>
            <a:r>
              <a:rPr lang="en-US" b="1" dirty="0" err="1"/>
              <a:t>thiết</a:t>
            </a:r>
            <a:r>
              <a:rPr lang="en-US" b="1" dirty="0"/>
              <a:t> (</a:t>
            </a:r>
            <a:r>
              <a:rPr lang="en-US" b="1" dirty="0" err="1"/>
              <a:t>hoặc</a:t>
            </a:r>
            <a:r>
              <a:rPr lang="en-US" b="1" dirty="0"/>
              <a:t> </a:t>
            </a:r>
            <a:r>
              <a:rPr lang="en-US" b="1" dirty="0" err="1"/>
              <a:t>thậm</a:t>
            </a:r>
            <a:r>
              <a:rPr lang="en-US" b="1" dirty="0"/>
              <a:t> </a:t>
            </a:r>
            <a:r>
              <a:rPr lang="en-US" b="1" dirty="0" err="1"/>
              <a:t>chí</a:t>
            </a:r>
            <a:r>
              <a:rPr lang="en-US" b="1" dirty="0"/>
              <a:t> </a:t>
            </a:r>
            <a:r>
              <a:rPr lang="en-US" b="1" dirty="0" err="1"/>
              <a:t>không</a:t>
            </a:r>
            <a:r>
              <a:rPr lang="en-US" b="1" dirty="0"/>
              <a:t> </a:t>
            </a:r>
            <a:r>
              <a:rPr lang="en-US" b="1" dirty="0" err="1"/>
              <a:t>nên</a:t>
            </a:r>
            <a:r>
              <a:rPr lang="en-US" b="1" dirty="0"/>
              <a:t>) </a:t>
            </a:r>
            <a:r>
              <a:rPr lang="en-US" b="1" dirty="0" err="1"/>
              <a:t>đưa</a:t>
            </a:r>
            <a:r>
              <a:rPr lang="en-US" b="1" dirty="0"/>
              <a:t> </a:t>
            </a:r>
            <a:r>
              <a:rPr lang="en-US" b="1" dirty="0" err="1"/>
              <a:t>ra</a:t>
            </a:r>
            <a:r>
              <a:rPr lang="en-US" b="1" dirty="0"/>
              <a:t> </a:t>
            </a:r>
            <a:r>
              <a:rPr lang="en-US" b="1" dirty="0" err="1"/>
              <a:t>câu</a:t>
            </a:r>
            <a:r>
              <a:rPr lang="en-US" b="1" dirty="0"/>
              <a:t> </a:t>
            </a:r>
            <a:r>
              <a:rPr lang="en-US" b="1" dirty="0" err="1"/>
              <a:t>trả</a:t>
            </a:r>
            <a:r>
              <a:rPr lang="en-US" b="1" dirty="0"/>
              <a:t> </a:t>
            </a:r>
            <a:r>
              <a:rPr lang="en-US" b="1" dirty="0" err="1"/>
              <a:t>lời</a:t>
            </a:r>
            <a:r>
              <a:rPr lang="en-US" b="1" dirty="0"/>
              <a:t>.</a:t>
            </a:r>
          </a:p>
          <a:p>
            <a:endParaRPr lang="en-US" b="1" dirty="0"/>
          </a:p>
          <a:p>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131</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2. KIỂM TRA </a:t>
            </a:r>
          </a:p>
          <a:p>
            <a:endParaRPr lang="en-US" b="1" dirty="0"/>
          </a:p>
          <a:p>
            <a:r>
              <a:rPr lang="en-US" b="1" dirty="0"/>
              <a:t>- </a:t>
            </a:r>
            <a:r>
              <a:rPr lang="en-US" b="1" dirty="0" err="1"/>
              <a:t>hỏi</a:t>
            </a:r>
            <a:r>
              <a:rPr lang="en-US" b="1" dirty="0"/>
              <a:t> </a:t>
            </a:r>
            <a:r>
              <a:rPr lang="en-US" b="1" dirty="0" err="1"/>
              <a:t>khách</a:t>
            </a:r>
            <a:r>
              <a:rPr lang="en-US" b="1" dirty="0"/>
              <a:t> </a:t>
            </a:r>
            <a:r>
              <a:rPr lang="en-US" b="1" dirty="0" err="1"/>
              <a:t>hàng</a:t>
            </a:r>
            <a:r>
              <a:rPr lang="en-US" b="1" dirty="0"/>
              <a:t> </a:t>
            </a:r>
            <a:r>
              <a:rPr lang="en-US" b="1" dirty="0" err="1"/>
              <a:t>trực</a:t>
            </a:r>
            <a:r>
              <a:rPr lang="en-US" b="1" dirty="0"/>
              <a:t> </a:t>
            </a:r>
            <a:r>
              <a:rPr lang="en-US" b="1" dirty="0" err="1"/>
              <a:t>tiếp</a:t>
            </a:r>
            <a:r>
              <a:rPr lang="en-US" b="1" dirty="0"/>
              <a:t>:</a:t>
            </a:r>
          </a:p>
          <a:p>
            <a:r>
              <a:rPr lang="en-US" b="1" dirty="0"/>
              <a:t>"</a:t>
            </a:r>
            <a:r>
              <a:rPr lang="en-US" b="1" dirty="0" err="1"/>
              <a:t>Bạn</a:t>
            </a:r>
            <a:r>
              <a:rPr lang="en-US" b="1" dirty="0"/>
              <a:t> </a:t>
            </a:r>
            <a:r>
              <a:rPr lang="en-US" b="1" dirty="0" err="1"/>
              <a:t>nghĩ</a:t>
            </a:r>
            <a:r>
              <a:rPr lang="en-US" b="1" dirty="0"/>
              <a:t> </a:t>
            </a:r>
            <a:r>
              <a:rPr lang="en-US" b="1" dirty="0" err="1"/>
              <a:t>về</a:t>
            </a:r>
            <a:r>
              <a:rPr lang="en-US" b="1" dirty="0"/>
              <a:t> __________ </a:t>
            </a:r>
            <a:r>
              <a:rPr lang="en-US" b="1" dirty="0" err="1"/>
              <a:t>như</a:t>
            </a:r>
            <a:r>
              <a:rPr lang="en-US" b="1" dirty="0"/>
              <a:t> </a:t>
            </a:r>
            <a:r>
              <a:rPr lang="en-US" b="1" dirty="0" err="1"/>
              <a:t>thế</a:t>
            </a:r>
            <a:r>
              <a:rPr lang="en-US" b="1" dirty="0"/>
              <a:t> </a:t>
            </a:r>
            <a:r>
              <a:rPr lang="en-US" b="1" dirty="0" err="1"/>
              <a:t>nào</a:t>
            </a:r>
            <a:r>
              <a:rPr lang="en-US" b="1" dirty="0"/>
              <a:t>?</a:t>
            </a:r>
          </a:p>
          <a:p>
            <a:r>
              <a:rPr lang="en-US" b="1" dirty="0"/>
              <a:t>"</a:t>
            </a:r>
            <a:r>
              <a:rPr lang="en-US" b="1" dirty="0" err="1"/>
              <a:t>Bạn</a:t>
            </a:r>
            <a:r>
              <a:rPr lang="en-US" b="1" dirty="0"/>
              <a:t> </a:t>
            </a:r>
            <a:r>
              <a:rPr lang="en-US" b="1" dirty="0" err="1"/>
              <a:t>có</a:t>
            </a:r>
            <a:r>
              <a:rPr lang="en-US" b="1" dirty="0"/>
              <a:t> </a:t>
            </a:r>
            <a:r>
              <a:rPr lang="en-US" b="1" dirty="0" err="1"/>
              <a:t>muốn</a:t>
            </a:r>
            <a:r>
              <a:rPr lang="en-US" b="1" dirty="0"/>
              <a:t> </a:t>
            </a:r>
            <a:r>
              <a:rPr lang="en-US" b="1" dirty="0" err="1"/>
              <a:t>suy</a:t>
            </a:r>
            <a:r>
              <a:rPr lang="en-US" b="1" dirty="0"/>
              <a:t> </a:t>
            </a:r>
            <a:r>
              <a:rPr lang="en-US" b="1" dirty="0" err="1"/>
              <a:t>nghĩ</a:t>
            </a:r>
            <a:r>
              <a:rPr lang="en-US" b="1" dirty="0"/>
              <a:t> </a:t>
            </a:r>
            <a:r>
              <a:rPr lang="en-US" b="1" dirty="0" err="1"/>
              <a:t>về</a:t>
            </a:r>
            <a:r>
              <a:rPr lang="en-US" b="1" dirty="0"/>
              <a:t> </a:t>
            </a:r>
            <a:r>
              <a:rPr lang="en-US" b="1" dirty="0" err="1"/>
              <a:t>cách</a:t>
            </a:r>
            <a:r>
              <a:rPr lang="en-US" b="1" dirty="0"/>
              <a:t> </a:t>
            </a:r>
            <a:r>
              <a:rPr lang="en-US" b="1" dirty="0" err="1"/>
              <a:t>bạn</a:t>
            </a:r>
            <a:r>
              <a:rPr lang="en-US" b="1" dirty="0"/>
              <a:t> </a:t>
            </a:r>
            <a:r>
              <a:rPr lang="en-US" b="1" dirty="0" err="1"/>
              <a:t>có</a:t>
            </a:r>
            <a:r>
              <a:rPr lang="en-US" b="1" dirty="0"/>
              <a:t> </a:t>
            </a:r>
            <a:r>
              <a:rPr lang="en-US" b="1" dirty="0" err="1"/>
              <a:t>thể</a:t>
            </a:r>
            <a:r>
              <a:rPr lang="en-US" b="1" dirty="0"/>
              <a:t> __________"</a:t>
            </a:r>
          </a:p>
          <a:p>
            <a:endParaRPr lang="en-US" b="1" dirty="0"/>
          </a:p>
          <a:p>
            <a:r>
              <a:rPr lang="en-US" b="1" dirty="0"/>
              <a:t>- </a:t>
            </a:r>
            <a:r>
              <a:rPr lang="en-US" b="1" dirty="0" err="1"/>
              <a:t>một</a:t>
            </a:r>
            <a:r>
              <a:rPr lang="en-US" b="1" dirty="0"/>
              <a:t> </a:t>
            </a:r>
            <a:r>
              <a:rPr lang="en-US" b="1" dirty="0" err="1" smtClean="0"/>
              <a:t>câu</a:t>
            </a:r>
            <a:r>
              <a:rPr lang="en-US" b="1" dirty="0" smtClean="0"/>
              <a:t> </a:t>
            </a:r>
            <a:r>
              <a:rPr lang="en-US" b="1" dirty="0" err="1"/>
              <a:t>tóm</a:t>
            </a:r>
            <a:r>
              <a:rPr lang="en-US" b="1" dirty="0"/>
              <a:t> </a:t>
            </a:r>
            <a:r>
              <a:rPr lang="en-US" b="1" dirty="0" err="1"/>
              <a:t>tắt</a:t>
            </a:r>
            <a:r>
              <a:rPr lang="en-US" b="1" dirty="0"/>
              <a:t> </a:t>
            </a:r>
            <a:r>
              <a:rPr lang="en-US" b="1" dirty="0" err="1"/>
              <a:t>và</a:t>
            </a:r>
            <a:r>
              <a:rPr lang="en-US" b="1" dirty="0"/>
              <a:t> </a:t>
            </a:r>
            <a:r>
              <a:rPr lang="en-US" b="1" dirty="0" err="1"/>
              <a:t>một</a:t>
            </a:r>
            <a:r>
              <a:rPr lang="en-US" b="1" dirty="0"/>
              <a:t> </a:t>
            </a:r>
            <a:r>
              <a:rPr lang="en-US" b="1" dirty="0" err="1"/>
              <a:t>câu</a:t>
            </a:r>
            <a:r>
              <a:rPr lang="en-US" b="1" dirty="0"/>
              <a:t> </a:t>
            </a:r>
            <a:r>
              <a:rPr lang="en-US" b="1" dirty="0" err="1"/>
              <a:t>hỏi</a:t>
            </a:r>
            <a:r>
              <a:rPr lang="en-US" b="1" dirty="0"/>
              <a:t> then </a:t>
            </a:r>
            <a:r>
              <a:rPr lang="en-US" b="1" dirty="0" err="1"/>
              <a:t>chốt</a:t>
            </a:r>
            <a:r>
              <a:rPr lang="en-US" b="1" dirty="0"/>
              <a:t>.</a:t>
            </a:r>
          </a:p>
          <a:p>
            <a:r>
              <a:rPr lang="en-US" b="1" dirty="0"/>
              <a:t> . </a:t>
            </a:r>
            <a:r>
              <a:rPr lang="en-US" b="1" dirty="0" err="1"/>
              <a:t>tóm</a:t>
            </a:r>
            <a:r>
              <a:rPr lang="en-US" b="1" dirty="0"/>
              <a:t> </a:t>
            </a:r>
            <a:r>
              <a:rPr lang="en-US" b="1" dirty="0" err="1"/>
              <a:t>lược</a:t>
            </a:r>
            <a:r>
              <a:rPr lang="en-US" b="1" dirty="0"/>
              <a:t> </a:t>
            </a:r>
            <a:r>
              <a:rPr lang="en-US" b="1" dirty="0" err="1"/>
              <a:t>chuyển</a:t>
            </a:r>
            <a:r>
              <a:rPr lang="en-US" b="1" dirty="0"/>
              <a:t> </a:t>
            </a:r>
            <a:r>
              <a:rPr lang="en-US" b="1" dirty="0" err="1"/>
              <a:t>tiếp</a:t>
            </a:r>
            <a:r>
              <a:rPr lang="en-US" b="1" dirty="0"/>
              <a:t> </a:t>
            </a:r>
            <a:r>
              <a:rPr lang="en-US" b="1" dirty="0" err="1"/>
              <a:t>gồm</a:t>
            </a:r>
            <a:r>
              <a:rPr lang="en-US" b="1" dirty="0"/>
              <a:t> </a:t>
            </a:r>
            <a:r>
              <a:rPr lang="en-US" b="1" dirty="0" err="1"/>
              <a:t>tất</a:t>
            </a:r>
            <a:r>
              <a:rPr lang="en-US" b="1" dirty="0"/>
              <a:t> </a:t>
            </a:r>
            <a:r>
              <a:rPr lang="en-US" b="1" dirty="0" err="1"/>
              <a:t>cả</a:t>
            </a:r>
            <a:r>
              <a:rPr lang="en-US" b="1" dirty="0"/>
              <a:t> </a:t>
            </a:r>
            <a:r>
              <a:rPr lang="en-US" b="1" dirty="0" err="1"/>
              <a:t>các</a:t>
            </a:r>
            <a:r>
              <a:rPr lang="en-US" b="1" dirty="0"/>
              <a:t> </a:t>
            </a:r>
            <a:r>
              <a:rPr lang="en-US" b="1" dirty="0" err="1"/>
              <a:t>câu</a:t>
            </a:r>
            <a:r>
              <a:rPr lang="en-US" b="1" dirty="0"/>
              <a:t> </a:t>
            </a:r>
            <a:r>
              <a:rPr lang="en-US" b="1" dirty="0" err="1"/>
              <a:t>nói</a:t>
            </a:r>
            <a:r>
              <a:rPr lang="en-US" b="1" dirty="0"/>
              <a:t> </a:t>
            </a:r>
            <a:r>
              <a:rPr lang="en-US" b="1" dirty="0" err="1"/>
              <a:t>thay</a:t>
            </a:r>
            <a:r>
              <a:rPr lang="en-US" b="1" dirty="0"/>
              <a:t> </a:t>
            </a:r>
            <a:r>
              <a:rPr lang="en-US" b="1" dirty="0" err="1"/>
              <a:t>đổi</a:t>
            </a:r>
            <a:r>
              <a:rPr lang="en-US" b="1" dirty="0"/>
              <a:t>. </a:t>
            </a:r>
            <a:r>
              <a:rPr lang="en-US" b="1" dirty="0" smtClean="0"/>
              <a:t> </a:t>
            </a:r>
            <a:r>
              <a:rPr lang="en-US" b="1" dirty="0" err="1"/>
              <a:t>bản</a:t>
            </a:r>
            <a:r>
              <a:rPr lang="en-US" b="1" dirty="0"/>
              <a:t> </a:t>
            </a:r>
            <a:r>
              <a:rPr lang="en-US" b="1" dirty="0" err="1"/>
              <a:t>tóm</a:t>
            </a:r>
            <a:r>
              <a:rPr lang="en-US" b="1" dirty="0"/>
              <a:t> </a:t>
            </a:r>
            <a:r>
              <a:rPr lang="en-US" b="1" dirty="0" err="1"/>
              <a:t>tắt</a:t>
            </a:r>
            <a:r>
              <a:rPr lang="en-US" b="1" dirty="0"/>
              <a:t> </a:t>
            </a:r>
            <a:r>
              <a:rPr lang="en-US" b="1" dirty="0" err="1"/>
              <a:t>chuyển</a:t>
            </a:r>
            <a:r>
              <a:rPr lang="en-US" b="1" dirty="0"/>
              <a:t> </a:t>
            </a:r>
            <a:r>
              <a:rPr lang="en-US" b="1" dirty="0" err="1"/>
              <a:t>tiếp</a:t>
            </a:r>
            <a:r>
              <a:rPr lang="en-US" b="1" dirty="0"/>
              <a:t>, </a:t>
            </a:r>
            <a:r>
              <a:rPr lang="en-US" b="1" dirty="0" err="1"/>
              <a:t>có</a:t>
            </a:r>
            <a:r>
              <a:rPr lang="en-US" b="1" dirty="0"/>
              <a:t> </a:t>
            </a:r>
            <a:r>
              <a:rPr lang="en-US" b="1" dirty="0" err="1"/>
              <a:t>thể</a:t>
            </a:r>
            <a:r>
              <a:rPr lang="en-US" b="1" dirty="0"/>
              <a:t> </a:t>
            </a:r>
            <a:r>
              <a:rPr lang="en-US" b="1" dirty="0" err="1"/>
              <a:t>là</a:t>
            </a:r>
            <a:r>
              <a:rPr lang="en-US" b="1" dirty="0"/>
              <a:t> </a:t>
            </a:r>
            <a:r>
              <a:rPr lang="en-US" b="1" dirty="0" err="1"/>
              <a:t>một</a:t>
            </a:r>
            <a:r>
              <a:rPr lang="en-US" b="1" dirty="0"/>
              <a:t> </a:t>
            </a:r>
            <a:r>
              <a:rPr lang="en-US" b="1" dirty="0" err="1"/>
              <a:t>trải</a:t>
            </a:r>
            <a:r>
              <a:rPr lang="en-US" b="1" dirty="0"/>
              <a:t> </a:t>
            </a:r>
            <a:r>
              <a:rPr lang="en-US" b="1" dirty="0" err="1"/>
              <a:t>nghiệm</a:t>
            </a:r>
            <a:r>
              <a:rPr lang="en-US" b="1" dirty="0"/>
              <a:t> </a:t>
            </a:r>
            <a:r>
              <a:rPr lang="en-US" b="1" dirty="0" err="1"/>
              <a:t>mạnh</a:t>
            </a:r>
            <a:r>
              <a:rPr lang="en-US" b="1" dirty="0"/>
              <a:t> </a:t>
            </a:r>
            <a:r>
              <a:rPr lang="en-US" b="1" dirty="0" err="1"/>
              <a:t>mẽ</a:t>
            </a:r>
            <a:r>
              <a:rPr lang="en-US" b="1" dirty="0"/>
              <a:t> </a:t>
            </a:r>
            <a:r>
              <a:rPr lang="en-US" b="1" dirty="0" err="1"/>
              <a:t>cho</a:t>
            </a:r>
            <a:r>
              <a:rPr lang="en-US" b="1" dirty="0"/>
              <a:t> TC</a:t>
            </a:r>
          </a:p>
          <a:p>
            <a:r>
              <a:rPr lang="en-US" b="1" dirty="0" err="1"/>
              <a:t>Cần</a:t>
            </a:r>
            <a:r>
              <a:rPr lang="en-US" b="1" dirty="0"/>
              <a:t>  </a:t>
            </a:r>
            <a:r>
              <a:rPr lang="en-US" b="1" dirty="0" err="1"/>
              <a:t>nhớ</a:t>
            </a:r>
            <a:r>
              <a:rPr lang="en-US" b="1" dirty="0"/>
              <a:t> </a:t>
            </a:r>
            <a:r>
              <a:rPr lang="en-US" b="1" dirty="0" err="1"/>
              <a:t>tất</a:t>
            </a:r>
            <a:r>
              <a:rPr lang="en-US" b="1" dirty="0"/>
              <a:t> </a:t>
            </a:r>
            <a:r>
              <a:rPr lang="en-US" b="1" dirty="0" err="1"/>
              <a:t>cả</a:t>
            </a:r>
            <a:r>
              <a:rPr lang="en-US" b="1" dirty="0"/>
              <a:t> </a:t>
            </a:r>
            <a:r>
              <a:rPr lang="en-US" b="1" dirty="0" err="1"/>
              <a:t>các</a:t>
            </a:r>
            <a:r>
              <a:rPr lang="en-US" b="1" dirty="0"/>
              <a:t> </a:t>
            </a:r>
            <a:r>
              <a:rPr lang="en-US" b="1" dirty="0" err="1"/>
              <a:t>câu</a:t>
            </a:r>
            <a:r>
              <a:rPr lang="en-US" b="1" dirty="0"/>
              <a:t> </a:t>
            </a:r>
            <a:r>
              <a:rPr lang="en-US" b="1" dirty="0" err="1"/>
              <a:t>nói</a:t>
            </a:r>
            <a:r>
              <a:rPr lang="en-US" b="1" dirty="0"/>
              <a:t> </a:t>
            </a:r>
            <a:r>
              <a:rPr lang="en-US" b="1" dirty="0" err="1"/>
              <a:t>thay</a:t>
            </a:r>
            <a:r>
              <a:rPr lang="en-US" b="1" dirty="0"/>
              <a:t> </a:t>
            </a:r>
            <a:r>
              <a:rPr lang="en-US" b="1" dirty="0" err="1"/>
              <a:t>đổi</a:t>
            </a:r>
            <a:r>
              <a:rPr lang="en-US" b="1" dirty="0"/>
              <a:t>. </a:t>
            </a:r>
            <a:r>
              <a:rPr lang="en-US" b="1" dirty="0" err="1"/>
              <a:t>không</a:t>
            </a:r>
            <a:r>
              <a:rPr lang="en-US" b="1" dirty="0"/>
              <a:t> </a:t>
            </a:r>
            <a:r>
              <a:rPr lang="en-US" b="1" dirty="0" err="1"/>
              <a:t>nên</a:t>
            </a:r>
            <a:r>
              <a:rPr lang="en-US" b="1" dirty="0"/>
              <a:t> </a:t>
            </a:r>
            <a:r>
              <a:rPr lang="en-US" b="1" dirty="0" err="1"/>
              <a:t>ghi</a:t>
            </a:r>
            <a:r>
              <a:rPr lang="en-US" b="1" dirty="0"/>
              <a:t> </a:t>
            </a:r>
            <a:r>
              <a:rPr lang="en-US" b="1" dirty="0" err="1"/>
              <a:t>chép</a:t>
            </a:r>
            <a:r>
              <a:rPr lang="en-US" b="1" dirty="0"/>
              <a:t> </a:t>
            </a:r>
            <a:r>
              <a:rPr lang="en-US" b="1" dirty="0" err="1"/>
              <a:t>trong</a:t>
            </a:r>
            <a:r>
              <a:rPr lang="en-US" b="1" dirty="0"/>
              <a:t> </a:t>
            </a:r>
            <a:r>
              <a:rPr lang="en-US" b="1" dirty="0" err="1"/>
              <a:t>thời</a:t>
            </a:r>
            <a:r>
              <a:rPr lang="en-US" b="1" dirty="0"/>
              <a:t> </a:t>
            </a:r>
            <a:r>
              <a:rPr lang="en-US" b="1" dirty="0" err="1"/>
              <a:t>kỳ</a:t>
            </a:r>
            <a:r>
              <a:rPr lang="en-US" b="1" dirty="0"/>
              <a:t> MI </a:t>
            </a:r>
            <a:r>
              <a:rPr lang="en-US" b="1" dirty="0" err="1"/>
              <a:t>để</a:t>
            </a:r>
            <a:r>
              <a:rPr lang="en-US" b="1" dirty="0"/>
              <a:t> </a:t>
            </a:r>
            <a:r>
              <a:rPr lang="en-US" b="1" dirty="0" err="1"/>
              <a:t>có</a:t>
            </a:r>
            <a:r>
              <a:rPr lang="en-US" b="1" dirty="0"/>
              <a:t> </a:t>
            </a:r>
            <a:r>
              <a:rPr lang="en-US" b="1" dirty="0" err="1"/>
              <a:t>thể</a:t>
            </a:r>
            <a:r>
              <a:rPr lang="en-US" b="1" dirty="0"/>
              <a:t> </a:t>
            </a:r>
            <a:r>
              <a:rPr lang="en-US" b="1" dirty="0" err="1"/>
              <a:t>chú</a:t>
            </a:r>
            <a:r>
              <a:rPr lang="en-US" b="1" dirty="0"/>
              <a:t> </a:t>
            </a:r>
            <a:r>
              <a:rPr lang="en-US" b="1" dirty="0" err="1"/>
              <a:t>ý</a:t>
            </a:r>
            <a:r>
              <a:rPr lang="en-US" b="1" dirty="0"/>
              <a:t> </a:t>
            </a:r>
            <a:r>
              <a:rPr lang="en-US" b="1" dirty="0" err="1"/>
              <a:t>đến</a:t>
            </a:r>
            <a:r>
              <a:rPr lang="en-US" b="1" dirty="0"/>
              <a:t> TC, </a:t>
            </a:r>
            <a:r>
              <a:rPr lang="en-US" b="1" dirty="0" err="1"/>
              <a:t>nhưng</a:t>
            </a:r>
            <a:r>
              <a:rPr lang="en-US" b="1" dirty="0"/>
              <a:t> </a:t>
            </a:r>
            <a:r>
              <a:rPr lang="en-US" b="1" dirty="0" err="1"/>
              <a:t>cần</a:t>
            </a:r>
            <a:r>
              <a:rPr lang="en-US" b="1" dirty="0"/>
              <a:t>, </a:t>
            </a:r>
            <a:r>
              <a:rPr lang="en-US" b="1" dirty="0" err="1"/>
              <a:t>đây</a:t>
            </a:r>
            <a:r>
              <a:rPr lang="en-US" b="1" dirty="0"/>
              <a:t> </a:t>
            </a:r>
            <a:r>
              <a:rPr lang="en-US" b="1" dirty="0" err="1"/>
              <a:t>là</a:t>
            </a:r>
            <a:r>
              <a:rPr lang="en-US" b="1" dirty="0"/>
              <a:t> </a:t>
            </a:r>
            <a:r>
              <a:rPr lang="en-US" b="1" dirty="0" err="1"/>
              <a:t>một</a:t>
            </a:r>
            <a:r>
              <a:rPr lang="en-US" b="1" dirty="0"/>
              <a:t> </a:t>
            </a:r>
            <a:r>
              <a:rPr lang="en-US" b="1" dirty="0" err="1"/>
              <a:t>vài</a:t>
            </a:r>
            <a:r>
              <a:rPr lang="en-US" b="1" dirty="0"/>
              <a:t> </a:t>
            </a:r>
            <a:r>
              <a:rPr lang="en-US" b="1" dirty="0" err="1"/>
              <a:t>mẹo</a:t>
            </a:r>
            <a:r>
              <a:rPr lang="en-US" b="1" dirty="0"/>
              <a:t> </a:t>
            </a:r>
            <a:r>
              <a:rPr lang="en-US" b="1" dirty="0" err="1"/>
              <a:t>chung</a:t>
            </a:r>
            <a:r>
              <a:rPr lang="en-US" b="1" dirty="0"/>
              <a:t>.</a:t>
            </a:r>
          </a:p>
          <a:p>
            <a:r>
              <a:rPr lang="en-US" b="1" dirty="0"/>
              <a:t>• </a:t>
            </a:r>
            <a:r>
              <a:rPr lang="en-US" b="1" dirty="0" err="1"/>
              <a:t>Đề</a:t>
            </a:r>
            <a:r>
              <a:rPr lang="en-US" b="1" dirty="0"/>
              <a:t> </a:t>
            </a:r>
            <a:r>
              <a:rPr lang="en-US" b="1" dirty="0" err="1"/>
              <a:t>cập</a:t>
            </a:r>
            <a:r>
              <a:rPr lang="en-US" b="1" dirty="0"/>
              <a:t> </a:t>
            </a:r>
            <a:r>
              <a:rPr lang="en-US" b="1" dirty="0" err="1"/>
              <a:t>ngắn</a:t>
            </a:r>
            <a:r>
              <a:rPr lang="en-US" b="1" dirty="0"/>
              <a:t> </a:t>
            </a:r>
            <a:r>
              <a:rPr lang="en-US" b="1" dirty="0" err="1"/>
              <a:t>gọn</a:t>
            </a:r>
            <a:r>
              <a:rPr lang="en-US" b="1" dirty="0"/>
              <a:t> </a:t>
            </a:r>
            <a:r>
              <a:rPr lang="en-US" b="1" dirty="0" err="1"/>
              <a:t>sẽ</a:t>
            </a:r>
            <a:r>
              <a:rPr lang="en-US" b="1" dirty="0"/>
              <a:t> </a:t>
            </a:r>
            <a:r>
              <a:rPr lang="en-US" b="1" dirty="0" err="1"/>
              <a:t>ghi</a:t>
            </a:r>
            <a:r>
              <a:rPr lang="en-US" b="1" dirty="0"/>
              <a:t> </a:t>
            </a:r>
            <a:r>
              <a:rPr lang="en-US" b="1" dirty="0" err="1"/>
              <a:t>chép</a:t>
            </a:r>
            <a:r>
              <a:rPr lang="en-US" b="1" dirty="0"/>
              <a:t>:</a:t>
            </a:r>
          </a:p>
          <a:p>
            <a:r>
              <a:rPr lang="en-US" b="1" dirty="0"/>
              <a:t>• </a:t>
            </a:r>
            <a:r>
              <a:rPr lang="en-US" b="1" dirty="0" err="1"/>
              <a:t>Gui</a:t>
            </a:r>
            <a:r>
              <a:rPr lang="en-US" b="1" dirty="0"/>
              <a:t> </a:t>
            </a:r>
            <a:r>
              <a:rPr lang="en-US" b="1" dirty="0" err="1"/>
              <a:t>chú</a:t>
            </a:r>
            <a:r>
              <a:rPr lang="en-US" b="1" dirty="0"/>
              <a:t> </a:t>
            </a:r>
            <a:r>
              <a:rPr lang="en-US" b="1" dirty="0" err="1"/>
              <a:t>ngắn</a:t>
            </a:r>
            <a:r>
              <a:rPr lang="en-US" b="1" dirty="0"/>
              <a:t> </a:t>
            </a:r>
            <a:r>
              <a:rPr lang="en-US" b="1" dirty="0" err="1"/>
              <a:t>gọn</a:t>
            </a:r>
            <a:r>
              <a:rPr lang="en-US" b="1" dirty="0"/>
              <a:t> </a:t>
            </a:r>
          </a:p>
          <a:p>
            <a:r>
              <a:rPr lang="en-US" b="1" dirty="0"/>
              <a:t> • </a:t>
            </a:r>
            <a:r>
              <a:rPr lang="en-US" b="1" dirty="0" err="1"/>
              <a:t>Không</a:t>
            </a:r>
            <a:r>
              <a:rPr lang="en-US" b="1" dirty="0"/>
              <a:t> </a:t>
            </a:r>
            <a:r>
              <a:rPr lang="en-US" b="1" dirty="0" err="1"/>
              <a:t>bao</a:t>
            </a:r>
            <a:r>
              <a:rPr lang="en-US" b="1" dirty="0"/>
              <a:t> </a:t>
            </a:r>
            <a:r>
              <a:rPr lang="en-US" b="1" dirty="0" err="1"/>
              <a:t>giờ</a:t>
            </a:r>
            <a:r>
              <a:rPr lang="en-US" b="1" dirty="0"/>
              <a:t> </a:t>
            </a:r>
            <a:r>
              <a:rPr lang="en-US" b="1" dirty="0" err="1"/>
              <a:t>cho</a:t>
            </a:r>
            <a:r>
              <a:rPr lang="en-US" b="1" dirty="0"/>
              <a:t> </a:t>
            </a:r>
            <a:r>
              <a:rPr lang="en-US" b="1" dirty="0" err="1"/>
              <a:t>phép</a:t>
            </a:r>
            <a:r>
              <a:rPr lang="en-US" b="1" dirty="0"/>
              <a:t> </a:t>
            </a:r>
            <a:r>
              <a:rPr lang="en-US" b="1" dirty="0" err="1"/>
              <a:t>ghi</a:t>
            </a:r>
            <a:r>
              <a:rPr lang="en-US" b="1" dirty="0"/>
              <a:t> </a:t>
            </a:r>
            <a:r>
              <a:rPr lang="en-US" b="1" dirty="0" err="1"/>
              <a:t>chú</a:t>
            </a:r>
            <a:r>
              <a:rPr lang="en-US" b="1" dirty="0"/>
              <a:t> </a:t>
            </a:r>
            <a:r>
              <a:rPr lang="en-US" b="1" dirty="0" err="1"/>
              <a:t>của</a:t>
            </a:r>
            <a:r>
              <a:rPr lang="en-US" b="1" dirty="0"/>
              <a:t> </a:t>
            </a:r>
            <a:r>
              <a:rPr lang="en-US" b="1" dirty="0" err="1"/>
              <a:t>bạn</a:t>
            </a:r>
            <a:r>
              <a:rPr lang="en-US" b="1" dirty="0"/>
              <a:t> </a:t>
            </a:r>
            <a:r>
              <a:rPr lang="en-US" b="1" dirty="0" err="1"/>
              <a:t>làm</a:t>
            </a:r>
            <a:r>
              <a:rPr lang="en-US" b="1" dirty="0"/>
              <a:t> </a:t>
            </a:r>
            <a:r>
              <a:rPr lang="en-US" b="1" dirty="0" err="1"/>
              <a:t>bạn</a:t>
            </a:r>
            <a:r>
              <a:rPr lang="en-US" b="1" dirty="0"/>
              <a:t> </a:t>
            </a:r>
            <a:r>
              <a:rPr lang="en-US" b="1" dirty="0" err="1"/>
              <a:t>mất</a:t>
            </a:r>
            <a:r>
              <a:rPr lang="en-US" b="1" dirty="0"/>
              <a:t> </a:t>
            </a:r>
            <a:r>
              <a:rPr lang="en-US" b="1" dirty="0" err="1"/>
              <a:t>tập</a:t>
            </a:r>
            <a:r>
              <a:rPr lang="en-US" b="1" dirty="0"/>
              <a:t> </a:t>
            </a:r>
            <a:r>
              <a:rPr lang="en-US" b="1" dirty="0" err="1"/>
              <a:t>trung</a:t>
            </a:r>
            <a:r>
              <a:rPr lang="en-US" b="1" dirty="0"/>
              <a:t> </a:t>
            </a:r>
            <a:r>
              <a:rPr lang="en-US" b="1" dirty="0" err="1"/>
              <a:t>đến</a:t>
            </a:r>
            <a:r>
              <a:rPr lang="en-US" b="1" dirty="0"/>
              <a:t> TC</a:t>
            </a:r>
          </a:p>
          <a:p>
            <a:r>
              <a:rPr lang="en-US" b="1" dirty="0"/>
              <a:t>- </a:t>
            </a:r>
            <a:r>
              <a:rPr lang="en-US" b="1" dirty="0" err="1"/>
              <a:t>Câu</a:t>
            </a:r>
            <a:r>
              <a:rPr lang="en-US" b="1" dirty="0"/>
              <a:t> </a:t>
            </a:r>
            <a:r>
              <a:rPr lang="en-US" b="1" dirty="0" err="1"/>
              <a:t>hỏi</a:t>
            </a:r>
            <a:r>
              <a:rPr lang="en-US" b="1" dirty="0"/>
              <a:t> </a:t>
            </a:r>
            <a:r>
              <a:rPr lang="en-US" b="1" dirty="0" err="1"/>
              <a:t>chính</a:t>
            </a:r>
            <a:endParaRPr lang="en-US" b="1" dirty="0"/>
          </a:p>
          <a:p>
            <a:r>
              <a:rPr lang="en-US" b="1" dirty="0" err="1"/>
              <a:t>Vậy</a:t>
            </a:r>
            <a:r>
              <a:rPr lang="en-US" b="1" dirty="0"/>
              <a:t> </a:t>
            </a:r>
            <a:r>
              <a:rPr lang="en-US" b="1" dirty="0" err="1"/>
              <a:t>bạn</a:t>
            </a:r>
            <a:r>
              <a:rPr lang="en-US" b="1" dirty="0"/>
              <a:t> </a:t>
            </a:r>
            <a:r>
              <a:rPr lang="en-US" b="1" dirty="0" err="1"/>
              <a:t>nghĩ</a:t>
            </a:r>
            <a:r>
              <a:rPr lang="en-US" b="1" dirty="0"/>
              <a:t> </a:t>
            </a:r>
            <a:r>
              <a:rPr lang="en-US" b="1" dirty="0" err="1"/>
              <a:t>bạn</a:t>
            </a:r>
            <a:r>
              <a:rPr lang="en-US" b="1" dirty="0"/>
              <a:t> </a:t>
            </a:r>
            <a:r>
              <a:rPr lang="en-US" b="1" dirty="0" err="1"/>
              <a:t>sẽ</a:t>
            </a:r>
            <a:r>
              <a:rPr lang="en-US" b="1" dirty="0"/>
              <a:t> </a:t>
            </a:r>
            <a:r>
              <a:rPr lang="en-US" b="1" dirty="0" err="1"/>
              <a:t>làm</a:t>
            </a:r>
            <a:r>
              <a:rPr lang="en-US" b="1" dirty="0"/>
              <a:t> </a:t>
            </a:r>
            <a:r>
              <a:rPr lang="en-US" b="1" dirty="0" err="1"/>
              <a:t>gì</a:t>
            </a:r>
            <a:r>
              <a:rPr lang="en-US" b="1" dirty="0"/>
              <a:t>? "</a:t>
            </a:r>
          </a:p>
          <a:p>
            <a:endParaRPr lang="en-US" b="1" dirty="0"/>
          </a:p>
          <a:p>
            <a:r>
              <a:rPr lang="en-US" b="1" dirty="0"/>
              <a:t> </a:t>
            </a:r>
            <a:r>
              <a:rPr lang="en-US" b="1" dirty="0" err="1"/>
              <a:t>câu</a:t>
            </a:r>
            <a:r>
              <a:rPr lang="en-US" b="1" dirty="0"/>
              <a:t> </a:t>
            </a:r>
            <a:r>
              <a:rPr lang="en-US" b="1" dirty="0" err="1"/>
              <a:t>hỏi</a:t>
            </a:r>
            <a:r>
              <a:rPr lang="en-US" b="1" dirty="0"/>
              <a:t> </a:t>
            </a:r>
            <a:r>
              <a:rPr lang="en-US" b="1" dirty="0" err="1"/>
              <a:t>chính</a:t>
            </a:r>
            <a:r>
              <a:rPr lang="en-US" b="1" dirty="0"/>
              <a:t> </a:t>
            </a:r>
            <a:r>
              <a:rPr lang="en-US" b="1" dirty="0" err="1"/>
              <a:t>không</a:t>
            </a:r>
            <a:r>
              <a:rPr lang="en-US" b="1" dirty="0"/>
              <a:t> </a:t>
            </a:r>
            <a:r>
              <a:rPr lang="en-US" b="1" dirty="0" err="1"/>
              <a:t>yêu</a:t>
            </a:r>
            <a:r>
              <a:rPr lang="en-US" b="1" dirty="0"/>
              <a:t> </a:t>
            </a:r>
            <a:r>
              <a:rPr lang="en-US" b="1" dirty="0" err="1"/>
              <a:t>cầu</a:t>
            </a:r>
            <a:r>
              <a:rPr lang="en-US" b="1" dirty="0"/>
              <a:t> cam </a:t>
            </a:r>
            <a:r>
              <a:rPr lang="en-US" b="1" dirty="0" err="1"/>
              <a:t>kết</a:t>
            </a:r>
            <a:r>
              <a:rPr lang="en-US" b="1" dirty="0"/>
              <a:t>. </a:t>
            </a:r>
            <a:r>
              <a:rPr lang="en-US" b="1" dirty="0" err="1"/>
              <a:t>Yêu</a:t>
            </a:r>
            <a:r>
              <a:rPr lang="en-US" b="1" dirty="0"/>
              <a:t> </a:t>
            </a:r>
            <a:r>
              <a:rPr lang="en-US" b="1" dirty="0" err="1"/>
              <a:t>cầu</a:t>
            </a:r>
            <a:r>
              <a:rPr lang="en-US" b="1" dirty="0"/>
              <a:t> cam </a:t>
            </a:r>
            <a:r>
              <a:rPr lang="en-US" b="1" dirty="0" err="1"/>
              <a:t>kết</a:t>
            </a:r>
            <a:r>
              <a:rPr lang="en-US" b="1" dirty="0"/>
              <a:t> </a:t>
            </a:r>
            <a:r>
              <a:rPr lang="en-US" b="1" dirty="0" err="1"/>
              <a:t>có</a:t>
            </a:r>
            <a:r>
              <a:rPr lang="en-US" b="1" dirty="0"/>
              <a:t> </a:t>
            </a:r>
            <a:r>
              <a:rPr lang="en-US" b="1" dirty="0" err="1"/>
              <a:t>thể</a:t>
            </a:r>
            <a:r>
              <a:rPr lang="en-US" b="1" dirty="0"/>
              <a:t> </a:t>
            </a:r>
            <a:r>
              <a:rPr lang="en-US" b="1" dirty="0" err="1"/>
              <a:t>gây</a:t>
            </a:r>
            <a:r>
              <a:rPr lang="en-US" b="1" dirty="0"/>
              <a:t> </a:t>
            </a:r>
            <a:r>
              <a:rPr lang="en-US" b="1" dirty="0" err="1"/>
              <a:t>ra</a:t>
            </a:r>
            <a:r>
              <a:rPr lang="en-US" b="1" dirty="0"/>
              <a:t> </a:t>
            </a:r>
            <a:r>
              <a:rPr lang="en-US" b="1" dirty="0" err="1"/>
              <a:t>sự</a:t>
            </a:r>
            <a:r>
              <a:rPr lang="en-US" b="1" dirty="0"/>
              <a:t> </a:t>
            </a:r>
            <a:r>
              <a:rPr lang="en-US" b="1" dirty="0" err="1"/>
              <a:t>phòng</a:t>
            </a:r>
            <a:r>
              <a:rPr lang="en-US" b="1" dirty="0"/>
              <a:t> </a:t>
            </a:r>
            <a:r>
              <a:rPr lang="en-US" b="1" dirty="0" err="1"/>
              <a:t>thủ</a:t>
            </a:r>
            <a:r>
              <a:rPr lang="en-US" b="1" dirty="0"/>
              <a:t> </a:t>
            </a:r>
            <a:r>
              <a:rPr lang="en-US" b="1" dirty="0" err="1"/>
              <a:t>và</a:t>
            </a:r>
            <a:r>
              <a:rPr lang="en-US" b="1" dirty="0"/>
              <a:t> </a:t>
            </a:r>
            <a:r>
              <a:rPr lang="en-US" b="1" dirty="0" err="1"/>
              <a:t>sự</a:t>
            </a:r>
            <a:r>
              <a:rPr lang="en-US" b="1" dirty="0"/>
              <a:t> </a:t>
            </a:r>
            <a:r>
              <a:rPr lang="en-US" b="1" dirty="0" err="1"/>
              <a:t>thất</a:t>
            </a:r>
            <a:r>
              <a:rPr lang="en-US" b="1" dirty="0"/>
              <a:t> </a:t>
            </a:r>
            <a:r>
              <a:rPr lang="en-US" b="1" dirty="0" err="1"/>
              <a:t>bại</a:t>
            </a:r>
            <a:r>
              <a:rPr lang="en-US" b="1" dirty="0"/>
              <a:t> </a:t>
            </a:r>
            <a:r>
              <a:rPr lang="en-US" b="1" dirty="0" err="1"/>
              <a:t>trong</a:t>
            </a:r>
            <a:r>
              <a:rPr lang="en-US" b="1" dirty="0"/>
              <a:t> </a:t>
            </a:r>
            <a:r>
              <a:rPr lang="en-US" b="1" dirty="0" err="1"/>
              <a:t>động</a:t>
            </a:r>
            <a:r>
              <a:rPr lang="en-US" b="1" dirty="0"/>
              <a:t> </a:t>
            </a:r>
            <a:r>
              <a:rPr lang="en-US" b="1" dirty="0" err="1"/>
              <a:t>lực</a:t>
            </a:r>
            <a:r>
              <a:rPr lang="en-US" b="1" dirty="0"/>
              <a:t> </a:t>
            </a:r>
            <a:r>
              <a:rPr lang="en-US" b="1" dirty="0" err="1"/>
              <a:t>thúc</a:t>
            </a:r>
            <a:r>
              <a:rPr lang="en-US" b="1" dirty="0"/>
              <a:t> </a:t>
            </a:r>
            <a:r>
              <a:rPr lang="en-US" b="1" dirty="0" err="1"/>
              <a:t>đẩy</a:t>
            </a:r>
            <a:r>
              <a:rPr lang="en-US" b="1" dirty="0"/>
              <a:t>. </a:t>
            </a:r>
          </a:p>
          <a:p>
            <a:r>
              <a:rPr lang="en-US" b="1" dirty="0"/>
              <a:t> "</a:t>
            </a:r>
            <a:r>
              <a:rPr lang="en-US" b="1" dirty="0" err="1"/>
              <a:t>Bạn</a:t>
            </a:r>
            <a:r>
              <a:rPr lang="en-US" b="1" dirty="0"/>
              <a:t> </a:t>
            </a:r>
            <a:r>
              <a:rPr lang="en-US" b="1" dirty="0" err="1"/>
              <a:t>sẽ</a:t>
            </a:r>
            <a:r>
              <a:rPr lang="en-US" b="1" dirty="0"/>
              <a:t> </a:t>
            </a:r>
            <a:r>
              <a:rPr lang="en-US" b="1" dirty="0" err="1"/>
              <a:t>làm</a:t>
            </a:r>
            <a:r>
              <a:rPr lang="en-US" b="1" dirty="0"/>
              <a:t> </a:t>
            </a:r>
            <a:r>
              <a:rPr lang="en-US" b="1" dirty="0" err="1"/>
              <a:t>gì</a:t>
            </a:r>
            <a:r>
              <a:rPr lang="en-US" b="1" dirty="0"/>
              <a:t>?"  </a:t>
            </a:r>
            <a:r>
              <a:rPr lang="en-US" b="1" dirty="0" err="1"/>
              <a:t>áp</a:t>
            </a:r>
            <a:r>
              <a:rPr lang="en-US" b="1" dirty="0"/>
              <a:t> </a:t>
            </a:r>
            <a:r>
              <a:rPr lang="en-US" b="1" dirty="0" err="1"/>
              <a:t>lực</a:t>
            </a:r>
            <a:r>
              <a:rPr lang="en-US" b="1" dirty="0"/>
              <a:t> </a:t>
            </a:r>
            <a:r>
              <a:rPr lang="en-US" b="1" dirty="0" err="1"/>
              <a:t>hơn</a:t>
            </a:r>
            <a:r>
              <a:rPr lang="en-US" b="1" dirty="0"/>
              <a:t> "</a:t>
            </a:r>
            <a:r>
              <a:rPr lang="en-US" b="1" dirty="0" err="1"/>
              <a:t>Bạn</a:t>
            </a:r>
            <a:r>
              <a:rPr lang="en-US" b="1" dirty="0"/>
              <a:t> </a:t>
            </a:r>
            <a:r>
              <a:rPr lang="en-US" b="1" dirty="0" err="1"/>
              <a:t>nghĩ</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gì</a:t>
            </a:r>
            <a:r>
              <a:rPr lang="en-US" b="1" dirty="0"/>
              <a:t>?" </a:t>
            </a:r>
            <a:r>
              <a:rPr lang="en-US" b="1" dirty="0" err="1"/>
              <a:t>Câu</a:t>
            </a:r>
            <a:r>
              <a:rPr lang="en-US" b="1" dirty="0"/>
              <a:t> </a:t>
            </a:r>
            <a:r>
              <a:rPr lang="en-US" b="1" dirty="0" err="1"/>
              <a:t>hỏi</a:t>
            </a:r>
            <a:r>
              <a:rPr lang="en-US" b="1" dirty="0"/>
              <a:t> </a:t>
            </a:r>
            <a:r>
              <a:rPr lang="en-US" b="1" dirty="0" err="1"/>
              <a:t>mỏ</a:t>
            </a:r>
            <a:endParaRPr lang="en-US" b="1" dirty="0"/>
          </a:p>
          <a:p>
            <a:r>
              <a:rPr lang="en-US" b="1" dirty="0" err="1"/>
              <a:t>Nhịp</a:t>
            </a:r>
            <a:r>
              <a:rPr lang="en-US" b="1" dirty="0"/>
              <a:t> </a:t>
            </a:r>
            <a:r>
              <a:rPr lang="en-US" b="1" dirty="0" err="1"/>
              <a:t>điệu</a:t>
            </a:r>
            <a:r>
              <a:rPr lang="en-US" b="1" dirty="0"/>
              <a:t> </a:t>
            </a:r>
            <a:r>
              <a:rPr lang="en-US" b="1" dirty="0" err="1"/>
              <a:t>cơ</a:t>
            </a:r>
            <a:r>
              <a:rPr lang="en-US" b="1" dirty="0"/>
              <a:t> </a:t>
            </a:r>
            <a:r>
              <a:rPr lang="en-US" b="1" dirty="0" err="1"/>
              <a:t>bản</a:t>
            </a:r>
            <a:r>
              <a:rPr lang="en-US" b="1" dirty="0"/>
              <a:t> </a:t>
            </a:r>
            <a:r>
              <a:rPr lang="en-US" b="1" dirty="0" err="1"/>
              <a:t>của</a:t>
            </a:r>
            <a:r>
              <a:rPr lang="en-US" b="1" dirty="0"/>
              <a:t> </a:t>
            </a:r>
            <a:r>
              <a:rPr lang="en-US" b="1" dirty="0" err="1"/>
              <a:t>một</a:t>
            </a:r>
            <a:r>
              <a:rPr lang="en-US" b="1" dirty="0"/>
              <a:t> </a:t>
            </a:r>
            <a:r>
              <a:rPr lang="en-US" b="1" dirty="0" err="1"/>
              <a:t>bài</a:t>
            </a:r>
            <a:r>
              <a:rPr lang="en-US" b="1" dirty="0"/>
              <a:t> </a:t>
            </a:r>
            <a:r>
              <a:rPr lang="en-US" b="1" dirty="0" err="1"/>
              <a:t>tóm</a:t>
            </a:r>
            <a:r>
              <a:rPr lang="en-US" b="1" dirty="0"/>
              <a:t> </a:t>
            </a:r>
            <a:r>
              <a:rPr lang="en-US" b="1" dirty="0" err="1"/>
              <a:t>tắt</a:t>
            </a:r>
            <a:r>
              <a:rPr lang="en-US" b="1" dirty="0"/>
              <a:t> </a:t>
            </a:r>
            <a:r>
              <a:rPr lang="en-US" b="1" dirty="0" err="1"/>
              <a:t>và</a:t>
            </a:r>
            <a:r>
              <a:rPr lang="en-US" b="1" dirty="0"/>
              <a:t> </a:t>
            </a:r>
            <a:r>
              <a:rPr lang="en-US" b="1" dirty="0" err="1"/>
              <a:t>câu</a:t>
            </a:r>
            <a:r>
              <a:rPr lang="en-US" b="1" dirty="0"/>
              <a:t> </a:t>
            </a:r>
            <a:r>
              <a:rPr lang="en-US" b="1" dirty="0" err="1"/>
              <a:t>hỏi</a:t>
            </a:r>
            <a:r>
              <a:rPr lang="en-US" b="1" dirty="0"/>
              <a:t> then </a:t>
            </a:r>
            <a:r>
              <a:rPr lang="en-US" b="1" dirty="0" err="1"/>
              <a:t>chốt</a:t>
            </a:r>
            <a:r>
              <a:rPr lang="en-US" b="1" dirty="0"/>
              <a:t> </a:t>
            </a:r>
            <a:r>
              <a:rPr lang="en-US" b="1" dirty="0" err="1"/>
              <a:t>là</a:t>
            </a:r>
            <a:r>
              <a:rPr lang="en-US" b="1" dirty="0"/>
              <a:t>, "</a:t>
            </a:r>
            <a:r>
              <a:rPr lang="en-US" b="1" dirty="0" err="1"/>
              <a:t>Đây</a:t>
            </a:r>
            <a:r>
              <a:rPr lang="en-US" b="1" dirty="0"/>
              <a:t> </a:t>
            </a:r>
            <a:r>
              <a:rPr lang="en-US" b="1" dirty="0" err="1"/>
              <a:t>là</a:t>
            </a:r>
            <a:r>
              <a:rPr lang="en-US" b="1" dirty="0"/>
              <a:t> </a:t>
            </a:r>
            <a:r>
              <a:rPr lang="en-US" b="1" dirty="0" err="1"/>
              <a:t>tất</a:t>
            </a:r>
            <a:r>
              <a:rPr lang="en-US" b="1" dirty="0"/>
              <a:t> </a:t>
            </a:r>
            <a:r>
              <a:rPr lang="en-US" b="1" dirty="0" err="1"/>
              <a:t>cả</a:t>
            </a:r>
            <a:r>
              <a:rPr lang="en-US" b="1" dirty="0"/>
              <a:t> </a:t>
            </a:r>
            <a:r>
              <a:rPr lang="en-US" b="1" dirty="0" err="1"/>
              <a:t>những</a:t>
            </a:r>
            <a:r>
              <a:rPr lang="en-US" b="1" dirty="0"/>
              <a:t> </a:t>
            </a:r>
            <a:r>
              <a:rPr lang="en-US" b="1" dirty="0" err="1"/>
              <a:t>động</a:t>
            </a:r>
            <a:r>
              <a:rPr lang="en-US" b="1" dirty="0"/>
              <a:t> </a:t>
            </a:r>
            <a:r>
              <a:rPr lang="en-US" b="1" dirty="0" err="1"/>
              <a:t>lực</a:t>
            </a:r>
            <a:r>
              <a:rPr lang="en-US" b="1" dirty="0"/>
              <a:t> </a:t>
            </a:r>
            <a:r>
              <a:rPr lang="en-US" b="1" dirty="0" err="1"/>
              <a:t>thay</a:t>
            </a:r>
            <a:r>
              <a:rPr lang="en-US" b="1" dirty="0"/>
              <a:t> </a:t>
            </a:r>
            <a:r>
              <a:rPr lang="en-US" b="1" dirty="0" err="1"/>
              <a:t>đổi</a:t>
            </a:r>
            <a:r>
              <a:rPr lang="en-US" b="1" dirty="0"/>
              <a:t> </a:t>
            </a:r>
            <a:r>
              <a:rPr lang="en-US" b="1" dirty="0" err="1"/>
              <a:t>mà</a:t>
            </a:r>
            <a:r>
              <a:rPr lang="en-US" b="1" dirty="0"/>
              <a:t> </a:t>
            </a:r>
            <a:r>
              <a:rPr lang="en-US" b="1" dirty="0" err="1"/>
              <a:t>bạn</a:t>
            </a:r>
            <a:r>
              <a:rPr lang="en-US" b="1" dirty="0"/>
              <a:t> </a:t>
            </a:r>
            <a:r>
              <a:rPr lang="en-US" b="1" dirty="0" err="1"/>
              <a:t>đã</a:t>
            </a:r>
            <a:r>
              <a:rPr lang="en-US" b="1" dirty="0"/>
              <a:t> </a:t>
            </a:r>
            <a:r>
              <a:rPr lang="en-US" b="1" dirty="0" err="1"/>
              <a:t>nói</a:t>
            </a:r>
            <a:r>
              <a:rPr lang="en-US" b="1" dirty="0"/>
              <a:t> </a:t>
            </a:r>
            <a:r>
              <a:rPr lang="en-US" b="1" dirty="0" err="1"/>
              <a:t>với</a:t>
            </a:r>
            <a:r>
              <a:rPr lang="en-US" b="1" dirty="0"/>
              <a:t> </a:t>
            </a:r>
            <a:r>
              <a:rPr lang="en-US" b="1" dirty="0" err="1"/>
              <a:t>tôi</a:t>
            </a:r>
            <a:r>
              <a:rPr lang="en-US" b="1" dirty="0"/>
              <a:t>. </a:t>
            </a:r>
            <a:r>
              <a:rPr lang="en-US" b="1" dirty="0" err="1"/>
              <a:t>Bây</a:t>
            </a:r>
            <a:r>
              <a:rPr lang="en-US" b="1" dirty="0"/>
              <a:t> </a:t>
            </a:r>
            <a:r>
              <a:rPr lang="en-US" b="1" dirty="0" err="1"/>
              <a:t>giờ</a:t>
            </a:r>
            <a:r>
              <a:rPr lang="en-US" b="1" dirty="0"/>
              <a:t> </a:t>
            </a:r>
            <a:r>
              <a:rPr lang="en-US" b="1" dirty="0" err="1"/>
              <a:t>tất</a:t>
            </a:r>
            <a:r>
              <a:rPr lang="en-US" b="1" dirty="0"/>
              <a:t> </a:t>
            </a:r>
            <a:r>
              <a:rPr lang="en-US" b="1" dirty="0" err="1"/>
              <a:t>cả</a:t>
            </a:r>
            <a:r>
              <a:rPr lang="en-US" b="1" dirty="0"/>
              <a:t> </a:t>
            </a:r>
            <a:r>
              <a:rPr lang="en-US" b="1" dirty="0" err="1"/>
              <a:t>trong</a:t>
            </a:r>
            <a:r>
              <a:rPr lang="en-US" b="1" dirty="0"/>
              <a:t> </a:t>
            </a:r>
            <a:r>
              <a:rPr lang="en-US" b="1" dirty="0" err="1"/>
              <a:t>tay</a:t>
            </a:r>
            <a:r>
              <a:rPr lang="en-US" b="1" dirty="0"/>
              <a:t> </a:t>
            </a:r>
            <a:r>
              <a:rPr lang="en-US" b="1" dirty="0" err="1"/>
              <a:t>của</a:t>
            </a:r>
            <a:r>
              <a:rPr lang="en-US" b="1" dirty="0"/>
              <a:t> </a:t>
            </a:r>
            <a:r>
              <a:rPr lang="en-US" b="1" dirty="0" err="1"/>
              <a:t>bạn</a:t>
            </a:r>
            <a:r>
              <a:rPr lang="en-US" b="1" dirty="0"/>
              <a:t> . </a:t>
            </a:r>
            <a:r>
              <a:rPr lang="en-US" b="1" dirty="0" err="1"/>
              <a:t>Bạn</a:t>
            </a:r>
            <a:r>
              <a:rPr lang="en-US" b="1" dirty="0"/>
              <a:t> </a:t>
            </a:r>
            <a:r>
              <a:rPr lang="en-US" b="1" dirty="0" err="1"/>
              <a:t>nghĩ</a:t>
            </a:r>
            <a:r>
              <a:rPr lang="en-US" b="1" dirty="0"/>
              <a:t> </a:t>
            </a:r>
            <a:r>
              <a:rPr lang="en-US" b="1" dirty="0" err="1"/>
              <a:t>gì</a:t>
            </a:r>
            <a:r>
              <a:rPr lang="en-US" b="1" dirty="0"/>
              <a:t>? "</a:t>
            </a:r>
            <a:r>
              <a:rPr lang="en-US" b="1" dirty="0" err="1"/>
              <a:t>Rối</a:t>
            </a:r>
            <a:r>
              <a:rPr lang="en-US" b="1" dirty="0"/>
              <a:t> TVV </a:t>
            </a:r>
            <a:r>
              <a:rPr lang="en-US" b="1" dirty="0" err="1"/>
              <a:t>Hãy</a:t>
            </a:r>
            <a:r>
              <a:rPr lang="en-US" b="1" dirty="0"/>
              <a:t> </a:t>
            </a:r>
            <a:r>
              <a:rPr lang="en-US" b="1" dirty="0" err="1"/>
              <a:t>tránh</a:t>
            </a:r>
            <a:r>
              <a:rPr lang="en-US" b="1" dirty="0"/>
              <a:t> </a:t>
            </a:r>
            <a:r>
              <a:rPr lang="en-US" b="1" dirty="0" err="1"/>
              <a:t>ra</a:t>
            </a:r>
            <a:r>
              <a:rPr lang="en-US" b="1" dirty="0"/>
              <a:t> </a:t>
            </a:r>
          </a:p>
          <a:p>
            <a:r>
              <a:rPr lang="en-US" b="1" dirty="0"/>
              <a:t> - </a:t>
            </a:r>
            <a:r>
              <a:rPr lang="en-US" b="1" dirty="0" err="1"/>
              <a:t>Giữ</a:t>
            </a:r>
            <a:r>
              <a:rPr lang="en-US" b="1" dirty="0"/>
              <a:t> </a:t>
            </a:r>
            <a:r>
              <a:rPr lang="en-US" b="1" dirty="0" err="1"/>
              <a:t>im</a:t>
            </a:r>
            <a:r>
              <a:rPr lang="en-US" b="1" dirty="0"/>
              <a:t> </a:t>
            </a:r>
            <a:r>
              <a:rPr lang="en-US" b="1" dirty="0" err="1"/>
              <a:t>lặng</a:t>
            </a:r>
            <a:endParaRPr lang="en-US" b="1" dirty="0"/>
          </a:p>
          <a:p>
            <a:r>
              <a:rPr lang="en-US" b="1" dirty="0" err="1"/>
              <a:t>Nhiều</a:t>
            </a:r>
            <a:r>
              <a:rPr lang="en-US" b="1" dirty="0"/>
              <a:t> TTV </a:t>
            </a:r>
            <a:r>
              <a:rPr lang="en-US" b="1" dirty="0" err="1"/>
              <a:t>cảm</a:t>
            </a:r>
            <a:r>
              <a:rPr lang="en-US" b="1" dirty="0"/>
              <a:t> </a:t>
            </a:r>
            <a:r>
              <a:rPr lang="en-US" b="1" dirty="0" err="1"/>
              <a:t>thấy</a:t>
            </a:r>
            <a:r>
              <a:rPr lang="en-US" b="1" dirty="0"/>
              <a:t> </a:t>
            </a:r>
            <a:r>
              <a:rPr lang="en-US" b="1" dirty="0" err="1"/>
              <a:t>cần</a:t>
            </a:r>
            <a:r>
              <a:rPr lang="en-US" b="1" dirty="0"/>
              <a:t> </a:t>
            </a:r>
            <a:r>
              <a:rPr lang="en-US" b="1" dirty="0" err="1"/>
              <a:t>phải</a:t>
            </a:r>
            <a:r>
              <a:rPr lang="en-US" b="1" dirty="0"/>
              <a:t> </a:t>
            </a:r>
            <a:r>
              <a:rPr lang="en-US" b="1" dirty="0" err="1"/>
              <a:t>bắt</a:t>
            </a:r>
            <a:r>
              <a:rPr lang="en-US" b="1" dirty="0"/>
              <a:t> </a:t>
            </a:r>
            <a:r>
              <a:rPr lang="en-US" b="1" dirty="0" err="1"/>
              <a:t>đầu</a:t>
            </a:r>
            <a:r>
              <a:rPr lang="en-US" b="1" dirty="0"/>
              <a:t> </a:t>
            </a:r>
            <a:r>
              <a:rPr lang="en-US" b="1" dirty="0" err="1"/>
              <a:t>nói</a:t>
            </a:r>
            <a:r>
              <a:rPr lang="en-US" b="1" dirty="0"/>
              <a:t> </a:t>
            </a:r>
            <a:r>
              <a:rPr lang="en-US" b="1" dirty="0" err="1"/>
              <a:t>chuyện</a:t>
            </a:r>
            <a:r>
              <a:rPr lang="en-US" b="1" dirty="0"/>
              <a:t> </a:t>
            </a:r>
            <a:r>
              <a:rPr lang="en-US" b="1" dirty="0" err="1"/>
              <a:t>nếu</a:t>
            </a:r>
            <a:r>
              <a:rPr lang="en-US" b="1" dirty="0"/>
              <a:t> </a:t>
            </a:r>
            <a:r>
              <a:rPr lang="en-US" b="1" dirty="0" err="1"/>
              <a:t>khách</a:t>
            </a:r>
            <a:r>
              <a:rPr lang="en-US" b="1" dirty="0"/>
              <a:t> </a:t>
            </a:r>
            <a:r>
              <a:rPr lang="en-US" b="1" dirty="0" err="1"/>
              <a:t>hàng</a:t>
            </a:r>
            <a:r>
              <a:rPr lang="en-US" b="1" dirty="0"/>
              <a:t> </a:t>
            </a:r>
            <a:r>
              <a:rPr lang="en-US" b="1" dirty="0" err="1"/>
              <a:t>đã</a:t>
            </a:r>
            <a:r>
              <a:rPr lang="en-US" b="1" dirty="0"/>
              <a:t> </a:t>
            </a:r>
            <a:r>
              <a:rPr lang="en-US" b="1" dirty="0" err="1"/>
              <a:t>im</a:t>
            </a:r>
            <a:r>
              <a:rPr lang="en-US" b="1" dirty="0"/>
              <a:t> </a:t>
            </a:r>
            <a:r>
              <a:rPr lang="en-US" b="1" dirty="0" err="1"/>
              <a:t>lặng</a:t>
            </a:r>
            <a:r>
              <a:rPr lang="en-US" b="1" dirty="0"/>
              <a:t> </a:t>
            </a:r>
            <a:r>
              <a:rPr lang="en-US" b="1" dirty="0" err="1"/>
              <a:t>trong</a:t>
            </a:r>
            <a:r>
              <a:rPr lang="en-US" b="1" dirty="0"/>
              <a:t> </a:t>
            </a:r>
            <a:r>
              <a:rPr lang="en-US" b="1" dirty="0" err="1"/>
              <a:t>một</a:t>
            </a:r>
            <a:r>
              <a:rPr lang="en-US" b="1" dirty="0"/>
              <a:t> </a:t>
            </a:r>
            <a:r>
              <a:rPr lang="en-US" b="1" dirty="0" err="1"/>
              <a:t>thời</a:t>
            </a:r>
            <a:r>
              <a:rPr lang="en-US" b="1" dirty="0"/>
              <a:t> </a:t>
            </a:r>
            <a:r>
              <a:rPr lang="en-US" b="1" dirty="0" err="1"/>
              <a:t>gian</a:t>
            </a:r>
            <a:r>
              <a:rPr lang="en-US" b="1" dirty="0"/>
              <a:t>.  </a:t>
            </a:r>
            <a:r>
              <a:rPr lang="en-US" b="1" dirty="0" err="1"/>
              <a:t>im</a:t>
            </a:r>
            <a:r>
              <a:rPr lang="en-US" b="1" dirty="0"/>
              <a:t> </a:t>
            </a:r>
            <a:r>
              <a:rPr lang="en-US" b="1" dirty="0" err="1"/>
              <a:t>lặng</a:t>
            </a:r>
            <a:r>
              <a:rPr lang="en-US" b="1" dirty="0"/>
              <a:t> </a:t>
            </a:r>
            <a:r>
              <a:rPr lang="en-US" b="1" dirty="0" err="1"/>
              <a:t>để</a:t>
            </a:r>
            <a:r>
              <a:rPr lang="en-US" b="1" dirty="0"/>
              <a:t> </a:t>
            </a:r>
            <a:r>
              <a:rPr lang="en-US" b="1" dirty="0" err="1"/>
              <a:t>cho</a:t>
            </a:r>
            <a:r>
              <a:rPr lang="en-US" b="1" dirty="0"/>
              <a:t> TC </a:t>
            </a:r>
            <a:r>
              <a:rPr lang="en-US" b="1" dirty="0" err="1"/>
              <a:t>thời</a:t>
            </a:r>
            <a:r>
              <a:rPr lang="en-US" b="1" dirty="0"/>
              <a:t> </a:t>
            </a:r>
            <a:r>
              <a:rPr lang="en-US" b="1" dirty="0" err="1"/>
              <a:t>gian</a:t>
            </a:r>
            <a:r>
              <a:rPr lang="en-US" b="1" dirty="0"/>
              <a:t> </a:t>
            </a:r>
            <a:r>
              <a:rPr lang="en-US" b="1" dirty="0" err="1"/>
              <a:t>để</a:t>
            </a:r>
            <a:r>
              <a:rPr lang="en-US" b="1" dirty="0"/>
              <a:t> </a:t>
            </a:r>
            <a:r>
              <a:rPr lang="en-US" b="1" dirty="0" err="1"/>
              <a:t>xử</a:t>
            </a:r>
            <a:r>
              <a:rPr lang="en-US" b="1" dirty="0"/>
              <a:t> </a:t>
            </a:r>
            <a:r>
              <a:rPr lang="en-US" b="1" dirty="0" err="1"/>
              <a:t>lý</a:t>
            </a:r>
            <a:r>
              <a:rPr lang="en-US" b="1" dirty="0"/>
              <a:t> </a:t>
            </a:r>
            <a:r>
              <a:rPr lang="en-US" b="1" dirty="0" err="1"/>
              <a:t>và</a:t>
            </a:r>
            <a:r>
              <a:rPr lang="en-US" b="1" dirty="0"/>
              <a:t> </a:t>
            </a:r>
            <a:r>
              <a:rPr lang="en-US" b="1" dirty="0" err="1"/>
              <a:t>tăng</a:t>
            </a:r>
            <a:r>
              <a:rPr lang="en-US" b="1" dirty="0"/>
              <a:t> </a:t>
            </a:r>
            <a:r>
              <a:rPr lang="en-US" b="1" dirty="0" err="1"/>
              <a:t>khả</a:t>
            </a:r>
            <a:r>
              <a:rPr lang="en-US" b="1" dirty="0"/>
              <a:t> </a:t>
            </a:r>
            <a:r>
              <a:rPr lang="en-US" b="1" dirty="0" err="1"/>
              <a:t>năng</a:t>
            </a:r>
            <a:r>
              <a:rPr lang="en-US" b="1" dirty="0"/>
              <a:t> </a:t>
            </a:r>
            <a:r>
              <a:rPr lang="en-US" b="1" dirty="0" err="1"/>
              <a:t>họ</a:t>
            </a:r>
            <a:r>
              <a:rPr lang="en-US" b="1" dirty="0"/>
              <a:t> </a:t>
            </a:r>
            <a:r>
              <a:rPr lang="en-US" b="1" dirty="0" err="1"/>
              <a:t>sẽ</a:t>
            </a:r>
            <a:r>
              <a:rPr lang="en-US" b="1" dirty="0"/>
              <a:t> </a:t>
            </a:r>
            <a:r>
              <a:rPr lang="en-US" b="1" dirty="0" err="1"/>
              <a:t>nói</a:t>
            </a:r>
            <a:r>
              <a:rPr lang="en-US" b="1" dirty="0"/>
              <a:t> </a:t>
            </a:r>
            <a:r>
              <a:rPr lang="en-US" b="1" dirty="0" err="1"/>
              <a:t>ý</a:t>
            </a:r>
            <a:r>
              <a:rPr lang="en-US" b="1" dirty="0"/>
              <a:t> </a:t>
            </a:r>
            <a:r>
              <a:rPr lang="en-US" b="1" dirty="0" err="1"/>
              <a:t>riêng</a:t>
            </a:r>
            <a:r>
              <a:rPr lang="en-US" b="1" dirty="0"/>
              <a:t> </a:t>
            </a:r>
            <a:r>
              <a:rPr lang="en-US" b="1" dirty="0" err="1"/>
              <a:t>của</a:t>
            </a:r>
            <a:r>
              <a:rPr lang="en-US" b="1" dirty="0"/>
              <a:t> ho. </a:t>
            </a:r>
            <a:r>
              <a:rPr lang="en-US" b="1" dirty="0" err="1"/>
              <a:t>Mọi</a:t>
            </a:r>
            <a:r>
              <a:rPr lang="en-US" b="1" dirty="0"/>
              <a:t> </a:t>
            </a:r>
            <a:r>
              <a:rPr lang="en-US" b="1" dirty="0" err="1"/>
              <a:t>người</a:t>
            </a:r>
            <a:r>
              <a:rPr lang="en-US" b="1" dirty="0"/>
              <a:t> </a:t>
            </a:r>
            <a:r>
              <a:rPr lang="en-US" b="1" dirty="0" err="1"/>
              <a:t>cũng</a:t>
            </a:r>
            <a:r>
              <a:rPr lang="en-US" b="1" dirty="0"/>
              <a:t> </a:t>
            </a:r>
            <a:r>
              <a:rPr lang="en-US" b="1" dirty="0" err="1"/>
              <a:t>khác</a:t>
            </a:r>
            <a:r>
              <a:rPr lang="en-US" b="1" dirty="0"/>
              <a:t> </a:t>
            </a:r>
            <a:r>
              <a:rPr lang="en-US" b="1" dirty="0" err="1"/>
              <a:t>nhau</a:t>
            </a:r>
            <a:r>
              <a:rPr lang="en-US" b="1" dirty="0"/>
              <a:t> </a:t>
            </a:r>
            <a:r>
              <a:rPr lang="en-US" b="1" dirty="0" err="1"/>
              <a:t>trong</a:t>
            </a:r>
            <a:r>
              <a:rPr lang="en-US" b="1" dirty="0"/>
              <a:t> </a:t>
            </a:r>
            <a:r>
              <a:rPr lang="en-US" b="1" dirty="0" err="1"/>
              <a:t>bao</a:t>
            </a:r>
            <a:r>
              <a:rPr lang="en-US" b="1" dirty="0"/>
              <a:t> </a:t>
            </a:r>
            <a:r>
              <a:rPr lang="en-US" b="1" dirty="0" err="1"/>
              <a:t>lâu</a:t>
            </a:r>
            <a:r>
              <a:rPr lang="en-US" b="1" dirty="0"/>
              <a:t> </a:t>
            </a:r>
            <a:r>
              <a:rPr lang="en-US" b="1" dirty="0" err="1"/>
              <a:t>họ</a:t>
            </a:r>
            <a:r>
              <a:rPr lang="en-US" b="1" dirty="0"/>
              <a:t> </a:t>
            </a:r>
            <a:r>
              <a:rPr lang="en-US" b="1" dirty="0" err="1"/>
              <a:t>cần</a:t>
            </a:r>
            <a:r>
              <a:rPr lang="en-US" b="1" dirty="0"/>
              <a:t> </a:t>
            </a:r>
            <a:r>
              <a:rPr lang="en-US" b="1" dirty="0" err="1"/>
              <a:t>phải</a:t>
            </a:r>
            <a:r>
              <a:rPr lang="en-US" b="1" dirty="0"/>
              <a:t> </a:t>
            </a:r>
            <a:r>
              <a:rPr lang="en-US" b="1" dirty="0" err="1"/>
              <a:t>xử</a:t>
            </a:r>
            <a:r>
              <a:rPr lang="en-US" b="1" dirty="0"/>
              <a:t> </a:t>
            </a:r>
            <a:r>
              <a:rPr lang="en-US" b="1" dirty="0" err="1"/>
              <a:t>lý</a:t>
            </a:r>
            <a:r>
              <a:rPr lang="en-US" b="1" dirty="0"/>
              <a:t> </a:t>
            </a:r>
            <a:r>
              <a:rPr lang="en-US" b="1" dirty="0" err="1"/>
              <a:t>trước</a:t>
            </a:r>
            <a:r>
              <a:rPr lang="en-US" b="1" dirty="0"/>
              <a:t> </a:t>
            </a:r>
            <a:r>
              <a:rPr lang="en-US" b="1" dirty="0" err="1"/>
              <a:t>khi</a:t>
            </a:r>
            <a:r>
              <a:rPr lang="en-US" b="1" dirty="0"/>
              <a:t> </a:t>
            </a:r>
            <a:r>
              <a:rPr lang="en-US" b="1" dirty="0" err="1"/>
              <a:t>nói</a:t>
            </a:r>
            <a:r>
              <a:rPr lang="en-US" b="1" dirty="0"/>
              <a:t>. </a:t>
            </a:r>
            <a:r>
              <a:rPr lang="en-US" b="1" dirty="0" err="1"/>
              <a:t>Trong</a:t>
            </a:r>
            <a:r>
              <a:rPr lang="en-US" b="1" dirty="0"/>
              <a:t> </a:t>
            </a:r>
            <a:r>
              <a:rPr lang="en-US" b="1" dirty="0" err="1"/>
              <a:t>Truyền</a:t>
            </a:r>
            <a:r>
              <a:rPr lang="en-US" b="1" dirty="0"/>
              <a:t> </a:t>
            </a:r>
            <a:r>
              <a:rPr lang="en-US" b="1" dirty="0" err="1"/>
              <a:t>thống</a:t>
            </a:r>
            <a:r>
              <a:rPr lang="en-US" b="1" dirty="0"/>
              <a:t> Jungian, </a:t>
            </a:r>
            <a:r>
              <a:rPr lang="en-US" b="1" dirty="0" err="1"/>
              <a:t>hướng</a:t>
            </a:r>
            <a:r>
              <a:rPr lang="en-US" b="1" dirty="0"/>
              <a:t> </a:t>
            </a:r>
            <a:r>
              <a:rPr lang="en-US" b="1" dirty="0" err="1"/>
              <a:t>ngoại</a:t>
            </a:r>
            <a:r>
              <a:rPr lang="en-US" b="1" dirty="0"/>
              <a:t> </a:t>
            </a:r>
            <a:r>
              <a:rPr lang="en-US" b="1" dirty="0" err="1"/>
              <a:t>xử</a:t>
            </a:r>
            <a:r>
              <a:rPr lang="en-US" b="1" dirty="0"/>
              <a:t> </a:t>
            </a:r>
            <a:r>
              <a:rPr lang="en-US" b="1" dirty="0" err="1"/>
              <a:t>lý</a:t>
            </a:r>
            <a:r>
              <a:rPr lang="en-US" b="1" dirty="0"/>
              <a:t>  </a:t>
            </a:r>
            <a:r>
              <a:rPr lang="en-US" b="1" dirty="0" err="1"/>
              <a:t>bằng</a:t>
            </a:r>
            <a:r>
              <a:rPr lang="en-US" b="1" dirty="0"/>
              <a:t> </a:t>
            </a:r>
            <a:r>
              <a:rPr lang="en-US" b="1" dirty="0" err="1"/>
              <a:t>cách</a:t>
            </a:r>
            <a:r>
              <a:rPr lang="en-US" b="1" dirty="0"/>
              <a:t> </a:t>
            </a:r>
            <a:r>
              <a:rPr lang="en-US" b="1" dirty="0" err="1"/>
              <a:t>nói</a:t>
            </a:r>
            <a:r>
              <a:rPr lang="en-US" b="1" dirty="0"/>
              <a:t> </a:t>
            </a:r>
            <a:r>
              <a:rPr lang="en-US" b="1" dirty="0" err="1"/>
              <a:t>ra</a:t>
            </a:r>
            <a:r>
              <a:rPr lang="en-US" b="1" dirty="0"/>
              <a:t>, </a:t>
            </a:r>
            <a:r>
              <a:rPr lang="en-US" b="1" dirty="0" err="1"/>
              <a:t>trong</a:t>
            </a:r>
            <a:r>
              <a:rPr lang="en-US" b="1" dirty="0"/>
              <a:t> </a:t>
            </a:r>
            <a:r>
              <a:rPr lang="en-US" b="1" dirty="0" err="1"/>
              <a:t>khi</a:t>
            </a:r>
            <a:r>
              <a:rPr lang="en-US" b="1" dirty="0"/>
              <a:t> </a:t>
            </a:r>
            <a:r>
              <a:rPr lang="en-US" b="1" dirty="0" err="1"/>
              <a:t>những</a:t>
            </a:r>
            <a:r>
              <a:rPr lang="en-US" b="1" dirty="0"/>
              <a:t> </a:t>
            </a:r>
            <a:r>
              <a:rPr lang="en-US" b="1" dirty="0" err="1"/>
              <a:t>người</a:t>
            </a:r>
            <a:r>
              <a:rPr lang="en-US" b="1" dirty="0"/>
              <a:t> </a:t>
            </a:r>
            <a:r>
              <a:rPr lang="en-US" b="1" dirty="0" err="1"/>
              <a:t>hướng</a:t>
            </a:r>
            <a:r>
              <a:rPr lang="en-US" b="1" dirty="0"/>
              <a:t> </a:t>
            </a:r>
            <a:r>
              <a:rPr lang="en-US" b="1" dirty="0" err="1"/>
              <a:t>nội</a:t>
            </a:r>
            <a:r>
              <a:rPr lang="en-US" b="1" dirty="0"/>
              <a:t> </a:t>
            </a:r>
            <a:r>
              <a:rPr lang="en-US" b="1" dirty="0" err="1"/>
              <a:t>thích</a:t>
            </a:r>
            <a:r>
              <a:rPr lang="en-US" b="1" dirty="0"/>
              <a:t> </a:t>
            </a:r>
            <a:r>
              <a:rPr lang="en-US" b="1" dirty="0" err="1"/>
              <a:t>xử</a:t>
            </a:r>
            <a:r>
              <a:rPr lang="en-US" b="1" dirty="0"/>
              <a:t> </a:t>
            </a:r>
            <a:r>
              <a:rPr lang="en-US" b="1" dirty="0" err="1"/>
              <a:t>lý</a:t>
            </a:r>
            <a:r>
              <a:rPr lang="en-US" b="1" dirty="0"/>
              <a:t> </a:t>
            </a:r>
            <a:r>
              <a:rPr lang="en-US" b="1" dirty="0" err="1"/>
              <a:t>trước</a:t>
            </a:r>
            <a:r>
              <a:rPr lang="en-US" b="1" dirty="0"/>
              <a:t> </a:t>
            </a:r>
            <a:r>
              <a:rPr lang="en-US" b="1" dirty="0" err="1"/>
              <a:t>khi</a:t>
            </a:r>
            <a:r>
              <a:rPr lang="en-US" b="1" dirty="0"/>
              <a:t> </a:t>
            </a:r>
            <a:r>
              <a:rPr lang="en-US" b="1" dirty="0" err="1"/>
              <a:t>nói</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132</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và</a:t>
            </a:r>
            <a:r>
              <a:rPr lang="en-US" b="1" dirty="0" err="1"/>
              <a:t>"Khi</a:t>
            </a:r>
            <a:r>
              <a:rPr lang="en-US" b="1" dirty="0"/>
              <a:t> </a:t>
            </a:r>
            <a:r>
              <a:rPr lang="en-US" b="1" dirty="0" err="1"/>
              <a:t>nào</a:t>
            </a:r>
            <a:r>
              <a:rPr lang="en-US" b="1" dirty="0"/>
              <a:t>”</a:t>
            </a:r>
          </a:p>
          <a:p>
            <a:endParaRPr lang="en-US" b="1" dirty="0"/>
          </a:p>
          <a:p>
            <a:r>
              <a:rPr lang="en-US" b="1" dirty="0" err="1"/>
              <a:t>Trương</a:t>
            </a:r>
            <a:r>
              <a:rPr lang="en-US" b="1" dirty="0"/>
              <a:t> </a:t>
            </a:r>
            <a:r>
              <a:rPr lang="en-US" b="1" dirty="0" err="1"/>
              <a:t>hợp</a:t>
            </a:r>
            <a:r>
              <a:rPr lang="en-US" b="1" dirty="0"/>
              <a:t>  1:  </a:t>
            </a:r>
            <a:r>
              <a:rPr lang="en-US" b="1" dirty="0" err="1"/>
              <a:t>có</a:t>
            </a:r>
            <a:r>
              <a:rPr lang="en-US" b="1" dirty="0"/>
              <a:t> MỘT KẾ HOẠCH </a:t>
            </a:r>
            <a:r>
              <a:rPr lang="en-US" b="1" dirty="0" err="1"/>
              <a:t>rõ</a:t>
            </a:r>
            <a:r>
              <a:rPr lang="en-US" b="1" dirty="0"/>
              <a:t> rang </a:t>
            </a:r>
          </a:p>
          <a:p>
            <a:endParaRPr lang="en-US" b="1" dirty="0"/>
          </a:p>
          <a:p>
            <a:r>
              <a:rPr lang="en-US" b="1" dirty="0"/>
              <a:t>"</a:t>
            </a:r>
            <a:r>
              <a:rPr lang="en-US" b="1" dirty="0" err="1"/>
              <a:t>Tôi</a:t>
            </a:r>
            <a:r>
              <a:rPr lang="en-US" b="1" dirty="0"/>
              <a:t> </a:t>
            </a:r>
            <a:r>
              <a:rPr lang="en-US" b="1" dirty="0" err="1"/>
              <a:t>biết</a:t>
            </a:r>
            <a:r>
              <a:rPr lang="en-US" b="1" dirty="0"/>
              <a:t> </a:t>
            </a:r>
            <a:r>
              <a:rPr lang="en-US" b="1" dirty="0" err="1"/>
              <a:t>tôi</a:t>
            </a:r>
            <a:r>
              <a:rPr lang="en-US" b="1" dirty="0"/>
              <a:t> </a:t>
            </a:r>
            <a:r>
              <a:rPr lang="en-US" b="1" dirty="0" err="1"/>
              <a:t>cần</a:t>
            </a:r>
            <a:r>
              <a:rPr lang="en-US" b="1" dirty="0"/>
              <a:t> </a:t>
            </a:r>
            <a:r>
              <a:rPr lang="en-US" b="1" dirty="0" err="1"/>
              <a:t>làm</a:t>
            </a:r>
            <a:r>
              <a:rPr lang="en-US" b="1" dirty="0"/>
              <a:t> </a:t>
            </a:r>
            <a:r>
              <a:rPr lang="en-US" b="1" dirty="0" err="1"/>
              <a:t>gì</a:t>
            </a:r>
            <a:r>
              <a:rPr lang="en-US" b="1" dirty="0"/>
              <a:t>, </a:t>
            </a:r>
            <a:r>
              <a:rPr lang="en-US" b="1" dirty="0" err="1"/>
              <a:t>bởi</a:t>
            </a:r>
            <a:r>
              <a:rPr lang="en-US" b="1" dirty="0"/>
              <a:t> </a:t>
            </a:r>
            <a:r>
              <a:rPr lang="en-US" b="1" dirty="0" err="1"/>
              <a:t>vì</a:t>
            </a:r>
            <a:r>
              <a:rPr lang="en-US" b="1" dirty="0"/>
              <a:t> </a:t>
            </a:r>
            <a:r>
              <a:rPr lang="en-US" b="1" dirty="0" err="1"/>
              <a:t>tôi</a:t>
            </a:r>
            <a:r>
              <a:rPr lang="en-US" b="1" dirty="0"/>
              <a:t> </a:t>
            </a:r>
            <a:r>
              <a:rPr lang="en-US" b="1" dirty="0" err="1"/>
              <a:t>đã</a:t>
            </a:r>
            <a:r>
              <a:rPr lang="en-US" b="1" dirty="0"/>
              <a:t> </a:t>
            </a:r>
            <a:r>
              <a:rPr lang="en-US" b="1" dirty="0" err="1"/>
              <a:t>bỏ</a:t>
            </a:r>
            <a:r>
              <a:rPr lang="en-US" b="1" dirty="0"/>
              <a:t> </a:t>
            </a:r>
            <a:r>
              <a:rPr lang="en-US" b="1" dirty="0" err="1"/>
              <a:t>hút</a:t>
            </a:r>
            <a:r>
              <a:rPr lang="en-US" b="1" dirty="0"/>
              <a:t> </a:t>
            </a:r>
            <a:r>
              <a:rPr lang="en-US" b="1" dirty="0" err="1"/>
              <a:t>thuốc</a:t>
            </a:r>
            <a:r>
              <a:rPr lang="en-US" b="1" dirty="0"/>
              <a:t> </a:t>
            </a:r>
            <a:r>
              <a:rPr lang="en-US" b="1" dirty="0" err="1"/>
              <a:t>trước</a:t>
            </a:r>
            <a:r>
              <a:rPr lang="en-US" b="1" dirty="0"/>
              <a:t> </a:t>
            </a:r>
            <a:r>
              <a:rPr lang="en-US" b="1" dirty="0" err="1"/>
              <a:t>đây</a:t>
            </a:r>
            <a:r>
              <a:rPr lang="en-US" b="1" dirty="0"/>
              <a:t>. </a:t>
            </a:r>
            <a:r>
              <a:rPr lang="en-US" b="1" dirty="0" err="1"/>
              <a:t>Những</a:t>
            </a:r>
            <a:r>
              <a:rPr lang="en-US" b="1" dirty="0"/>
              <a:t> </a:t>
            </a:r>
            <a:r>
              <a:rPr lang="en-US" b="1" dirty="0" err="1"/>
              <a:t>gì</a:t>
            </a:r>
            <a:r>
              <a:rPr lang="en-US" b="1" dirty="0"/>
              <a:t> </a:t>
            </a:r>
            <a:r>
              <a:rPr lang="en-US" b="1" dirty="0" err="1"/>
              <a:t>tôi</a:t>
            </a:r>
            <a:r>
              <a:rPr lang="en-US" b="1" dirty="0"/>
              <a:t> </a:t>
            </a:r>
            <a:r>
              <a:rPr lang="en-US" b="1" dirty="0" err="1"/>
              <a:t>cần</a:t>
            </a:r>
            <a:r>
              <a:rPr lang="en-US" b="1" dirty="0"/>
              <a:t> </a:t>
            </a:r>
            <a:r>
              <a:rPr lang="en-US" b="1" dirty="0" err="1"/>
              <a:t>làm</a:t>
            </a:r>
            <a:r>
              <a:rPr lang="en-US" b="1" dirty="0"/>
              <a:t> </a:t>
            </a:r>
            <a:r>
              <a:rPr lang="en-US" b="1" dirty="0" err="1"/>
              <a:t>là</a:t>
            </a:r>
            <a:r>
              <a:rPr lang="en-US" b="1" dirty="0"/>
              <a:t> </a:t>
            </a:r>
            <a:r>
              <a:rPr lang="en-US" b="1" dirty="0" err="1"/>
              <a:t>sống</a:t>
            </a:r>
            <a:r>
              <a:rPr lang="en-US" b="1" dirty="0"/>
              <a:t> </a:t>
            </a:r>
            <a:r>
              <a:rPr lang="en-US" b="1" dirty="0" err="1"/>
              <a:t>xa</a:t>
            </a:r>
            <a:r>
              <a:rPr lang="en-US" b="1" dirty="0"/>
              <a:t> </a:t>
            </a:r>
            <a:r>
              <a:rPr lang="en-US" b="1" dirty="0" err="1"/>
              <a:t>moij</a:t>
            </a:r>
            <a:r>
              <a:rPr lang="en-US" b="1" dirty="0"/>
              <a:t> </a:t>
            </a:r>
            <a:r>
              <a:rPr lang="en-US" b="1" dirty="0" err="1"/>
              <a:t>người</a:t>
            </a:r>
            <a:r>
              <a:rPr lang="en-US" b="1" dirty="0"/>
              <a:t> </a:t>
            </a:r>
            <a:r>
              <a:rPr lang="en-US" b="1" dirty="0" err="1"/>
              <a:t>vì</a:t>
            </a:r>
            <a:r>
              <a:rPr lang="en-US" b="1" dirty="0"/>
              <a:t> </a:t>
            </a:r>
            <a:r>
              <a:rPr lang="en-US" b="1" dirty="0" err="1"/>
              <a:t>tánh</a:t>
            </a:r>
            <a:r>
              <a:rPr lang="en-US" b="1" dirty="0"/>
              <a:t> </a:t>
            </a:r>
            <a:r>
              <a:rPr lang="en-US" b="1" dirty="0" err="1"/>
              <a:t>tôi</a:t>
            </a:r>
            <a:r>
              <a:rPr lang="en-US" b="1" dirty="0"/>
              <a:t> </a:t>
            </a:r>
            <a:r>
              <a:rPr lang="en-US" b="1" dirty="0" err="1"/>
              <a:t>rát</a:t>
            </a:r>
            <a:r>
              <a:rPr lang="en-US" b="1" dirty="0"/>
              <a:t> </a:t>
            </a:r>
            <a:r>
              <a:rPr lang="en-US" b="1" dirty="0" err="1"/>
              <a:t>khó</a:t>
            </a:r>
            <a:r>
              <a:rPr lang="en-US" b="1" dirty="0"/>
              <a:t> </a:t>
            </a:r>
            <a:r>
              <a:rPr lang="en-US" b="1" dirty="0" err="1"/>
              <a:t>chịu</a:t>
            </a:r>
            <a:r>
              <a:rPr lang="en-US" b="1" dirty="0"/>
              <a:t> </a:t>
            </a:r>
            <a:r>
              <a:rPr lang="en-US" b="1" dirty="0" err="1"/>
              <a:t>trong</a:t>
            </a:r>
            <a:r>
              <a:rPr lang="en-US" b="1" dirty="0"/>
              <a:t> </a:t>
            </a:r>
            <a:r>
              <a:rPr lang="en-US" b="1" dirty="0" err="1"/>
              <a:t>tuân</a:t>
            </a:r>
            <a:r>
              <a:rPr lang="en-US" b="1" dirty="0"/>
              <a:t> </a:t>
            </a:r>
            <a:r>
              <a:rPr lang="en-US" b="1" dirty="0" err="1"/>
              <a:t>đầu</a:t>
            </a:r>
            <a:r>
              <a:rPr lang="en-US" b="1" dirty="0"/>
              <a:t>..</a:t>
            </a:r>
          </a:p>
          <a:p>
            <a:endParaRPr lang="en-US" b="1" dirty="0"/>
          </a:p>
          <a:p>
            <a:r>
              <a:rPr lang="en-US" b="1" dirty="0" err="1"/>
              <a:t>Phản</a:t>
            </a:r>
            <a:r>
              <a:rPr lang="en-US" b="1" dirty="0"/>
              <a:t> </a:t>
            </a:r>
            <a:r>
              <a:rPr lang="en-US" b="1" dirty="0" err="1"/>
              <a:t>hồi</a:t>
            </a:r>
            <a:r>
              <a:rPr lang="en-US" b="1" dirty="0"/>
              <a:t>  </a:t>
            </a:r>
            <a:r>
              <a:rPr lang="en-US" b="1" dirty="0" err="1"/>
              <a:t>kế</a:t>
            </a:r>
            <a:r>
              <a:rPr lang="en-US" b="1" dirty="0"/>
              <a:t> </a:t>
            </a:r>
            <a:r>
              <a:rPr lang="en-US" b="1" dirty="0" err="1"/>
              <a:t>hoạch</a:t>
            </a:r>
            <a:endParaRPr lang="en-US" b="1" dirty="0"/>
          </a:p>
          <a:p>
            <a:r>
              <a:rPr lang="en-US" b="1" dirty="0"/>
              <a:t>"</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định</a:t>
            </a:r>
            <a:r>
              <a:rPr lang="en-US" b="1" dirty="0"/>
              <a:t> </a:t>
            </a:r>
            <a:r>
              <a:rPr lang="en-US" b="1" dirty="0" err="1"/>
              <a:t>làm</a:t>
            </a:r>
            <a:r>
              <a:rPr lang="en-US" b="1" dirty="0"/>
              <a:t>, </a:t>
            </a:r>
            <a:r>
              <a:rPr lang="en-US" b="1" dirty="0" err="1"/>
              <a:t>là</a:t>
            </a:r>
            <a:r>
              <a:rPr lang="en-US" b="1" dirty="0"/>
              <a:t> </a:t>
            </a:r>
            <a:r>
              <a:rPr lang="en-US" b="1" dirty="0" err="1"/>
              <a:t>đi</a:t>
            </a:r>
            <a:r>
              <a:rPr lang="en-US" b="1" dirty="0"/>
              <a:t> </a:t>
            </a:r>
            <a:r>
              <a:rPr lang="en-US" b="1" dirty="0" err="1"/>
              <a:t>đến</a:t>
            </a:r>
            <a:r>
              <a:rPr lang="en-US" b="1" dirty="0"/>
              <a:t> </a:t>
            </a:r>
            <a:r>
              <a:rPr lang="en-US" b="1" dirty="0" err="1"/>
              <a:t>căn</a:t>
            </a:r>
            <a:r>
              <a:rPr lang="en-US" b="1" dirty="0"/>
              <a:t> </a:t>
            </a:r>
            <a:r>
              <a:rPr lang="en-US" b="1" dirty="0" err="1"/>
              <a:t>nhà</a:t>
            </a:r>
            <a:r>
              <a:rPr lang="en-US" b="1" dirty="0"/>
              <a:t> </a:t>
            </a:r>
            <a:r>
              <a:rPr lang="en-US" b="1" dirty="0" err="1"/>
              <a:t>trên</a:t>
            </a:r>
            <a:r>
              <a:rPr lang="en-US" b="1" dirty="0"/>
              <a:t> </a:t>
            </a:r>
            <a:r>
              <a:rPr lang="en-US" b="1" dirty="0" err="1"/>
              <a:t>núi</a:t>
            </a:r>
            <a:r>
              <a:rPr lang="en-US" b="1" dirty="0"/>
              <a:t> </a:t>
            </a:r>
            <a:r>
              <a:rPr lang="en-US" b="1" dirty="0" err="1"/>
              <a:t>và</a:t>
            </a:r>
            <a:r>
              <a:rPr lang="en-US" b="1" dirty="0"/>
              <a:t> </a:t>
            </a:r>
            <a:r>
              <a:rPr lang="en-US" b="1" dirty="0" err="1"/>
              <a:t>ở</a:t>
            </a:r>
            <a:r>
              <a:rPr lang="en-US" b="1" dirty="0"/>
              <a:t> </a:t>
            </a:r>
            <a:r>
              <a:rPr lang="en-US" b="1" dirty="0" err="1"/>
              <a:t>đó</a:t>
            </a:r>
            <a:r>
              <a:rPr lang="en-US" b="1" dirty="0"/>
              <a:t> </a:t>
            </a:r>
            <a:r>
              <a:rPr lang="en-US" b="1" dirty="0" err="1"/>
              <a:t>suốt</a:t>
            </a:r>
            <a:r>
              <a:rPr lang="en-US" b="1" dirty="0"/>
              <a:t> </a:t>
            </a:r>
            <a:r>
              <a:rPr lang="en-US" b="1" dirty="0" err="1"/>
              <a:t>cả</a:t>
            </a:r>
            <a:r>
              <a:rPr lang="en-US" b="1" dirty="0"/>
              <a:t> </a:t>
            </a:r>
            <a:r>
              <a:rPr lang="en-US" b="1" dirty="0" err="1"/>
              <a:t>tuần</a:t>
            </a:r>
            <a:r>
              <a:rPr lang="en-US" b="1" dirty="0"/>
              <a:t>, </a:t>
            </a:r>
            <a:r>
              <a:rPr lang="en-US" b="1" dirty="0" err="1"/>
              <a:t>lấy</a:t>
            </a:r>
            <a:r>
              <a:rPr lang="en-US" b="1" dirty="0"/>
              <a:t> </a:t>
            </a:r>
            <a:r>
              <a:rPr lang="en-US" b="1" dirty="0" err="1"/>
              <a:t>mọi</a:t>
            </a:r>
            <a:r>
              <a:rPr lang="en-US" b="1" dirty="0"/>
              <a:t> </a:t>
            </a:r>
            <a:r>
              <a:rPr lang="en-US" b="1" dirty="0" err="1"/>
              <a:t>thứ</a:t>
            </a:r>
            <a:r>
              <a:rPr lang="en-US" b="1" dirty="0"/>
              <a:t> </a:t>
            </a:r>
            <a:r>
              <a:rPr lang="en-US" b="1" dirty="0" err="1"/>
              <a:t>bạn</a:t>
            </a:r>
            <a:r>
              <a:rPr lang="en-US" b="1" dirty="0"/>
              <a:t> </a:t>
            </a:r>
            <a:r>
              <a:rPr lang="en-US" b="1" dirty="0" err="1"/>
              <a:t>cần</a:t>
            </a:r>
            <a:r>
              <a:rPr lang="en-US" b="1" dirty="0"/>
              <a:t>, </a:t>
            </a:r>
            <a:r>
              <a:rPr lang="en-US" b="1" dirty="0" err="1"/>
              <a:t>nhưng</a:t>
            </a:r>
            <a:r>
              <a:rPr lang="en-US" b="1" dirty="0"/>
              <a:t> </a:t>
            </a:r>
            <a:r>
              <a:rPr lang="en-US" b="1" dirty="0" err="1"/>
              <a:t>không</a:t>
            </a:r>
            <a:r>
              <a:rPr lang="en-US" b="1" dirty="0"/>
              <a:t> </a:t>
            </a:r>
            <a:r>
              <a:rPr lang="en-US" b="1" dirty="0" err="1"/>
              <a:t>có</a:t>
            </a:r>
            <a:r>
              <a:rPr lang="en-US" b="1" dirty="0"/>
              <a:t> </a:t>
            </a:r>
            <a:r>
              <a:rPr lang="en-US" b="1" dirty="0" err="1"/>
              <a:t>thuốc</a:t>
            </a:r>
            <a:r>
              <a:rPr lang="en-US" b="1" dirty="0"/>
              <a:t> </a:t>
            </a:r>
            <a:r>
              <a:rPr lang="en-US" b="1" dirty="0" err="1"/>
              <a:t>lá</a:t>
            </a:r>
            <a:r>
              <a:rPr lang="en-US" b="1" dirty="0"/>
              <a:t>."</a:t>
            </a:r>
          </a:p>
          <a:p>
            <a:endParaRPr lang="en-US" b="1" dirty="0"/>
          </a:p>
          <a:p>
            <a:r>
              <a:rPr lang="en-US" b="1" dirty="0" err="1"/>
              <a:t>Huy</a:t>
            </a:r>
            <a:r>
              <a:rPr lang="en-US" b="1" dirty="0"/>
              <a:t> </a:t>
            </a:r>
            <a:r>
              <a:rPr lang="en-US" b="1" dirty="0" err="1"/>
              <a:t>đông</a:t>
            </a:r>
            <a:r>
              <a:rPr lang="en-US" b="1" dirty="0"/>
              <a:t> </a:t>
            </a:r>
            <a:r>
              <a:rPr lang="en-US" b="1" dirty="0" err="1"/>
              <a:t>thay</a:t>
            </a:r>
            <a:r>
              <a:rPr lang="en-US" b="1" dirty="0"/>
              <a:t> </a:t>
            </a:r>
            <a:r>
              <a:rPr lang="en-US" b="1" dirty="0" err="1"/>
              <a:t>đổi</a:t>
            </a:r>
            <a:endParaRPr lang="en-US" b="1" dirty="0"/>
          </a:p>
          <a:p>
            <a:r>
              <a:rPr lang="en-US" b="1" dirty="0"/>
              <a:t>"</a:t>
            </a:r>
            <a:r>
              <a:rPr lang="en-US" b="1" dirty="0" err="1"/>
              <a:t>Làm</a:t>
            </a:r>
            <a:r>
              <a:rPr lang="en-US" b="1" dirty="0"/>
              <a:t> </a:t>
            </a:r>
            <a:r>
              <a:rPr lang="en-US" b="1" dirty="0" err="1"/>
              <a:t>thế</a:t>
            </a:r>
            <a:r>
              <a:rPr lang="en-US" b="1" dirty="0"/>
              <a:t> </a:t>
            </a:r>
            <a:r>
              <a:rPr lang="en-US" b="1" dirty="0" err="1"/>
              <a:t>nào</a:t>
            </a:r>
            <a:r>
              <a:rPr lang="en-US" b="1" dirty="0"/>
              <a:t> </a:t>
            </a:r>
            <a:r>
              <a:rPr lang="en-US" b="1" dirty="0" err="1"/>
              <a:t>đã</a:t>
            </a:r>
            <a:r>
              <a:rPr lang="en-US" b="1" dirty="0"/>
              <a:t> </a:t>
            </a:r>
            <a:r>
              <a:rPr lang="en-US" b="1" dirty="0" err="1"/>
              <a:t>bạn</a:t>
            </a:r>
            <a:r>
              <a:rPr lang="en-US" b="1" dirty="0"/>
              <a:t> </a:t>
            </a:r>
            <a:r>
              <a:rPr lang="en-US" b="1" dirty="0" err="1"/>
              <a:t>sẵn</a:t>
            </a:r>
            <a:r>
              <a:rPr lang="en-US" b="1" dirty="0"/>
              <a:t> </a:t>
            </a:r>
            <a:r>
              <a:rPr lang="en-US" b="1" dirty="0" err="1"/>
              <a:t>sàng</a:t>
            </a:r>
            <a:r>
              <a:rPr lang="en-US" b="1" dirty="0"/>
              <a:t> </a:t>
            </a:r>
            <a:r>
              <a:rPr lang="en-US" b="1" dirty="0" err="1"/>
              <a:t>làm</a:t>
            </a:r>
            <a:r>
              <a:rPr lang="en-US" b="1" dirty="0"/>
              <a:t> </a:t>
            </a:r>
            <a:r>
              <a:rPr lang="en-US" b="1" dirty="0" err="1"/>
              <a:t>điều</a:t>
            </a:r>
            <a:r>
              <a:rPr lang="en-US" b="1" dirty="0"/>
              <a:t> </a:t>
            </a:r>
            <a:r>
              <a:rPr lang="en-US" b="1" dirty="0" err="1"/>
              <a:t>đó</a:t>
            </a:r>
            <a:r>
              <a:rPr lang="en-US" b="1" dirty="0"/>
              <a:t>?"</a:t>
            </a:r>
          </a:p>
          <a:p>
            <a:endParaRPr lang="en-US" b="1" dirty="0"/>
          </a:p>
          <a:p>
            <a:r>
              <a:rPr lang="en-US" b="1" dirty="0" err="1"/>
              <a:t>Yêu</a:t>
            </a:r>
            <a:r>
              <a:rPr lang="en-US" b="1" dirty="0"/>
              <a:t> </a:t>
            </a:r>
            <a:r>
              <a:rPr lang="en-US" b="1" dirty="0" err="1"/>
              <a:t>cầu</a:t>
            </a:r>
            <a:r>
              <a:rPr lang="en-US" b="1" dirty="0"/>
              <a:t> cam </a:t>
            </a:r>
            <a:r>
              <a:rPr lang="en-US" b="1" dirty="0" err="1"/>
              <a:t>kết</a:t>
            </a:r>
            <a:endParaRPr lang="en-US" b="1" dirty="0"/>
          </a:p>
          <a:p>
            <a:r>
              <a:rPr lang="en-US" b="1" dirty="0"/>
              <a:t>"</a:t>
            </a:r>
            <a:r>
              <a:rPr lang="en-US" b="1" dirty="0" err="1"/>
              <a:t>Bạn</a:t>
            </a:r>
            <a:r>
              <a:rPr lang="en-US" b="1" dirty="0"/>
              <a:t> </a:t>
            </a:r>
            <a:r>
              <a:rPr lang="en-US" b="1" dirty="0" err="1"/>
              <a:t>có</a:t>
            </a:r>
            <a:r>
              <a:rPr lang="en-US" b="1" dirty="0"/>
              <a:t> </a:t>
            </a:r>
            <a:r>
              <a:rPr lang="en-US" b="1" dirty="0" err="1"/>
              <a:t>chắc</a:t>
            </a:r>
            <a:r>
              <a:rPr lang="en-US" b="1" dirty="0"/>
              <a:t> </a:t>
            </a:r>
            <a:r>
              <a:rPr lang="en-US" b="1" dirty="0" err="1"/>
              <a:t>chắn</a:t>
            </a:r>
            <a:r>
              <a:rPr lang="en-US" b="1" dirty="0"/>
              <a:t> </a:t>
            </a:r>
            <a:r>
              <a:rPr lang="en-US" b="1" dirty="0" err="1"/>
              <a:t>làm</a:t>
            </a:r>
            <a:r>
              <a:rPr lang="en-US" b="1" dirty="0"/>
              <a:t> </a:t>
            </a:r>
            <a:r>
              <a:rPr lang="en-US" b="1" dirty="0" err="1"/>
              <a:t>điều</a:t>
            </a:r>
            <a:r>
              <a:rPr lang="en-US" b="1" dirty="0"/>
              <a:t> </a:t>
            </a:r>
            <a:r>
              <a:rPr lang="en-US" b="1" dirty="0" err="1"/>
              <a:t>đó</a:t>
            </a:r>
            <a:r>
              <a:rPr lang="en-US" b="1" dirty="0"/>
              <a:t>?"</a:t>
            </a:r>
          </a:p>
          <a:p>
            <a:endParaRPr lang="en-US" b="1" dirty="0"/>
          </a:p>
          <a:p>
            <a:endParaRPr lang="en-US" b="1" dirty="0"/>
          </a:p>
          <a:p>
            <a:r>
              <a:rPr lang="en-US" b="1" dirty="0" err="1"/>
              <a:t>Bắt</a:t>
            </a:r>
            <a:r>
              <a:rPr lang="en-US" b="1" dirty="0"/>
              <a:t> </a:t>
            </a:r>
            <a:r>
              <a:rPr lang="en-US" b="1" dirty="0" err="1"/>
              <a:t>cụ</a:t>
            </a:r>
            <a:r>
              <a:rPr lang="en-US" b="1" dirty="0"/>
              <a:t> </a:t>
            </a:r>
            <a:r>
              <a:rPr lang="en-US" b="1" dirty="0" err="1"/>
              <a:t>thể</a:t>
            </a:r>
            <a:r>
              <a:rPr lang="en-US" b="1" dirty="0"/>
              <a:t> </a:t>
            </a:r>
            <a:r>
              <a:rPr lang="en-US" b="1" dirty="0" err="1"/>
              <a:t>hơn</a:t>
            </a:r>
            <a:endParaRPr lang="en-US" b="1" dirty="0"/>
          </a:p>
          <a:p>
            <a:r>
              <a:rPr lang="en-US" b="1" dirty="0"/>
              <a:t>"</a:t>
            </a:r>
            <a:r>
              <a:rPr lang="en-US" b="1" dirty="0" err="1"/>
              <a:t>Bạn</a:t>
            </a:r>
            <a:r>
              <a:rPr lang="en-US" b="1" dirty="0"/>
              <a:t> </a:t>
            </a:r>
            <a:r>
              <a:rPr lang="en-US" b="1" dirty="0" err="1"/>
              <a:t>sẽ</a:t>
            </a:r>
            <a:r>
              <a:rPr lang="en-US" b="1" dirty="0"/>
              <a:t> </a:t>
            </a:r>
            <a:r>
              <a:rPr lang="en-US" b="1" dirty="0" err="1"/>
              <a:t>đọc</a:t>
            </a:r>
            <a:r>
              <a:rPr lang="en-US" b="1" dirty="0"/>
              <a:t> </a:t>
            </a:r>
            <a:r>
              <a:rPr lang="en-US" b="1" dirty="0" err="1"/>
              <a:t>sách</a:t>
            </a:r>
            <a:r>
              <a:rPr lang="en-US" b="1" dirty="0"/>
              <a:t> </a:t>
            </a:r>
            <a:r>
              <a:rPr lang="en-US" b="1" dirty="0" err="1"/>
              <a:t>gì</a:t>
            </a:r>
            <a:r>
              <a:rPr lang="en-US" b="1" dirty="0"/>
              <a:t>?" "</a:t>
            </a:r>
            <a:r>
              <a:rPr lang="en-US" b="1" dirty="0" err="1"/>
              <a:t>Bạn</a:t>
            </a:r>
            <a:r>
              <a:rPr lang="en-US" b="1" dirty="0"/>
              <a:t> </a:t>
            </a:r>
            <a:r>
              <a:rPr lang="en-US" b="1" dirty="0" err="1"/>
              <a:t>sẽ</a:t>
            </a:r>
            <a:r>
              <a:rPr lang="en-US" b="1" dirty="0"/>
              <a:t> </a:t>
            </a:r>
            <a:r>
              <a:rPr lang="en-US" b="1" dirty="0" err="1"/>
              <a:t>chuẩn</a:t>
            </a:r>
            <a:r>
              <a:rPr lang="en-US" b="1" dirty="0"/>
              <a:t> </a:t>
            </a:r>
            <a:r>
              <a:rPr lang="en-US" b="1" dirty="0" err="1"/>
              <a:t>bị</a:t>
            </a:r>
            <a:r>
              <a:rPr lang="en-US" b="1" dirty="0"/>
              <a:t> </a:t>
            </a:r>
            <a:r>
              <a:rPr lang="en-US" b="1" dirty="0" err="1"/>
              <a:t>như</a:t>
            </a:r>
            <a:r>
              <a:rPr lang="en-US" b="1" dirty="0"/>
              <a:t> </a:t>
            </a:r>
            <a:r>
              <a:rPr lang="en-US" b="1" dirty="0" err="1"/>
              <a:t>thế</a:t>
            </a:r>
            <a:r>
              <a:rPr lang="en-US" b="1" dirty="0"/>
              <a:t> </a:t>
            </a:r>
            <a:r>
              <a:rPr lang="en-US" b="1" dirty="0" err="1"/>
              <a:t>nào</a:t>
            </a:r>
            <a:r>
              <a:rPr lang="en-US" b="1" dirty="0"/>
              <a:t>?"</a:t>
            </a:r>
          </a:p>
          <a:p>
            <a:endParaRPr lang="en-US" b="1" dirty="0"/>
          </a:p>
          <a:p>
            <a:r>
              <a:rPr lang="en-US" b="1" dirty="0" err="1"/>
              <a:t>Định</a:t>
            </a:r>
            <a:r>
              <a:rPr lang="en-US" b="1" dirty="0"/>
              <a:t> </a:t>
            </a:r>
            <a:r>
              <a:rPr lang="en-US" b="1" dirty="0" err="1"/>
              <a:t>ngày</a:t>
            </a:r>
            <a:r>
              <a:rPr lang="en-US" b="1" dirty="0"/>
              <a:t> </a:t>
            </a:r>
            <a:r>
              <a:rPr lang="en-US" b="1" dirty="0" err="1"/>
              <a:t>bắt</a:t>
            </a:r>
            <a:r>
              <a:rPr lang="en-US" b="1" dirty="0"/>
              <a:t> </a:t>
            </a:r>
            <a:r>
              <a:rPr lang="en-US" b="1" dirty="0" err="1"/>
              <a:t>đầu</a:t>
            </a:r>
            <a:endParaRPr lang="en-US" b="1" dirty="0"/>
          </a:p>
          <a:p>
            <a:r>
              <a:rPr lang="en-US" b="1" dirty="0"/>
              <a:t>"</a:t>
            </a:r>
            <a:r>
              <a:rPr lang="en-US" b="1" dirty="0" err="1"/>
              <a:t>Khi</a:t>
            </a:r>
            <a:r>
              <a:rPr lang="en-US" b="1" dirty="0"/>
              <a:t> </a:t>
            </a:r>
            <a:r>
              <a:rPr lang="en-US" b="1" dirty="0" err="1"/>
              <a:t>nào</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điều</a:t>
            </a:r>
            <a:r>
              <a:rPr lang="en-US" b="1" dirty="0"/>
              <a:t> </a:t>
            </a:r>
            <a:r>
              <a:rPr lang="en-US" b="1" dirty="0" err="1"/>
              <a:t>đó</a:t>
            </a:r>
            <a:r>
              <a:rPr lang="en-US" b="1" dirty="0"/>
              <a:t>?" "</a:t>
            </a:r>
            <a:r>
              <a:rPr lang="en-US" b="1" dirty="0" err="1"/>
              <a:t>Khi</a:t>
            </a:r>
            <a:r>
              <a:rPr lang="en-US" b="1" dirty="0"/>
              <a:t> </a:t>
            </a:r>
            <a:r>
              <a:rPr lang="en-US" b="1" dirty="0" err="1"/>
              <a:t>nào</a:t>
            </a:r>
            <a:r>
              <a:rPr lang="en-US" b="1" dirty="0"/>
              <a:t> </a:t>
            </a:r>
            <a:r>
              <a:rPr lang="en-US" b="1" dirty="0" err="1"/>
              <a:t>bạn</a:t>
            </a:r>
            <a:r>
              <a:rPr lang="en-US" b="1" dirty="0"/>
              <a:t> </a:t>
            </a:r>
            <a:r>
              <a:rPr lang="en-US" b="1" dirty="0" err="1"/>
              <a:t>nghĩ</a:t>
            </a:r>
            <a:r>
              <a:rPr lang="en-US" b="1" dirty="0"/>
              <a:t> </a:t>
            </a:r>
            <a:r>
              <a:rPr lang="en-US" b="1" dirty="0" err="1"/>
              <a:t>bạn</a:t>
            </a:r>
            <a:r>
              <a:rPr lang="en-US" b="1" dirty="0"/>
              <a:t> </a:t>
            </a:r>
            <a:r>
              <a:rPr lang="en-US" b="1" dirty="0" err="1"/>
              <a:t>sẽ</a:t>
            </a:r>
            <a:r>
              <a:rPr lang="en-US" b="1" dirty="0"/>
              <a:t> </a:t>
            </a:r>
            <a:r>
              <a:rPr lang="en-US" b="1" dirty="0" err="1"/>
              <a:t>đi</a:t>
            </a:r>
            <a:r>
              <a:rPr lang="en-US" b="1" dirty="0"/>
              <a:t>?"</a:t>
            </a:r>
          </a:p>
          <a:p>
            <a:endParaRPr lang="en-US" b="1" dirty="0"/>
          </a:p>
          <a:p>
            <a:r>
              <a:rPr lang="en-US" b="1" dirty="0"/>
              <a:t> </a:t>
            </a:r>
            <a:r>
              <a:rPr lang="en-US" b="1" dirty="0" err="1"/>
              <a:t>Chuẩn</a:t>
            </a:r>
            <a:r>
              <a:rPr lang="en-US" b="1" dirty="0"/>
              <a:t> </a:t>
            </a:r>
            <a:r>
              <a:rPr lang="en-US" b="1" dirty="0" err="1"/>
              <a:t>bị</a:t>
            </a:r>
            <a:endParaRPr lang="en-US" b="1" dirty="0"/>
          </a:p>
          <a:p>
            <a:r>
              <a:rPr lang="en-US" b="1" dirty="0"/>
              <a:t>"</a:t>
            </a:r>
            <a:r>
              <a:rPr lang="en-US" b="1" dirty="0" err="1"/>
              <a:t>Điều</a:t>
            </a:r>
            <a:r>
              <a:rPr lang="en-US" b="1" dirty="0"/>
              <a:t> </a:t>
            </a:r>
            <a:r>
              <a:rPr lang="en-US" b="1" dirty="0" err="1"/>
              <a:t>gì</a:t>
            </a:r>
            <a:r>
              <a:rPr lang="en-US" b="1" dirty="0"/>
              <a:t> </a:t>
            </a:r>
            <a:r>
              <a:rPr lang="en-US" b="1" dirty="0" err="1"/>
              <a:t>sẽ</a:t>
            </a:r>
            <a:r>
              <a:rPr lang="en-US" b="1" dirty="0"/>
              <a:t> </a:t>
            </a:r>
            <a:r>
              <a:rPr lang="en-US" b="1" dirty="0" err="1"/>
              <a:t>là</a:t>
            </a:r>
            <a:r>
              <a:rPr lang="en-US" b="1" dirty="0"/>
              <a:t> </a:t>
            </a:r>
            <a:r>
              <a:rPr lang="en-US" b="1" dirty="0" err="1"/>
              <a:t>bước</a:t>
            </a:r>
            <a:r>
              <a:rPr lang="en-US" b="1" dirty="0"/>
              <a:t> </a:t>
            </a:r>
            <a:r>
              <a:rPr lang="en-US" b="1" dirty="0" err="1"/>
              <a:t>đầu</a:t>
            </a:r>
            <a:r>
              <a:rPr lang="en-US" b="1" dirty="0"/>
              <a:t> </a:t>
            </a:r>
            <a:r>
              <a:rPr lang="en-US" b="1" dirty="0" err="1"/>
              <a:t>tiên</a:t>
            </a:r>
            <a:r>
              <a:rPr lang="en-US" b="1" dirty="0"/>
              <a:t>?" "</a:t>
            </a:r>
            <a:r>
              <a:rPr lang="en-US" b="1" dirty="0" err="1"/>
              <a:t>Bạn</a:t>
            </a:r>
            <a:r>
              <a:rPr lang="en-US" b="1" dirty="0"/>
              <a:t> </a:t>
            </a:r>
            <a:r>
              <a:rPr lang="en-US" b="1" dirty="0" err="1"/>
              <a:t>sẽ</a:t>
            </a:r>
            <a:r>
              <a:rPr lang="en-US" b="1" dirty="0"/>
              <a:t> </a:t>
            </a:r>
            <a:r>
              <a:rPr lang="en-US" b="1" dirty="0" err="1"/>
              <a:t>cần</a:t>
            </a:r>
            <a:r>
              <a:rPr lang="en-US" b="1" dirty="0"/>
              <a:t> </a:t>
            </a:r>
            <a:r>
              <a:rPr lang="en-US" b="1" dirty="0" err="1"/>
              <a:t>gì</a:t>
            </a:r>
            <a:r>
              <a:rPr lang="en-US" b="1" dirty="0"/>
              <a:t> </a:t>
            </a:r>
            <a:r>
              <a:rPr lang="en-US" b="1" dirty="0" err="1"/>
              <a:t>để</a:t>
            </a:r>
            <a:r>
              <a:rPr lang="en-US" b="1" dirty="0"/>
              <a:t> </a:t>
            </a:r>
            <a:r>
              <a:rPr lang="en-US" b="1" dirty="0" err="1"/>
              <a:t>đi</a:t>
            </a:r>
            <a:r>
              <a:rPr lang="en-US" b="1" dirty="0"/>
              <a:t> </a:t>
            </a:r>
            <a:r>
              <a:rPr lang="en-US" b="1" dirty="0" err="1"/>
              <a:t>cùng</a:t>
            </a:r>
            <a:r>
              <a:rPr lang="en-US" b="1" dirty="0"/>
              <a:t>?"</a:t>
            </a:r>
          </a:p>
          <a:p>
            <a:endParaRPr lang="en-US" b="1" dirty="0"/>
          </a:p>
          <a:p>
            <a:r>
              <a:rPr lang="en-US" b="1" dirty="0"/>
              <a:t> </a:t>
            </a:r>
            <a:r>
              <a:rPr lang="en-US" b="1" dirty="0" err="1"/>
              <a:t>có</a:t>
            </a:r>
            <a:r>
              <a:rPr lang="en-US" b="1" dirty="0"/>
              <a:t> </a:t>
            </a:r>
            <a:r>
              <a:rPr lang="en-US" b="1" dirty="0" err="1"/>
              <a:t>câu</a:t>
            </a:r>
            <a:r>
              <a:rPr lang="en-US" b="1" dirty="0"/>
              <a:t> </a:t>
            </a:r>
            <a:r>
              <a:rPr lang="en-US" b="1" dirty="0" err="1"/>
              <a:t>hỏi</a:t>
            </a:r>
            <a:r>
              <a:rPr lang="en-US" b="1" dirty="0"/>
              <a:t> </a:t>
            </a:r>
            <a:r>
              <a:rPr lang="en-US" b="1" dirty="0" err="1"/>
              <a:t>đóng</a:t>
            </a:r>
            <a:r>
              <a:rPr lang="en-US" b="1" dirty="0"/>
              <a:t>,</a:t>
            </a:r>
          </a:p>
          <a:p>
            <a:endParaRPr lang="en-US" b="1" dirty="0"/>
          </a:p>
          <a:p>
            <a:r>
              <a:rPr lang="en-US" b="1" dirty="0" err="1"/>
              <a:t>Xử</a:t>
            </a:r>
            <a:r>
              <a:rPr lang="en-US" b="1" dirty="0"/>
              <a:t> </a:t>
            </a:r>
            <a:r>
              <a:rPr lang="en-US" b="1" dirty="0" err="1"/>
              <a:t>lý</a:t>
            </a:r>
            <a:r>
              <a:rPr lang="en-US" b="1" dirty="0"/>
              <a:t> </a:t>
            </a:r>
            <a:r>
              <a:rPr lang="en-US" b="1" dirty="0" err="1"/>
              <a:t>sự</a:t>
            </a:r>
            <a:r>
              <a:rPr lang="en-US" b="1" dirty="0"/>
              <a:t> </a:t>
            </a:r>
            <a:r>
              <a:rPr lang="en-US" b="1" dirty="0" err="1"/>
              <a:t>cố</a:t>
            </a:r>
            <a:endParaRPr lang="en-US" b="1" dirty="0"/>
          </a:p>
          <a:p>
            <a:r>
              <a:rPr lang="en-US" b="1" dirty="0"/>
              <a:t> </a:t>
            </a:r>
            <a:r>
              <a:rPr lang="en-US" b="1" dirty="0" err="1"/>
              <a:t>Nếu</a:t>
            </a:r>
            <a:r>
              <a:rPr lang="en-US" b="1" dirty="0"/>
              <a:t> </a:t>
            </a:r>
            <a:r>
              <a:rPr lang="en-US" b="1" dirty="0" err="1"/>
              <a:t>bạn</a:t>
            </a:r>
            <a:r>
              <a:rPr lang="en-US" b="1" dirty="0"/>
              <a:t> </a:t>
            </a:r>
            <a:r>
              <a:rPr lang="en-US" b="1" dirty="0" err="1"/>
              <a:t>nêu</a:t>
            </a:r>
            <a:r>
              <a:rPr lang="en-US" b="1" dirty="0"/>
              <a:t> </a:t>
            </a:r>
            <a:r>
              <a:rPr lang="en-US" b="1" dirty="0" err="1"/>
              <a:t>ra</a:t>
            </a:r>
            <a:r>
              <a:rPr lang="en-US" b="1" dirty="0"/>
              <a:t> </a:t>
            </a:r>
            <a:r>
              <a:rPr lang="en-US" b="1" dirty="0" err="1"/>
              <a:t>các</a:t>
            </a:r>
            <a:r>
              <a:rPr lang="en-US" b="1" dirty="0"/>
              <a:t> </a:t>
            </a:r>
            <a:r>
              <a:rPr lang="en-US" b="1" dirty="0" err="1"/>
              <a:t>khó</a:t>
            </a:r>
            <a:r>
              <a:rPr lang="en-US" b="1" dirty="0"/>
              <a:t> </a:t>
            </a:r>
            <a:r>
              <a:rPr lang="en-US" b="1" dirty="0" err="1"/>
              <a:t>khăn</a:t>
            </a:r>
            <a:r>
              <a:rPr lang="en-US" b="1" dirty="0"/>
              <a:t> </a:t>
            </a:r>
            <a:r>
              <a:rPr lang="en-US" b="1" dirty="0" err="1"/>
              <a:t>và</a:t>
            </a:r>
            <a:r>
              <a:rPr lang="en-US" b="1" dirty="0"/>
              <a:t> </a:t>
            </a:r>
            <a:r>
              <a:rPr lang="en-US" b="1" dirty="0" err="1"/>
              <a:t>yêu</a:t>
            </a:r>
            <a:r>
              <a:rPr lang="en-US" b="1" dirty="0"/>
              <a:t> </a:t>
            </a:r>
            <a:r>
              <a:rPr lang="en-US" b="1" dirty="0" err="1"/>
              <a:t>cầu</a:t>
            </a:r>
            <a:r>
              <a:rPr lang="en-US" b="1" dirty="0"/>
              <a:t> TC </a:t>
            </a:r>
            <a:r>
              <a:rPr lang="en-US" b="1" dirty="0" err="1"/>
              <a:t>phản</a:t>
            </a:r>
            <a:r>
              <a:rPr lang="en-US" b="1" dirty="0"/>
              <a:t> </a:t>
            </a:r>
            <a:r>
              <a:rPr lang="en-US" b="1" dirty="0" err="1"/>
              <a:t>hồi</a:t>
            </a:r>
            <a:r>
              <a:rPr lang="en-US" b="1" dirty="0"/>
              <a:t>, </a:t>
            </a:r>
            <a:r>
              <a:rPr lang="en-US" b="1" dirty="0" err="1"/>
              <a:t>câu</a:t>
            </a:r>
            <a:r>
              <a:rPr lang="en-US" b="1" dirty="0"/>
              <a:t> </a:t>
            </a:r>
            <a:r>
              <a:rPr lang="en-US" b="1" dirty="0" err="1"/>
              <a:t>trả</a:t>
            </a:r>
            <a:r>
              <a:rPr lang="en-US" b="1" dirty="0"/>
              <a:t> </a:t>
            </a:r>
            <a:r>
              <a:rPr lang="en-US" b="1" dirty="0" err="1"/>
              <a:t>lời</a:t>
            </a:r>
            <a:r>
              <a:rPr lang="en-US" b="1" dirty="0"/>
              <a:t> </a:t>
            </a:r>
            <a:r>
              <a:rPr lang="en-US" b="1" dirty="0" err="1"/>
              <a:t>có</a:t>
            </a:r>
            <a:r>
              <a:rPr lang="en-US" b="1" dirty="0"/>
              <a:t> </a:t>
            </a:r>
            <a:r>
              <a:rPr lang="en-US" b="1" dirty="0" err="1"/>
              <a:t>thể</a:t>
            </a:r>
            <a:r>
              <a:rPr lang="en-US" b="1" dirty="0"/>
              <a:t> </a:t>
            </a:r>
            <a:r>
              <a:rPr lang="en-US" b="1" dirty="0" err="1"/>
              <a:t>sẽ</a:t>
            </a:r>
            <a:r>
              <a:rPr lang="en-US" b="1" dirty="0"/>
              <a:t> </a:t>
            </a:r>
            <a:r>
              <a:rPr lang="en-US" b="1" dirty="0" err="1"/>
              <a:t>huy</a:t>
            </a:r>
            <a:r>
              <a:rPr lang="en-US" b="1" dirty="0"/>
              <a:t> </a:t>
            </a:r>
            <a:r>
              <a:rPr lang="en-US" b="1" dirty="0" err="1"/>
              <a:t>động</a:t>
            </a:r>
            <a:r>
              <a:rPr lang="en-US" b="1" dirty="0"/>
              <a:t> </a:t>
            </a:r>
            <a:r>
              <a:rPr lang="en-US" b="1" dirty="0" err="1"/>
              <a:t>chuyện</a:t>
            </a:r>
            <a:r>
              <a:rPr lang="en-US" b="1" dirty="0"/>
              <a:t> </a:t>
            </a:r>
            <a:r>
              <a:rPr lang="en-US" b="1" dirty="0" err="1"/>
              <a:t>thay</a:t>
            </a:r>
            <a:r>
              <a:rPr lang="en-US" b="1" dirty="0"/>
              <a:t> </a:t>
            </a:r>
            <a:r>
              <a:rPr lang="en-US" b="1" dirty="0" err="1"/>
              <a:t>đổi</a:t>
            </a:r>
            <a:r>
              <a:rPr lang="en-US" b="1" dirty="0"/>
              <a:t>. TTV </a:t>
            </a:r>
            <a:r>
              <a:rPr lang="en-US" b="1" dirty="0" err="1"/>
              <a:t>Tránh</a:t>
            </a:r>
            <a:r>
              <a:rPr lang="en-US" b="1" dirty="0"/>
              <a:t> </a:t>
            </a:r>
            <a:r>
              <a:rPr lang="en-US" b="1" dirty="0" err="1"/>
              <a:t>cung</a:t>
            </a:r>
            <a:r>
              <a:rPr lang="en-US" b="1" dirty="0"/>
              <a:t> </a:t>
            </a:r>
            <a:r>
              <a:rPr lang="en-US" b="1" dirty="0" err="1"/>
              <a:t>cấp</a:t>
            </a:r>
            <a:r>
              <a:rPr lang="en-US" b="1" dirty="0"/>
              <a:t> </a:t>
            </a:r>
            <a:r>
              <a:rPr lang="en-US" b="1" dirty="0" err="1"/>
              <a:t>các</a:t>
            </a:r>
            <a:r>
              <a:rPr lang="en-US" b="1" dirty="0"/>
              <a:t> </a:t>
            </a:r>
            <a:r>
              <a:rPr lang="en-US" b="1" dirty="0" err="1"/>
              <a:t>giải</a:t>
            </a:r>
            <a:r>
              <a:rPr lang="en-US" b="1" dirty="0"/>
              <a:t> </a:t>
            </a:r>
            <a:r>
              <a:rPr lang="en-US" b="1" dirty="0" err="1"/>
              <a:t>pháp</a:t>
            </a:r>
            <a:r>
              <a:rPr lang="en-US" b="1" dirty="0"/>
              <a:t>. </a:t>
            </a:r>
            <a:r>
              <a:rPr lang="en-US" b="1" dirty="0" err="1"/>
              <a:t>Nếu</a:t>
            </a:r>
            <a:r>
              <a:rPr lang="en-US" b="1" dirty="0"/>
              <a:t> TC </a:t>
            </a:r>
            <a:r>
              <a:rPr lang="en-US" b="1" dirty="0" err="1"/>
              <a:t>nêu</a:t>
            </a:r>
            <a:r>
              <a:rPr lang="en-US" b="1" dirty="0"/>
              <a:t> </a:t>
            </a:r>
            <a:r>
              <a:rPr lang="en-US" b="1" dirty="0" err="1"/>
              <a:t>lên</a:t>
            </a:r>
            <a:r>
              <a:rPr lang="en-US" b="1" dirty="0"/>
              <a:t> </a:t>
            </a:r>
            <a:r>
              <a:rPr lang="en-US" b="1" dirty="0" err="1"/>
              <a:t>khó</a:t>
            </a:r>
            <a:r>
              <a:rPr lang="en-US" b="1" dirty="0"/>
              <a:t> </a:t>
            </a:r>
            <a:r>
              <a:rPr lang="en-US" b="1" dirty="0" err="1"/>
              <a:t>khăn</a:t>
            </a:r>
            <a:r>
              <a:rPr lang="en-US" b="1" dirty="0"/>
              <a:t> </a:t>
            </a:r>
            <a:r>
              <a:rPr lang="en-US" b="1" dirty="0" err="1"/>
              <a:t>và</a:t>
            </a:r>
            <a:r>
              <a:rPr lang="en-US" b="1" dirty="0"/>
              <a:t> TVV </a:t>
            </a:r>
            <a:r>
              <a:rPr lang="en-US" b="1" dirty="0" err="1"/>
              <a:t>cung</a:t>
            </a:r>
            <a:r>
              <a:rPr lang="en-US" b="1" dirty="0"/>
              <a:t> </a:t>
            </a:r>
            <a:r>
              <a:rPr lang="en-US" b="1" dirty="0" err="1"/>
              <a:t>cấp</a:t>
            </a:r>
            <a:r>
              <a:rPr lang="en-US" b="1" dirty="0"/>
              <a:t> </a:t>
            </a:r>
            <a:r>
              <a:rPr lang="en-US" b="1" dirty="0" err="1"/>
              <a:t>câu</a:t>
            </a:r>
            <a:r>
              <a:rPr lang="en-US" b="1" dirty="0"/>
              <a:t> </a:t>
            </a:r>
            <a:r>
              <a:rPr lang="en-US" b="1" dirty="0" err="1"/>
              <a:t>trả</a:t>
            </a:r>
            <a:r>
              <a:rPr lang="en-US" b="1" dirty="0"/>
              <a:t> </a:t>
            </a:r>
            <a:r>
              <a:rPr lang="en-US" b="1" dirty="0" err="1"/>
              <a:t>lời</a:t>
            </a:r>
            <a:r>
              <a:rPr lang="en-US" b="1" dirty="0"/>
              <a:t> </a:t>
            </a:r>
            <a:r>
              <a:rPr lang="en-US" b="1" dirty="0" err="1"/>
              <a:t>thì</a:t>
            </a:r>
            <a:r>
              <a:rPr lang="en-US" b="1" dirty="0"/>
              <a:t> </a:t>
            </a:r>
            <a:r>
              <a:rPr lang="en-US" b="1" dirty="0" err="1"/>
              <a:t>sai</a:t>
            </a:r>
            <a:r>
              <a:rPr lang="en-US" b="1" dirty="0"/>
              <a:t> </a:t>
            </a:r>
            <a:r>
              <a:rPr lang="en-US" b="1" dirty="0" err="1"/>
              <a:t>rồi</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133</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và</a:t>
            </a:r>
            <a:r>
              <a:rPr lang="en-US" b="1" dirty="0" err="1"/>
              <a:t>"Khi</a:t>
            </a:r>
            <a:r>
              <a:rPr lang="en-US" b="1" dirty="0"/>
              <a:t> </a:t>
            </a:r>
            <a:r>
              <a:rPr lang="en-US" b="1" dirty="0" err="1"/>
              <a:t>nào</a:t>
            </a:r>
            <a:r>
              <a:rPr lang="en-US" b="1" dirty="0"/>
              <a:t>”</a:t>
            </a:r>
          </a:p>
          <a:p>
            <a:endParaRPr lang="en-US" b="1" dirty="0"/>
          </a:p>
          <a:p>
            <a:r>
              <a:rPr lang="en-US" b="1" dirty="0" err="1"/>
              <a:t>Trương</a:t>
            </a:r>
            <a:r>
              <a:rPr lang="en-US" b="1" dirty="0"/>
              <a:t> </a:t>
            </a:r>
            <a:r>
              <a:rPr lang="en-US" b="1" dirty="0" err="1"/>
              <a:t>hợp</a:t>
            </a:r>
            <a:r>
              <a:rPr lang="en-US" b="1" dirty="0"/>
              <a:t>  1:  </a:t>
            </a:r>
            <a:r>
              <a:rPr lang="en-US" b="1" dirty="0" err="1"/>
              <a:t>có</a:t>
            </a:r>
            <a:r>
              <a:rPr lang="en-US" b="1" dirty="0"/>
              <a:t> MỘT KẾ HOẠCH </a:t>
            </a:r>
            <a:r>
              <a:rPr lang="en-US" b="1" dirty="0" err="1"/>
              <a:t>rõ</a:t>
            </a:r>
            <a:r>
              <a:rPr lang="en-US" b="1" dirty="0"/>
              <a:t> rang </a:t>
            </a:r>
          </a:p>
          <a:p>
            <a:endParaRPr lang="en-US" b="1" dirty="0"/>
          </a:p>
          <a:p>
            <a:r>
              <a:rPr lang="en-US" b="1" dirty="0"/>
              <a:t>"</a:t>
            </a:r>
            <a:r>
              <a:rPr lang="en-US" b="1" dirty="0" err="1"/>
              <a:t>Tôi</a:t>
            </a:r>
            <a:r>
              <a:rPr lang="en-US" b="1" dirty="0"/>
              <a:t> </a:t>
            </a:r>
            <a:r>
              <a:rPr lang="en-US" b="1" dirty="0" err="1"/>
              <a:t>biết</a:t>
            </a:r>
            <a:r>
              <a:rPr lang="en-US" b="1" dirty="0"/>
              <a:t> </a:t>
            </a:r>
            <a:r>
              <a:rPr lang="en-US" b="1" dirty="0" err="1"/>
              <a:t>tôi</a:t>
            </a:r>
            <a:r>
              <a:rPr lang="en-US" b="1" dirty="0"/>
              <a:t> </a:t>
            </a:r>
            <a:r>
              <a:rPr lang="en-US" b="1" dirty="0" err="1"/>
              <a:t>cần</a:t>
            </a:r>
            <a:r>
              <a:rPr lang="en-US" b="1" dirty="0"/>
              <a:t> </a:t>
            </a:r>
            <a:r>
              <a:rPr lang="en-US" b="1" dirty="0" err="1"/>
              <a:t>làm</a:t>
            </a:r>
            <a:r>
              <a:rPr lang="en-US" b="1" dirty="0"/>
              <a:t> </a:t>
            </a:r>
            <a:r>
              <a:rPr lang="en-US" b="1" dirty="0" err="1"/>
              <a:t>gì</a:t>
            </a:r>
            <a:r>
              <a:rPr lang="en-US" b="1" dirty="0"/>
              <a:t>, </a:t>
            </a:r>
            <a:r>
              <a:rPr lang="en-US" b="1" dirty="0" err="1"/>
              <a:t>bởi</a:t>
            </a:r>
            <a:r>
              <a:rPr lang="en-US" b="1" dirty="0"/>
              <a:t> </a:t>
            </a:r>
            <a:r>
              <a:rPr lang="en-US" b="1" dirty="0" err="1"/>
              <a:t>vì</a:t>
            </a:r>
            <a:r>
              <a:rPr lang="en-US" b="1" dirty="0"/>
              <a:t> </a:t>
            </a:r>
            <a:r>
              <a:rPr lang="en-US" b="1" dirty="0" err="1"/>
              <a:t>tôi</a:t>
            </a:r>
            <a:r>
              <a:rPr lang="en-US" b="1" dirty="0"/>
              <a:t> </a:t>
            </a:r>
            <a:r>
              <a:rPr lang="en-US" b="1" dirty="0" err="1"/>
              <a:t>đã</a:t>
            </a:r>
            <a:r>
              <a:rPr lang="en-US" b="1" dirty="0"/>
              <a:t> </a:t>
            </a:r>
            <a:r>
              <a:rPr lang="en-US" b="1" dirty="0" err="1"/>
              <a:t>bỏ</a:t>
            </a:r>
            <a:r>
              <a:rPr lang="en-US" b="1" dirty="0"/>
              <a:t> </a:t>
            </a:r>
            <a:r>
              <a:rPr lang="en-US" b="1" dirty="0" err="1"/>
              <a:t>hút</a:t>
            </a:r>
            <a:r>
              <a:rPr lang="en-US" b="1" dirty="0"/>
              <a:t> </a:t>
            </a:r>
            <a:r>
              <a:rPr lang="en-US" b="1" dirty="0" err="1"/>
              <a:t>thuốc</a:t>
            </a:r>
            <a:r>
              <a:rPr lang="en-US" b="1" dirty="0"/>
              <a:t> </a:t>
            </a:r>
            <a:r>
              <a:rPr lang="en-US" b="1" dirty="0" err="1"/>
              <a:t>trước</a:t>
            </a:r>
            <a:r>
              <a:rPr lang="en-US" b="1" dirty="0"/>
              <a:t> </a:t>
            </a:r>
            <a:r>
              <a:rPr lang="en-US" b="1" dirty="0" err="1"/>
              <a:t>đây</a:t>
            </a:r>
            <a:r>
              <a:rPr lang="en-US" b="1" dirty="0"/>
              <a:t>. </a:t>
            </a:r>
            <a:r>
              <a:rPr lang="en-US" b="1" dirty="0" err="1"/>
              <a:t>Những</a:t>
            </a:r>
            <a:r>
              <a:rPr lang="en-US" b="1" dirty="0"/>
              <a:t> </a:t>
            </a:r>
            <a:r>
              <a:rPr lang="en-US" b="1" dirty="0" err="1"/>
              <a:t>gì</a:t>
            </a:r>
            <a:r>
              <a:rPr lang="en-US" b="1" dirty="0"/>
              <a:t> </a:t>
            </a:r>
            <a:r>
              <a:rPr lang="en-US" b="1" dirty="0" err="1"/>
              <a:t>tôi</a:t>
            </a:r>
            <a:r>
              <a:rPr lang="en-US" b="1" dirty="0"/>
              <a:t> </a:t>
            </a:r>
            <a:r>
              <a:rPr lang="en-US" b="1" dirty="0" err="1"/>
              <a:t>cần</a:t>
            </a:r>
            <a:r>
              <a:rPr lang="en-US" b="1" dirty="0"/>
              <a:t> </a:t>
            </a:r>
            <a:r>
              <a:rPr lang="en-US" b="1" dirty="0" err="1"/>
              <a:t>làm</a:t>
            </a:r>
            <a:r>
              <a:rPr lang="en-US" b="1" dirty="0"/>
              <a:t> </a:t>
            </a:r>
            <a:r>
              <a:rPr lang="en-US" b="1" dirty="0" err="1"/>
              <a:t>là</a:t>
            </a:r>
            <a:r>
              <a:rPr lang="en-US" b="1" dirty="0"/>
              <a:t> </a:t>
            </a:r>
            <a:r>
              <a:rPr lang="en-US" b="1" dirty="0" err="1"/>
              <a:t>sống</a:t>
            </a:r>
            <a:r>
              <a:rPr lang="en-US" b="1" dirty="0"/>
              <a:t> </a:t>
            </a:r>
            <a:r>
              <a:rPr lang="en-US" b="1" dirty="0" err="1"/>
              <a:t>xa</a:t>
            </a:r>
            <a:r>
              <a:rPr lang="en-US" b="1" dirty="0"/>
              <a:t> </a:t>
            </a:r>
            <a:r>
              <a:rPr lang="en-US" b="1" dirty="0" err="1"/>
              <a:t>moij</a:t>
            </a:r>
            <a:r>
              <a:rPr lang="en-US" b="1" dirty="0"/>
              <a:t> </a:t>
            </a:r>
            <a:r>
              <a:rPr lang="en-US" b="1" dirty="0" err="1"/>
              <a:t>người</a:t>
            </a:r>
            <a:r>
              <a:rPr lang="en-US" b="1" dirty="0"/>
              <a:t> </a:t>
            </a:r>
            <a:r>
              <a:rPr lang="en-US" b="1" dirty="0" err="1"/>
              <a:t>vì</a:t>
            </a:r>
            <a:r>
              <a:rPr lang="en-US" b="1" dirty="0"/>
              <a:t> </a:t>
            </a:r>
            <a:r>
              <a:rPr lang="en-US" b="1" dirty="0" err="1"/>
              <a:t>tánh</a:t>
            </a:r>
            <a:r>
              <a:rPr lang="en-US" b="1" dirty="0"/>
              <a:t> </a:t>
            </a:r>
            <a:r>
              <a:rPr lang="en-US" b="1" dirty="0" err="1"/>
              <a:t>tôi</a:t>
            </a:r>
            <a:r>
              <a:rPr lang="en-US" b="1" dirty="0"/>
              <a:t> </a:t>
            </a:r>
            <a:r>
              <a:rPr lang="en-US" b="1" dirty="0" err="1"/>
              <a:t>rát</a:t>
            </a:r>
            <a:r>
              <a:rPr lang="en-US" b="1" dirty="0"/>
              <a:t> </a:t>
            </a:r>
            <a:r>
              <a:rPr lang="en-US" b="1" dirty="0" err="1"/>
              <a:t>khó</a:t>
            </a:r>
            <a:r>
              <a:rPr lang="en-US" b="1" dirty="0"/>
              <a:t> </a:t>
            </a:r>
            <a:r>
              <a:rPr lang="en-US" b="1" dirty="0" err="1"/>
              <a:t>chịu</a:t>
            </a:r>
            <a:r>
              <a:rPr lang="en-US" b="1" dirty="0"/>
              <a:t> </a:t>
            </a:r>
            <a:r>
              <a:rPr lang="en-US" b="1" dirty="0" err="1"/>
              <a:t>trong</a:t>
            </a:r>
            <a:r>
              <a:rPr lang="en-US" b="1" dirty="0"/>
              <a:t> </a:t>
            </a:r>
            <a:r>
              <a:rPr lang="en-US" b="1" dirty="0" err="1"/>
              <a:t>tuân</a:t>
            </a:r>
            <a:r>
              <a:rPr lang="en-US" b="1" dirty="0"/>
              <a:t> </a:t>
            </a:r>
            <a:r>
              <a:rPr lang="en-US" b="1" dirty="0" err="1"/>
              <a:t>đầu</a:t>
            </a:r>
            <a:r>
              <a:rPr lang="en-US" b="1" dirty="0"/>
              <a:t>..</a:t>
            </a:r>
          </a:p>
          <a:p>
            <a:endParaRPr lang="en-US" b="1" dirty="0"/>
          </a:p>
          <a:p>
            <a:r>
              <a:rPr lang="en-US" b="1" dirty="0" err="1"/>
              <a:t>Phản</a:t>
            </a:r>
            <a:r>
              <a:rPr lang="en-US" b="1" dirty="0"/>
              <a:t> </a:t>
            </a:r>
            <a:r>
              <a:rPr lang="en-US" b="1" dirty="0" err="1"/>
              <a:t>hồi</a:t>
            </a:r>
            <a:r>
              <a:rPr lang="en-US" b="1" dirty="0"/>
              <a:t>  </a:t>
            </a:r>
            <a:r>
              <a:rPr lang="en-US" b="1" dirty="0" err="1"/>
              <a:t>kế</a:t>
            </a:r>
            <a:r>
              <a:rPr lang="en-US" b="1" dirty="0"/>
              <a:t> </a:t>
            </a:r>
            <a:r>
              <a:rPr lang="en-US" b="1" dirty="0" err="1"/>
              <a:t>hoạch</a:t>
            </a:r>
            <a:endParaRPr lang="en-US" b="1" dirty="0"/>
          </a:p>
          <a:p>
            <a:r>
              <a:rPr lang="en-US" b="1" dirty="0"/>
              <a:t>"</a:t>
            </a:r>
            <a:r>
              <a:rPr lang="en-US" b="1" dirty="0" err="1"/>
              <a:t>Những</a:t>
            </a:r>
            <a:r>
              <a:rPr lang="en-US" b="1" dirty="0"/>
              <a:t> </a:t>
            </a:r>
            <a:r>
              <a:rPr lang="en-US" b="1" dirty="0" err="1"/>
              <a:t>gì</a:t>
            </a:r>
            <a:r>
              <a:rPr lang="en-US" b="1" dirty="0"/>
              <a:t> </a:t>
            </a:r>
            <a:r>
              <a:rPr lang="en-US" b="1" dirty="0" err="1"/>
              <a:t>bạn</a:t>
            </a:r>
            <a:r>
              <a:rPr lang="en-US" b="1" dirty="0"/>
              <a:t> </a:t>
            </a:r>
            <a:r>
              <a:rPr lang="en-US" b="1" dirty="0" err="1"/>
              <a:t>định</a:t>
            </a:r>
            <a:r>
              <a:rPr lang="en-US" b="1" dirty="0"/>
              <a:t> </a:t>
            </a:r>
            <a:r>
              <a:rPr lang="en-US" b="1" dirty="0" err="1"/>
              <a:t>làm</a:t>
            </a:r>
            <a:r>
              <a:rPr lang="en-US" b="1" dirty="0"/>
              <a:t>, </a:t>
            </a:r>
            <a:r>
              <a:rPr lang="en-US" b="1" dirty="0" err="1"/>
              <a:t>là</a:t>
            </a:r>
            <a:r>
              <a:rPr lang="en-US" b="1" dirty="0"/>
              <a:t> </a:t>
            </a:r>
            <a:r>
              <a:rPr lang="en-US" b="1" dirty="0" err="1"/>
              <a:t>đi</a:t>
            </a:r>
            <a:r>
              <a:rPr lang="en-US" b="1" dirty="0"/>
              <a:t> </a:t>
            </a:r>
            <a:r>
              <a:rPr lang="en-US" b="1" dirty="0" err="1"/>
              <a:t>đến</a:t>
            </a:r>
            <a:r>
              <a:rPr lang="en-US" b="1" dirty="0"/>
              <a:t> </a:t>
            </a:r>
            <a:r>
              <a:rPr lang="en-US" b="1" dirty="0" err="1"/>
              <a:t>căn</a:t>
            </a:r>
            <a:r>
              <a:rPr lang="en-US" b="1" dirty="0"/>
              <a:t> </a:t>
            </a:r>
            <a:r>
              <a:rPr lang="en-US" b="1" dirty="0" err="1"/>
              <a:t>nhà</a:t>
            </a:r>
            <a:r>
              <a:rPr lang="en-US" b="1" dirty="0"/>
              <a:t> </a:t>
            </a:r>
            <a:r>
              <a:rPr lang="en-US" b="1" dirty="0" err="1"/>
              <a:t>trên</a:t>
            </a:r>
            <a:r>
              <a:rPr lang="en-US" b="1" dirty="0"/>
              <a:t> </a:t>
            </a:r>
            <a:r>
              <a:rPr lang="en-US" b="1" dirty="0" err="1"/>
              <a:t>núi</a:t>
            </a:r>
            <a:r>
              <a:rPr lang="en-US" b="1" dirty="0"/>
              <a:t> </a:t>
            </a:r>
            <a:r>
              <a:rPr lang="en-US" b="1" dirty="0" err="1"/>
              <a:t>và</a:t>
            </a:r>
            <a:r>
              <a:rPr lang="en-US" b="1" dirty="0"/>
              <a:t> </a:t>
            </a:r>
            <a:r>
              <a:rPr lang="en-US" b="1" dirty="0" err="1"/>
              <a:t>ở</a:t>
            </a:r>
            <a:r>
              <a:rPr lang="en-US" b="1" dirty="0"/>
              <a:t> </a:t>
            </a:r>
            <a:r>
              <a:rPr lang="en-US" b="1" dirty="0" err="1"/>
              <a:t>đó</a:t>
            </a:r>
            <a:r>
              <a:rPr lang="en-US" b="1" dirty="0"/>
              <a:t> </a:t>
            </a:r>
            <a:r>
              <a:rPr lang="en-US" b="1" dirty="0" err="1"/>
              <a:t>suốt</a:t>
            </a:r>
            <a:r>
              <a:rPr lang="en-US" b="1" dirty="0"/>
              <a:t> </a:t>
            </a:r>
            <a:r>
              <a:rPr lang="en-US" b="1" dirty="0" err="1"/>
              <a:t>cả</a:t>
            </a:r>
            <a:r>
              <a:rPr lang="en-US" b="1" dirty="0"/>
              <a:t> </a:t>
            </a:r>
            <a:r>
              <a:rPr lang="en-US" b="1" dirty="0" err="1"/>
              <a:t>tuần</a:t>
            </a:r>
            <a:r>
              <a:rPr lang="en-US" b="1" dirty="0"/>
              <a:t>, </a:t>
            </a:r>
            <a:r>
              <a:rPr lang="en-US" b="1" dirty="0" err="1"/>
              <a:t>lấy</a:t>
            </a:r>
            <a:r>
              <a:rPr lang="en-US" b="1" dirty="0"/>
              <a:t> </a:t>
            </a:r>
            <a:r>
              <a:rPr lang="en-US" b="1" dirty="0" err="1"/>
              <a:t>mọi</a:t>
            </a:r>
            <a:r>
              <a:rPr lang="en-US" b="1" dirty="0"/>
              <a:t> </a:t>
            </a:r>
            <a:r>
              <a:rPr lang="en-US" b="1" dirty="0" err="1"/>
              <a:t>thứ</a:t>
            </a:r>
            <a:r>
              <a:rPr lang="en-US" b="1" dirty="0"/>
              <a:t> </a:t>
            </a:r>
            <a:r>
              <a:rPr lang="en-US" b="1" dirty="0" err="1"/>
              <a:t>bạn</a:t>
            </a:r>
            <a:r>
              <a:rPr lang="en-US" b="1" dirty="0"/>
              <a:t> </a:t>
            </a:r>
            <a:r>
              <a:rPr lang="en-US" b="1" dirty="0" err="1"/>
              <a:t>cần</a:t>
            </a:r>
            <a:r>
              <a:rPr lang="en-US" b="1" dirty="0"/>
              <a:t>, </a:t>
            </a:r>
            <a:r>
              <a:rPr lang="en-US" b="1" dirty="0" err="1"/>
              <a:t>nhưng</a:t>
            </a:r>
            <a:r>
              <a:rPr lang="en-US" b="1" dirty="0"/>
              <a:t> </a:t>
            </a:r>
            <a:r>
              <a:rPr lang="en-US" b="1" dirty="0" err="1"/>
              <a:t>không</a:t>
            </a:r>
            <a:r>
              <a:rPr lang="en-US" b="1" dirty="0"/>
              <a:t> </a:t>
            </a:r>
            <a:r>
              <a:rPr lang="en-US" b="1" dirty="0" err="1"/>
              <a:t>có</a:t>
            </a:r>
            <a:r>
              <a:rPr lang="en-US" b="1" dirty="0"/>
              <a:t> </a:t>
            </a:r>
            <a:r>
              <a:rPr lang="en-US" b="1" dirty="0" err="1"/>
              <a:t>thuốc</a:t>
            </a:r>
            <a:r>
              <a:rPr lang="en-US" b="1" dirty="0"/>
              <a:t> </a:t>
            </a:r>
            <a:r>
              <a:rPr lang="en-US" b="1" dirty="0" err="1"/>
              <a:t>lá</a:t>
            </a:r>
            <a:r>
              <a:rPr lang="en-US" b="1" dirty="0"/>
              <a:t>."</a:t>
            </a:r>
          </a:p>
          <a:p>
            <a:endParaRPr lang="en-US" b="1" dirty="0"/>
          </a:p>
          <a:p>
            <a:r>
              <a:rPr lang="en-US" b="1" dirty="0" err="1"/>
              <a:t>Huy</a:t>
            </a:r>
            <a:r>
              <a:rPr lang="en-US" b="1" dirty="0"/>
              <a:t> </a:t>
            </a:r>
            <a:r>
              <a:rPr lang="en-US" b="1" dirty="0" err="1"/>
              <a:t>đông</a:t>
            </a:r>
            <a:r>
              <a:rPr lang="en-US" b="1" dirty="0"/>
              <a:t> </a:t>
            </a:r>
            <a:r>
              <a:rPr lang="en-US" b="1" dirty="0" err="1"/>
              <a:t>thay</a:t>
            </a:r>
            <a:r>
              <a:rPr lang="en-US" b="1" dirty="0"/>
              <a:t> </a:t>
            </a:r>
            <a:r>
              <a:rPr lang="en-US" b="1" dirty="0" err="1"/>
              <a:t>đổi</a:t>
            </a:r>
            <a:endParaRPr lang="en-US" b="1" dirty="0"/>
          </a:p>
          <a:p>
            <a:r>
              <a:rPr lang="en-US" b="1" dirty="0"/>
              <a:t>"</a:t>
            </a:r>
            <a:r>
              <a:rPr lang="en-US" b="1" dirty="0" err="1"/>
              <a:t>Làm</a:t>
            </a:r>
            <a:r>
              <a:rPr lang="en-US" b="1" dirty="0"/>
              <a:t> </a:t>
            </a:r>
            <a:r>
              <a:rPr lang="en-US" b="1" dirty="0" err="1"/>
              <a:t>thế</a:t>
            </a:r>
            <a:r>
              <a:rPr lang="en-US" b="1" dirty="0"/>
              <a:t> </a:t>
            </a:r>
            <a:r>
              <a:rPr lang="en-US" b="1" dirty="0" err="1"/>
              <a:t>nào</a:t>
            </a:r>
            <a:r>
              <a:rPr lang="en-US" b="1" dirty="0"/>
              <a:t> </a:t>
            </a:r>
            <a:r>
              <a:rPr lang="en-US" b="1" dirty="0" err="1"/>
              <a:t>đã</a:t>
            </a:r>
            <a:r>
              <a:rPr lang="en-US" b="1" dirty="0"/>
              <a:t> </a:t>
            </a:r>
            <a:r>
              <a:rPr lang="en-US" b="1" dirty="0" err="1"/>
              <a:t>bạn</a:t>
            </a:r>
            <a:r>
              <a:rPr lang="en-US" b="1" dirty="0"/>
              <a:t> </a:t>
            </a:r>
            <a:r>
              <a:rPr lang="en-US" b="1" dirty="0" err="1"/>
              <a:t>sẵn</a:t>
            </a:r>
            <a:r>
              <a:rPr lang="en-US" b="1" dirty="0"/>
              <a:t> </a:t>
            </a:r>
            <a:r>
              <a:rPr lang="en-US" b="1" dirty="0" err="1"/>
              <a:t>sàng</a:t>
            </a:r>
            <a:r>
              <a:rPr lang="en-US" b="1" dirty="0"/>
              <a:t> </a:t>
            </a:r>
            <a:r>
              <a:rPr lang="en-US" b="1" dirty="0" err="1"/>
              <a:t>làm</a:t>
            </a:r>
            <a:r>
              <a:rPr lang="en-US" b="1" dirty="0"/>
              <a:t> </a:t>
            </a:r>
            <a:r>
              <a:rPr lang="en-US" b="1" dirty="0" err="1"/>
              <a:t>điều</a:t>
            </a:r>
            <a:r>
              <a:rPr lang="en-US" b="1" dirty="0"/>
              <a:t> </a:t>
            </a:r>
            <a:r>
              <a:rPr lang="en-US" b="1" dirty="0" err="1"/>
              <a:t>đó</a:t>
            </a:r>
            <a:r>
              <a:rPr lang="en-US" b="1" dirty="0"/>
              <a:t>?"</a:t>
            </a:r>
          </a:p>
          <a:p>
            <a:endParaRPr lang="en-US" b="1" dirty="0"/>
          </a:p>
          <a:p>
            <a:r>
              <a:rPr lang="en-US" b="1" dirty="0" err="1"/>
              <a:t>Yêu</a:t>
            </a:r>
            <a:r>
              <a:rPr lang="en-US" b="1" dirty="0"/>
              <a:t> </a:t>
            </a:r>
            <a:r>
              <a:rPr lang="en-US" b="1" dirty="0" err="1"/>
              <a:t>cầu</a:t>
            </a:r>
            <a:r>
              <a:rPr lang="en-US" b="1" dirty="0"/>
              <a:t> cam </a:t>
            </a:r>
            <a:r>
              <a:rPr lang="en-US" b="1" dirty="0" err="1"/>
              <a:t>kết</a:t>
            </a:r>
            <a:endParaRPr lang="en-US" b="1" dirty="0"/>
          </a:p>
          <a:p>
            <a:r>
              <a:rPr lang="en-US" b="1" dirty="0"/>
              <a:t>"</a:t>
            </a:r>
            <a:r>
              <a:rPr lang="en-US" b="1" dirty="0" err="1"/>
              <a:t>Bạn</a:t>
            </a:r>
            <a:r>
              <a:rPr lang="en-US" b="1" dirty="0"/>
              <a:t> </a:t>
            </a:r>
            <a:r>
              <a:rPr lang="en-US" b="1" dirty="0" err="1"/>
              <a:t>có</a:t>
            </a:r>
            <a:r>
              <a:rPr lang="en-US" b="1" dirty="0"/>
              <a:t> </a:t>
            </a:r>
            <a:r>
              <a:rPr lang="en-US" b="1" dirty="0" err="1"/>
              <a:t>chắc</a:t>
            </a:r>
            <a:r>
              <a:rPr lang="en-US" b="1" dirty="0"/>
              <a:t> </a:t>
            </a:r>
            <a:r>
              <a:rPr lang="en-US" b="1" dirty="0" err="1"/>
              <a:t>chắn</a:t>
            </a:r>
            <a:r>
              <a:rPr lang="en-US" b="1" dirty="0"/>
              <a:t> </a:t>
            </a:r>
            <a:r>
              <a:rPr lang="en-US" b="1" dirty="0" err="1"/>
              <a:t>làm</a:t>
            </a:r>
            <a:r>
              <a:rPr lang="en-US" b="1" dirty="0"/>
              <a:t> </a:t>
            </a:r>
            <a:r>
              <a:rPr lang="en-US" b="1" dirty="0" err="1"/>
              <a:t>điều</a:t>
            </a:r>
            <a:r>
              <a:rPr lang="en-US" b="1" dirty="0"/>
              <a:t> </a:t>
            </a:r>
            <a:r>
              <a:rPr lang="en-US" b="1" dirty="0" err="1"/>
              <a:t>đó</a:t>
            </a:r>
            <a:r>
              <a:rPr lang="en-US" b="1" dirty="0"/>
              <a:t>?"</a:t>
            </a:r>
          </a:p>
          <a:p>
            <a:endParaRPr lang="en-US" b="1" dirty="0"/>
          </a:p>
          <a:p>
            <a:endParaRPr lang="en-US" b="1" dirty="0"/>
          </a:p>
          <a:p>
            <a:r>
              <a:rPr lang="en-US" b="1" dirty="0" err="1"/>
              <a:t>Bắt</a:t>
            </a:r>
            <a:r>
              <a:rPr lang="en-US" b="1" dirty="0"/>
              <a:t> </a:t>
            </a:r>
            <a:r>
              <a:rPr lang="en-US" b="1" dirty="0" err="1"/>
              <a:t>cụ</a:t>
            </a:r>
            <a:r>
              <a:rPr lang="en-US" b="1" dirty="0"/>
              <a:t> </a:t>
            </a:r>
            <a:r>
              <a:rPr lang="en-US" b="1" dirty="0" err="1"/>
              <a:t>thể</a:t>
            </a:r>
            <a:r>
              <a:rPr lang="en-US" b="1" dirty="0"/>
              <a:t> </a:t>
            </a:r>
            <a:r>
              <a:rPr lang="en-US" b="1" dirty="0" err="1"/>
              <a:t>hơn</a:t>
            </a:r>
            <a:endParaRPr lang="en-US" b="1" dirty="0"/>
          </a:p>
          <a:p>
            <a:r>
              <a:rPr lang="en-US" b="1" dirty="0"/>
              <a:t>"</a:t>
            </a:r>
            <a:r>
              <a:rPr lang="en-US" b="1" dirty="0" err="1"/>
              <a:t>Bạn</a:t>
            </a:r>
            <a:r>
              <a:rPr lang="en-US" b="1" dirty="0"/>
              <a:t> </a:t>
            </a:r>
            <a:r>
              <a:rPr lang="en-US" b="1" dirty="0" err="1"/>
              <a:t>sẽ</a:t>
            </a:r>
            <a:r>
              <a:rPr lang="en-US" b="1" dirty="0"/>
              <a:t> </a:t>
            </a:r>
            <a:r>
              <a:rPr lang="en-US" b="1" dirty="0" err="1"/>
              <a:t>đọc</a:t>
            </a:r>
            <a:r>
              <a:rPr lang="en-US" b="1" dirty="0"/>
              <a:t> </a:t>
            </a:r>
            <a:r>
              <a:rPr lang="en-US" b="1" dirty="0" err="1"/>
              <a:t>sách</a:t>
            </a:r>
            <a:r>
              <a:rPr lang="en-US" b="1" dirty="0"/>
              <a:t> </a:t>
            </a:r>
            <a:r>
              <a:rPr lang="en-US" b="1" dirty="0" err="1"/>
              <a:t>gì</a:t>
            </a:r>
            <a:r>
              <a:rPr lang="en-US" b="1" dirty="0"/>
              <a:t>?" "</a:t>
            </a:r>
            <a:r>
              <a:rPr lang="en-US" b="1" dirty="0" err="1"/>
              <a:t>Bạn</a:t>
            </a:r>
            <a:r>
              <a:rPr lang="en-US" b="1" dirty="0"/>
              <a:t> </a:t>
            </a:r>
            <a:r>
              <a:rPr lang="en-US" b="1" dirty="0" err="1"/>
              <a:t>sẽ</a:t>
            </a:r>
            <a:r>
              <a:rPr lang="en-US" b="1" dirty="0"/>
              <a:t> </a:t>
            </a:r>
            <a:r>
              <a:rPr lang="en-US" b="1" dirty="0" err="1"/>
              <a:t>chuẩn</a:t>
            </a:r>
            <a:r>
              <a:rPr lang="en-US" b="1" dirty="0"/>
              <a:t> </a:t>
            </a:r>
            <a:r>
              <a:rPr lang="en-US" b="1" dirty="0" err="1"/>
              <a:t>bị</a:t>
            </a:r>
            <a:r>
              <a:rPr lang="en-US" b="1" dirty="0"/>
              <a:t> </a:t>
            </a:r>
            <a:r>
              <a:rPr lang="en-US" b="1" dirty="0" err="1"/>
              <a:t>như</a:t>
            </a:r>
            <a:r>
              <a:rPr lang="en-US" b="1" dirty="0"/>
              <a:t> </a:t>
            </a:r>
            <a:r>
              <a:rPr lang="en-US" b="1" dirty="0" err="1"/>
              <a:t>thế</a:t>
            </a:r>
            <a:r>
              <a:rPr lang="en-US" b="1" dirty="0"/>
              <a:t> </a:t>
            </a:r>
            <a:r>
              <a:rPr lang="en-US" b="1" dirty="0" err="1"/>
              <a:t>nào</a:t>
            </a:r>
            <a:r>
              <a:rPr lang="en-US" b="1" dirty="0"/>
              <a:t>?"</a:t>
            </a:r>
          </a:p>
          <a:p>
            <a:endParaRPr lang="en-US" b="1" dirty="0"/>
          </a:p>
          <a:p>
            <a:r>
              <a:rPr lang="en-US" b="1" dirty="0" err="1"/>
              <a:t>Định</a:t>
            </a:r>
            <a:r>
              <a:rPr lang="en-US" b="1" dirty="0"/>
              <a:t> </a:t>
            </a:r>
            <a:r>
              <a:rPr lang="en-US" b="1" dirty="0" err="1"/>
              <a:t>ngày</a:t>
            </a:r>
            <a:r>
              <a:rPr lang="en-US" b="1" dirty="0"/>
              <a:t> </a:t>
            </a:r>
            <a:r>
              <a:rPr lang="en-US" b="1" dirty="0" err="1"/>
              <a:t>bắt</a:t>
            </a:r>
            <a:r>
              <a:rPr lang="en-US" b="1" dirty="0"/>
              <a:t> </a:t>
            </a:r>
            <a:r>
              <a:rPr lang="en-US" b="1" dirty="0" err="1"/>
              <a:t>đầu</a:t>
            </a:r>
            <a:endParaRPr lang="en-US" b="1" dirty="0"/>
          </a:p>
          <a:p>
            <a:r>
              <a:rPr lang="en-US" b="1" dirty="0"/>
              <a:t>"</a:t>
            </a:r>
            <a:r>
              <a:rPr lang="en-US" b="1" dirty="0" err="1"/>
              <a:t>Khi</a:t>
            </a:r>
            <a:r>
              <a:rPr lang="en-US" b="1" dirty="0"/>
              <a:t> </a:t>
            </a:r>
            <a:r>
              <a:rPr lang="en-US" b="1" dirty="0" err="1"/>
              <a:t>nào</a:t>
            </a:r>
            <a:r>
              <a:rPr lang="en-US" b="1" dirty="0"/>
              <a:t> </a:t>
            </a:r>
            <a:r>
              <a:rPr lang="en-US" b="1" dirty="0" err="1"/>
              <a:t>bạn</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điều</a:t>
            </a:r>
            <a:r>
              <a:rPr lang="en-US" b="1" dirty="0"/>
              <a:t> </a:t>
            </a:r>
            <a:r>
              <a:rPr lang="en-US" b="1" dirty="0" err="1"/>
              <a:t>đó</a:t>
            </a:r>
            <a:r>
              <a:rPr lang="en-US" b="1" dirty="0"/>
              <a:t>?" "</a:t>
            </a:r>
            <a:r>
              <a:rPr lang="en-US" b="1" dirty="0" err="1"/>
              <a:t>Khi</a:t>
            </a:r>
            <a:r>
              <a:rPr lang="en-US" b="1" dirty="0"/>
              <a:t> </a:t>
            </a:r>
            <a:r>
              <a:rPr lang="en-US" b="1" dirty="0" err="1"/>
              <a:t>nào</a:t>
            </a:r>
            <a:r>
              <a:rPr lang="en-US" b="1" dirty="0"/>
              <a:t> </a:t>
            </a:r>
            <a:r>
              <a:rPr lang="en-US" b="1" dirty="0" err="1"/>
              <a:t>bạn</a:t>
            </a:r>
            <a:r>
              <a:rPr lang="en-US" b="1" dirty="0"/>
              <a:t> </a:t>
            </a:r>
            <a:r>
              <a:rPr lang="en-US" b="1" dirty="0" err="1"/>
              <a:t>nghĩ</a:t>
            </a:r>
            <a:r>
              <a:rPr lang="en-US" b="1" dirty="0"/>
              <a:t> </a:t>
            </a:r>
            <a:r>
              <a:rPr lang="en-US" b="1" dirty="0" err="1"/>
              <a:t>bạn</a:t>
            </a:r>
            <a:r>
              <a:rPr lang="en-US" b="1" dirty="0"/>
              <a:t> </a:t>
            </a:r>
            <a:r>
              <a:rPr lang="en-US" b="1" dirty="0" err="1"/>
              <a:t>sẽ</a:t>
            </a:r>
            <a:r>
              <a:rPr lang="en-US" b="1" dirty="0"/>
              <a:t> </a:t>
            </a:r>
            <a:r>
              <a:rPr lang="en-US" b="1" dirty="0" err="1"/>
              <a:t>đi</a:t>
            </a:r>
            <a:r>
              <a:rPr lang="en-US" b="1" dirty="0"/>
              <a:t>?"</a:t>
            </a:r>
          </a:p>
          <a:p>
            <a:endParaRPr lang="en-US" b="1" dirty="0"/>
          </a:p>
          <a:p>
            <a:r>
              <a:rPr lang="en-US" b="1" dirty="0"/>
              <a:t> </a:t>
            </a:r>
            <a:r>
              <a:rPr lang="en-US" b="1" dirty="0" err="1"/>
              <a:t>Chuẩn</a:t>
            </a:r>
            <a:r>
              <a:rPr lang="en-US" b="1" dirty="0"/>
              <a:t> </a:t>
            </a:r>
            <a:r>
              <a:rPr lang="en-US" b="1" dirty="0" err="1"/>
              <a:t>bị</a:t>
            </a:r>
            <a:endParaRPr lang="en-US" b="1" dirty="0"/>
          </a:p>
          <a:p>
            <a:r>
              <a:rPr lang="en-US" b="1" dirty="0"/>
              <a:t>"</a:t>
            </a:r>
            <a:r>
              <a:rPr lang="en-US" b="1" dirty="0" err="1"/>
              <a:t>Điều</a:t>
            </a:r>
            <a:r>
              <a:rPr lang="en-US" b="1" dirty="0"/>
              <a:t> </a:t>
            </a:r>
            <a:r>
              <a:rPr lang="en-US" b="1" dirty="0" err="1"/>
              <a:t>gì</a:t>
            </a:r>
            <a:r>
              <a:rPr lang="en-US" b="1" dirty="0"/>
              <a:t> </a:t>
            </a:r>
            <a:r>
              <a:rPr lang="en-US" b="1" dirty="0" err="1"/>
              <a:t>sẽ</a:t>
            </a:r>
            <a:r>
              <a:rPr lang="en-US" b="1" dirty="0"/>
              <a:t> </a:t>
            </a:r>
            <a:r>
              <a:rPr lang="en-US" b="1" dirty="0" err="1"/>
              <a:t>là</a:t>
            </a:r>
            <a:r>
              <a:rPr lang="en-US" b="1" dirty="0"/>
              <a:t> </a:t>
            </a:r>
            <a:r>
              <a:rPr lang="en-US" b="1" dirty="0" err="1"/>
              <a:t>bước</a:t>
            </a:r>
            <a:r>
              <a:rPr lang="en-US" b="1" dirty="0"/>
              <a:t> </a:t>
            </a:r>
            <a:r>
              <a:rPr lang="en-US" b="1" dirty="0" err="1"/>
              <a:t>đầu</a:t>
            </a:r>
            <a:r>
              <a:rPr lang="en-US" b="1" dirty="0"/>
              <a:t> </a:t>
            </a:r>
            <a:r>
              <a:rPr lang="en-US" b="1" dirty="0" err="1"/>
              <a:t>tiên</a:t>
            </a:r>
            <a:r>
              <a:rPr lang="en-US" b="1" dirty="0"/>
              <a:t>?" "</a:t>
            </a:r>
            <a:r>
              <a:rPr lang="en-US" b="1" dirty="0" err="1"/>
              <a:t>Bạn</a:t>
            </a:r>
            <a:r>
              <a:rPr lang="en-US" b="1" dirty="0"/>
              <a:t> </a:t>
            </a:r>
            <a:r>
              <a:rPr lang="en-US" b="1" dirty="0" err="1"/>
              <a:t>sẽ</a:t>
            </a:r>
            <a:r>
              <a:rPr lang="en-US" b="1" dirty="0"/>
              <a:t> </a:t>
            </a:r>
            <a:r>
              <a:rPr lang="en-US" b="1" dirty="0" err="1"/>
              <a:t>cần</a:t>
            </a:r>
            <a:r>
              <a:rPr lang="en-US" b="1" dirty="0"/>
              <a:t> </a:t>
            </a:r>
            <a:r>
              <a:rPr lang="en-US" b="1" dirty="0" err="1"/>
              <a:t>gì</a:t>
            </a:r>
            <a:r>
              <a:rPr lang="en-US" b="1" dirty="0"/>
              <a:t> </a:t>
            </a:r>
            <a:r>
              <a:rPr lang="en-US" b="1" dirty="0" err="1"/>
              <a:t>để</a:t>
            </a:r>
            <a:r>
              <a:rPr lang="en-US" b="1" dirty="0"/>
              <a:t> </a:t>
            </a:r>
            <a:r>
              <a:rPr lang="en-US" b="1" dirty="0" err="1"/>
              <a:t>đi</a:t>
            </a:r>
            <a:r>
              <a:rPr lang="en-US" b="1" dirty="0"/>
              <a:t> </a:t>
            </a:r>
            <a:r>
              <a:rPr lang="en-US" b="1" dirty="0" err="1"/>
              <a:t>cùng</a:t>
            </a:r>
            <a:r>
              <a:rPr lang="en-US" b="1" dirty="0"/>
              <a:t>?"</a:t>
            </a:r>
          </a:p>
          <a:p>
            <a:endParaRPr lang="en-US" b="1" dirty="0"/>
          </a:p>
          <a:p>
            <a:r>
              <a:rPr lang="en-US" b="1" dirty="0"/>
              <a:t> </a:t>
            </a:r>
            <a:r>
              <a:rPr lang="en-US" b="1" dirty="0" err="1"/>
              <a:t>có</a:t>
            </a:r>
            <a:r>
              <a:rPr lang="en-US" b="1" dirty="0"/>
              <a:t> </a:t>
            </a:r>
            <a:r>
              <a:rPr lang="en-US" b="1" dirty="0" err="1"/>
              <a:t>câu</a:t>
            </a:r>
            <a:r>
              <a:rPr lang="en-US" b="1" dirty="0"/>
              <a:t> </a:t>
            </a:r>
            <a:r>
              <a:rPr lang="en-US" b="1" dirty="0" err="1"/>
              <a:t>hỏi</a:t>
            </a:r>
            <a:r>
              <a:rPr lang="en-US" b="1" dirty="0"/>
              <a:t> </a:t>
            </a:r>
            <a:r>
              <a:rPr lang="en-US" b="1" dirty="0" err="1"/>
              <a:t>đóng</a:t>
            </a:r>
            <a:r>
              <a:rPr lang="en-US" b="1" dirty="0"/>
              <a:t>,</a:t>
            </a:r>
          </a:p>
          <a:p>
            <a:endParaRPr lang="en-US" b="1" dirty="0"/>
          </a:p>
          <a:p>
            <a:r>
              <a:rPr lang="en-US" b="1" dirty="0" err="1"/>
              <a:t>Xử</a:t>
            </a:r>
            <a:r>
              <a:rPr lang="en-US" b="1" dirty="0"/>
              <a:t> </a:t>
            </a:r>
            <a:r>
              <a:rPr lang="en-US" b="1" dirty="0" err="1"/>
              <a:t>lý</a:t>
            </a:r>
            <a:r>
              <a:rPr lang="en-US" b="1" dirty="0"/>
              <a:t> </a:t>
            </a:r>
            <a:r>
              <a:rPr lang="en-US" b="1" dirty="0" err="1"/>
              <a:t>sự</a:t>
            </a:r>
            <a:r>
              <a:rPr lang="en-US" b="1" dirty="0"/>
              <a:t> </a:t>
            </a:r>
            <a:r>
              <a:rPr lang="en-US" b="1" dirty="0" err="1"/>
              <a:t>cố</a:t>
            </a:r>
            <a:endParaRPr lang="en-US" b="1" dirty="0"/>
          </a:p>
          <a:p>
            <a:r>
              <a:rPr lang="en-US" b="1" dirty="0"/>
              <a:t> </a:t>
            </a:r>
            <a:r>
              <a:rPr lang="en-US" b="1" dirty="0" err="1"/>
              <a:t>Nếu</a:t>
            </a:r>
            <a:r>
              <a:rPr lang="en-US" b="1" dirty="0"/>
              <a:t> </a:t>
            </a:r>
            <a:r>
              <a:rPr lang="en-US" b="1" dirty="0" err="1"/>
              <a:t>bạn</a:t>
            </a:r>
            <a:r>
              <a:rPr lang="en-US" b="1" dirty="0"/>
              <a:t> </a:t>
            </a:r>
            <a:r>
              <a:rPr lang="en-US" b="1" dirty="0" err="1"/>
              <a:t>nêu</a:t>
            </a:r>
            <a:r>
              <a:rPr lang="en-US" b="1" dirty="0"/>
              <a:t> </a:t>
            </a:r>
            <a:r>
              <a:rPr lang="en-US" b="1" dirty="0" err="1"/>
              <a:t>ra</a:t>
            </a:r>
            <a:r>
              <a:rPr lang="en-US" b="1" dirty="0"/>
              <a:t> </a:t>
            </a:r>
            <a:r>
              <a:rPr lang="en-US" b="1" dirty="0" err="1"/>
              <a:t>các</a:t>
            </a:r>
            <a:r>
              <a:rPr lang="en-US" b="1" dirty="0"/>
              <a:t> </a:t>
            </a:r>
            <a:r>
              <a:rPr lang="en-US" b="1" dirty="0" err="1"/>
              <a:t>khó</a:t>
            </a:r>
            <a:r>
              <a:rPr lang="en-US" b="1" dirty="0"/>
              <a:t> </a:t>
            </a:r>
            <a:r>
              <a:rPr lang="en-US" b="1" dirty="0" err="1"/>
              <a:t>khăn</a:t>
            </a:r>
            <a:r>
              <a:rPr lang="en-US" b="1" dirty="0"/>
              <a:t> </a:t>
            </a:r>
            <a:r>
              <a:rPr lang="en-US" b="1" dirty="0" err="1"/>
              <a:t>và</a:t>
            </a:r>
            <a:r>
              <a:rPr lang="en-US" b="1" dirty="0"/>
              <a:t> </a:t>
            </a:r>
            <a:r>
              <a:rPr lang="en-US" b="1" dirty="0" err="1"/>
              <a:t>yêu</a:t>
            </a:r>
            <a:r>
              <a:rPr lang="en-US" b="1" dirty="0"/>
              <a:t> </a:t>
            </a:r>
            <a:r>
              <a:rPr lang="en-US" b="1" dirty="0" err="1"/>
              <a:t>cầu</a:t>
            </a:r>
            <a:r>
              <a:rPr lang="en-US" b="1" dirty="0"/>
              <a:t> TC </a:t>
            </a:r>
            <a:r>
              <a:rPr lang="en-US" b="1" dirty="0" err="1"/>
              <a:t>phản</a:t>
            </a:r>
            <a:r>
              <a:rPr lang="en-US" b="1" dirty="0"/>
              <a:t> </a:t>
            </a:r>
            <a:r>
              <a:rPr lang="en-US" b="1" dirty="0" err="1"/>
              <a:t>hồi</a:t>
            </a:r>
            <a:r>
              <a:rPr lang="en-US" b="1" dirty="0"/>
              <a:t>, </a:t>
            </a:r>
            <a:r>
              <a:rPr lang="en-US" b="1" dirty="0" err="1"/>
              <a:t>câu</a:t>
            </a:r>
            <a:r>
              <a:rPr lang="en-US" b="1" dirty="0"/>
              <a:t> </a:t>
            </a:r>
            <a:r>
              <a:rPr lang="en-US" b="1" dirty="0" err="1"/>
              <a:t>trả</a:t>
            </a:r>
            <a:r>
              <a:rPr lang="en-US" b="1" dirty="0"/>
              <a:t> </a:t>
            </a:r>
            <a:r>
              <a:rPr lang="en-US" b="1" dirty="0" err="1"/>
              <a:t>lời</a:t>
            </a:r>
            <a:r>
              <a:rPr lang="en-US" b="1" dirty="0"/>
              <a:t> </a:t>
            </a:r>
            <a:r>
              <a:rPr lang="en-US" b="1" dirty="0" err="1"/>
              <a:t>có</a:t>
            </a:r>
            <a:r>
              <a:rPr lang="en-US" b="1" dirty="0"/>
              <a:t> </a:t>
            </a:r>
            <a:r>
              <a:rPr lang="en-US" b="1" dirty="0" err="1"/>
              <a:t>thể</a:t>
            </a:r>
            <a:r>
              <a:rPr lang="en-US" b="1" dirty="0"/>
              <a:t> </a:t>
            </a:r>
            <a:r>
              <a:rPr lang="en-US" b="1" dirty="0" err="1"/>
              <a:t>sẽ</a:t>
            </a:r>
            <a:r>
              <a:rPr lang="en-US" b="1" dirty="0"/>
              <a:t> </a:t>
            </a:r>
            <a:r>
              <a:rPr lang="en-US" b="1" dirty="0" err="1"/>
              <a:t>huy</a:t>
            </a:r>
            <a:r>
              <a:rPr lang="en-US" b="1" dirty="0"/>
              <a:t> </a:t>
            </a:r>
            <a:r>
              <a:rPr lang="en-US" b="1" dirty="0" err="1"/>
              <a:t>động</a:t>
            </a:r>
            <a:r>
              <a:rPr lang="en-US" b="1" dirty="0"/>
              <a:t> </a:t>
            </a:r>
            <a:r>
              <a:rPr lang="en-US" b="1" dirty="0" err="1"/>
              <a:t>chuyện</a:t>
            </a:r>
            <a:r>
              <a:rPr lang="en-US" b="1" dirty="0"/>
              <a:t> </a:t>
            </a:r>
            <a:r>
              <a:rPr lang="en-US" b="1" dirty="0" err="1"/>
              <a:t>thay</a:t>
            </a:r>
            <a:r>
              <a:rPr lang="en-US" b="1" dirty="0"/>
              <a:t> </a:t>
            </a:r>
            <a:r>
              <a:rPr lang="en-US" b="1" dirty="0" err="1"/>
              <a:t>đổi</a:t>
            </a:r>
            <a:r>
              <a:rPr lang="en-US" b="1" dirty="0"/>
              <a:t>. TTV </a:t>
            </a:r>
            <a:r>
              <a:rPr lang="en-US" b="1" dirty="0" err="1"/>
              <a:t>Tránh</a:t>
            </a:r>
            <a:r>
              <a:rPr lang="en-US" b="1" dirty="0"/>
              <a:t> </a:t>
            </a:r>
            <a:r>
              <a:rPr lang="en-US" b="1" dirty="0" err="1"/>
              <a:t>cung</a:t>
            </a:r>
            <a:r>
              <a:rPr lang="en-US" b="1" dirty="0"/>
              <a:t> </a:t>
            </a:r>
            <a:r>
              <a:rPr lang="en-US" b="1" dirty="0" err="1"/>
              <a:t>cấp</a:t>
            </a:r>
            <a:r>
              <a:rPr lang="en-US" b="1" dirty="0"/>
              <a:t> </a:t>
            </a:r>
            <a:r>
              <a:rPr lang="en-US" b="1" dirty="0" err="1"/>
              <a:t>các</a:t>
            </a:r>
            <a:r>
              <a:rPr lang="en-US" b="1" dirty="0"/>
              <a:t> </a:t>
            </a:r>
            <a:r>
              <a:rPr lang="en-US" b="1" dirty="0" err="1"/>
              <a:t>giải</a:t>
            </a:r>
            <a:r>
              <a:rPr lang="en-US" b="1" dirty="0"/>
              <a:t> </a:t>
            </a:r>
            <a:r>
              <a:rPr lang="en-US" b="1" dirty="0" err="1"/>
              <a:t>pháp</a:t>
            </a:r>
            <a:r>
              <a:rPr lang="en-US" b="1" dirty="0"/>
              <a:t>. </a:t>
            </a:r>
            <a:r>
              <a:rPr lang="en-US" b="1" dirty="0" err="1"/>
              <a:t>Nếu</a:t>
            </a:r>
            <a:r>
              <a:rPr lang="en-US" b="1" dirty="0"/>
              <a:t> TC </a:t>
            </a:r>
            <a:r>
              <a:rPr lang="en-US" b="1" dirty="0" err="1"/>
              <a:t>nêu</a:t>
            </a:r>
            <a:r>
              <a:rPr lang="en-US" b="1" dirty="0"/>
              <a:t> </a:t>
            </a:r>
            <a:r>
              <a:rPr lang="en-US" b="1" dirty="0" err="1"/>
              <a:t>lên</a:t>
            </a:r>
            <a:r>
              <a:rPr lang="en-US" b="1" dirty="0"/>
              <a:t> </a:t>
            </a:r>
            <a:r>
              <a:rPr lang="en-US" b="1" dirty="0" err="1"/>
              <a:t>khó</a:t>
            </a:r>
            <a:r>
              <a:rPr lang="en-US" b="1" dirty="0"/>
              <a:t> </a:t>
            </a:r>
            <a:r>
              <a:rPr lang="en-US" b="1" dirty="0" err="1"/>
              <a:t>khăn</a:t>
            </a:r>
            <a:r>
              <a:rPr lang="en-US" b="1" dirty="0"/>
              <a:t> </a:t>
            </a:r>
            <a:r>
              <a:rPr lang="en-US" b="1" dirty="0" err="1"/>
              <a:t>và</a:t>
            </a:r>
            <a:r>
              <a:rPr lang="en-US" b="1" dirty="0"/>
              <a:t> TVV </a:t>
            </a:r>
            <a:r>
              <a:rPr lang="en-US" b="1" dirty="0" err="1"/>
              <a:t>cung</a:t>
            </a:r>
            <a:r>
              <a:rPr lang="en-US" b="1" dirty="0"/>
              <a:t> </a:t>
            </a:r>
            <a:r>
              <a:rPr lang="en-US" b="1" dirty="0" err="1"/>
              <a:t>cấp</a:t>
            </a:r>
            <a:r>
              <a:rPr lang="en-US" b="1" dirty="0"/>
              <a:t> </a:t>
            </a:r>
            <a:r>
              <a:rPr lang="en-US" b="1" dirty="0" err="1"/>
              <a:t>câu</a:t>
            </a:r>
            <a:r>
              <a:rPr lang="en-US" b="1" dirty="0"/>
              <a:t> </a:t>
            </a:r>
            <a:r>
              <a:rPr lang="en-US" b="1" dirty="0" err="1"/>
              <a:t>trả</a:t>
            </a:r>
            <a:r>
              <a:rPr lang="en-US" b="1" dirty="0"/>
              <a:t> </a:t>
            </a:r>
            <a:r>
              <a:rPr lang="en-US" b="1" dirty="0" err="1"/>
              <a:t>lời</a:t>
            </a:r>
            <a:r>
              <a:rPr lang="en-US" b="1" dirty="0"/>
              <a:t> </a:t>
            </a:r>
            <a:r>
              <a:rPr lang="en-US" b="1" dirty="0" err="1"/>
              <a:t>thì</a:t>
            </a:r>
            <a:r>
              <a:rPr lang="en-US" b="1" dirty="0"/>
              <a:t> </a:t>
            </a:r>
            <a:r>
              <a:rPr lang="en-US" b="1" dirty="0" err="1"/>
              <a:t>sai</a:t>
            </a:r>
            <a:r>
              <a:rPr lang="en-US" b="1" dirty="0"/>
              <a:t> </a:t>
            </a:r>
            <a:r>
              <a:rPr lang="en-US" b="1" dirty="0" err="1"/>
              <a:t>rồi</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134</a:t>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r>
              <a:rPr lang="en-US" b="1" dirty="0" err="1"/>
              <a:t>Lập</a:t>
            </a:r>
            <a:r>
              <a:rPr lang="en-US" b="1" dirty="0"/>
              <a:t> </a:t>
            </a:r>
            <a:r>
              <a:rPr lang="en-US" b="1" dirty="0" err="1"/>
              <a:t>bản</a:t>
            </a:r>
            <a:r>
              <a:rPr lang="en-US" b="1" dirty="0"/>
              <a:t> </a:t>
            </a:r>
            <a:r>
              <a:rPr lang="en-US" b="1" dirty="0" err="1"/>
              <a:t>đồ</a:t>
            </a:r>
            <a:r>
              <a:rPr lang="en-US" b="1" dirty="0"/>
              <a:t> </a:t>
            </a:r>
            <a:r>
              <a:rPr lang="en-US" b="1" dirty="0" err="1"/>
              <a:t>kế</a:t>
            </a:r>
            <a:r>
              <a:rPr lang="en-US" b="1" dirty="0"/>
              <a:t> </a:t>
            </a:r>
            <a:r>
              <a:rPr lang="en-US" b="1" dirty="0" err="1"/>
              <a:t>hoạch</a:t>
            </a:r>
            <a:endParaRPr lang="en-US" b="1" dirty="0"/>
          </a:p>
          <a:p>
            <a:r>
              <a:rPr lang="en-US" b="1" dirty="0"/>
              <a:t>1. </a:t>
            </a:r>
            <a:r>
              <a:rPr lang="en-US" b="1" dirty="0" err="1"/>
              <a:t>Xác</a:t>
            </a:r>
            <a:r>
              <a:rPr lang="en-US" b="1" dirty="0"/>
              <a:t> </a:t>
            </a:r>
            <a:r>
              <a:rPr lang="en-US" b="1" dirty="0" err="1"/>
              <a:t>nhận</a:t>
            </a:r>
            <a:r>
              <a:rPr lang="en-US" b="1" dirty="0"/>
              <a:t> </a:t>
            </a:r>
            <a:r>
              <a:rPr lang="en-US" b="1" dirty="0" err="1"/>
              <a:t>mục</a:t>
            </a:r>
            <a:r>
              <a:rPr lang="en-US" b="1" dirty="0"/>
              <a:t> </a:t>
            </a:r>
            <a:r>
              <a:rPr lang="en-US" b="1" dirty="0" err="1"/>
              <a:t>tiêu</a:t>
            </a:r>
            <a:r>
              <a:rPr lang="en-US" b="1" dirty="0"/>
              <a:t>, </a:t>
            </a:r>
            <a:r>
              <a:rPr lang="en-US" b="1" dirty="0" err="1"/>
              <a:t>và</a:t>
            </a:r>
            <a:r>
              <a:rPr lang="en-US" b="1" dirty="0"/>
              <a:t> </a:t>
            </a:r>
            <a:r>
              <a:rPr lang="en-US" b="1" dirty="0" err="1"/>
              <a:t>có</a:t>
            </a:r>
            <a:r>
              <a:rPr lang="en-US" b="1" dirty="0"/>
              <a:t> </a:t>
            </a:r>
            <a:r>
              <a:rPr lang="en-US" b="1" dirty="0" err="1"/>
              <a:t>thể</a:t>
            </a:r>
            <a:r>
              <a:rPr lang="en-US" b="1" dirty="0"/>
              <a:t> </a:t>
            </a:r>
            <a:r>
              <a:rPr lang="en-US" b="1" dirty="0" err="1"/>
              <a:t>có</a:t>
            </a:r>
            <a:r>
              <a:rPr lang="en-US" b="1" dirty="0"/>
              <a:t> </a:t>
            </a:r>
            <a:r>
              <a:rPr lang="en-US" b="1" dirty="0" err="1"/>
              <a:t>mục</a:t>
            </a:r>
            <a:r>
              <a:rPr lang="en-US" b="1" dirty="0"/>
              <a:t> </a:t>
            </a:r>
            <a:r>
              <a:rPr lang="en-US" b="1" dirty="0" err="1"/>
              <a:t>tiêu</a:t>
            </a:r>
            <a:r>
              <a:rPr lang="en-US" b="1" dirty="0"/>
              <a:t> </a:t>
            </a:r>
            <a:r>
              <a:rPr lang="en-US" b="1" dirty="0" err="1"/>
              <a:t>phụ</a:t>
            </a:r>
            <a:endParaRPr lang="en-US" b="1" dirty="0"/>
          </a:p>
          <a:p>
            <a:r>
              <a:rPr lang="en-US" b="1" dirty="0"/>
              <a:t>2. </a:t>
            </a:r>
            <a:r>
              <a:rPr lang="en-US" b="1" dirty="0" err="1"/>
              <a:t>Phân</a:t>
            </a:r>
            <a:r>
              <a:rPr lang="en-US" b="1" dirty="0"/>
              <a:t> </a:t>
            </a:r>
            <a:r>
              <a:rPr lang="en-US" b="1" dirty="0" err="1"/>
              <a:t>loại</a:t>
            </a:r>
            <a:r>
              <a:rPr lang="en-US" b="1" dirty="0"/>
              <a:t> </a:t>
            </a:r>
            <a:r>
              <a:rPr lang="en-US" b="1" dirty="0" err="1"/>
              <a:t>các</a:t>
            </a:r>
            <a:r>
              <a:rPr lang="en-US" b="1" dirty="0"/>
              <a:t> </a:t>
            </a:r>
            <a:r>
              <a:rPr lang="en-US" b="1" dirty="0" err="1"/>
              <a:t>đường</a:t>
            </a:r>
            <a:r>
              <a:rPr lang="en-US" b="1" dirty="0"/>
              <a:t> </a:t>
            </a:r>
            <a:r>
              <a:rPr lang="en-US" b="1" dirty="0" err="1"/>
              <a:t>đi</a:t>
            </a:r>
            <a:r>
              <a:rPr lang="en-US" b="1" dirty="0"/>
              <a:t> </a:t>
            </a:r>
            <a:r>
              <a:rPr lang="en-US" b="1" dirty="0" err="1"/>
              <a:t>có</a:t>
            </a:r>
            <a:r>
              <a:rPr lang="en-US" b="1" dirty="0"/>
              <a:t> </a:t>
            </a:r>
            <a:r>
              <a:rPr lang="en-US" b="1" dirty="0" err="1"/>
              <a:t>sẵn</a:t>
            </a:r>
            <a:r>
              <a:rPr lang="en-US" b="1" dirty="0"/>
              <a:t> </a:t>
            </a:r>
            <a:r>
              <a:rPr lang="en-US" b="1" dirty="0" err="1"/>
              <a:t>hoặc</a:t>
            </a:r>
            <a:r>
              <a:rPr lang="en-US" b="1" dirty="0"/>
              <a:t> </a:t>
            </a:r>
            <a:r>
              <a:rPr lang="en-US" b="1" dirty="0" err="1"/>
              <a:t>đã</a:t>
            </a:r>
            <a:r>
              <a:rPr lang="en-US" b="1" dirty="0"/>
              <a:t> </a:t>
            </a:r>
            <a:r>
              <a:rPr lang="en-US" b="1" dirty="0" err="1"/>
              <a:t>được</a:t>
            </a:r>
            <a:r>
              <a:rPr lang="en-US" b="1" dirty="0"/>
              <a:t> </a:t>
            </a:r>
            <a:r>
              <a:rPr lang="en-US" b="1" dirty="0" err="1"/>
              <a:t>thảo</a:t>
            </a:r>
            <a:r>
              <a:rPr lang="en-US" b="1" dirty="0"/>
              <a:t> </a:t>
            </a:r>
            <a:r>
              <a:rPr lang="en-US" b="1" dirty="0" err="1"/>
              <a:t>luận</a:t>
            </a:r>
            <a:r>
              <a:rPr lang="en-US" b="1" dirty="0"/>
              <a:t>.</a:t>
            </a:r>
          </a:p>
          <a:p>
            <a:r>
              <a:rPr lang="en-US" b="1" dirty="0" err="1"/>
              <a:t>phát</a:t>
            </a:r>
            <a:r>
              <a:rPr lang="en-US" b="1" dirty="0"/>
              <a:t> </a:t>
            </a:r>
            <a:r>
              <a:rPr lang="en-US" b="1" dirty="0" err="1"/>
              <a:t>triển</a:t>
            </a:r>
            <a:r>
              <a:rPr lang="en-US" b="1" dirty="0"/>
              <a:t> </a:t>
            </a:r>
            <a:r>
              <a:rPr lang="en-US" b="1" dirty="0" err="1"/>
              <a:t>một</a:t>
            </a:r>
            <a:r>
              <a:rPr lang="en-US" b="1" dirty="0"/>
              <a:t> </a:t>
            </a:r>
            <a:r>
              <a:rPr lang="en-US" b="1" dirty="0" err="1"/>
              <a:t>danh</a:t>
            </a:r>
            <a:r>
              <a:rPr lang="en-US" b="1" dirty="0"/>
              <a:t> </a:t>
            </a:r>
            <a:r>
              <a:rPr lang="en-US" b="1" dirty="0" err="1"/>
              <a:t>sách</a:t>
            </a:r>
            <a:r>
              <a:rPr lang="en-US" b="1" dirty="0"/>
              <a:t> </a:t>
            </a:r>
            <a:r>
              <a:rPr lang="en-US" b="1" dirty="0" err="1"/>
              <a:t>các</a:t>
            </a:r>
            <a:r>
              <a:rPr lang="en-US" b="1" dirty="0"/>
              <a:t> </a:t>
            </a:r>
            <a:r>
              <a:rPr lang="en-US" b="1" dirty="0" err="1"/>
              <a:t>kế</a:t>
            </a:r>
            <a:r>
              <a:rPr lang="en-US" b="1" dirty="0"/>
              <a:t> </a:t>
            </a:r>
            <a:r>
              <a:rPr lang="en-US" b="1" dirty="0" err="1"/>
              <a:t>hoạch</a:t>
            </a:r>
            <a:r>
              <a:rPr lang="en-US" b="1" dirty="0"/>
              <a:t> </a:t>
            </a:r>
            <a:r>
              <a:rPr lang="en-US" b="1" dirty="0" err="1"/>
              <a:t>có</a:t>
            </a:r>
            <a:r>
              <a:rPr lang="en-US" b="1" dirty="0"/>
              <a:t> </a:t>
            </a:r>
            <a:r>
              <a:rPr lang="en-US" b="1" dirty="0" err="1"/>
              <a:t>sẵn</a:t>
            </a:r>
            <a:r>
              <a:rPr lang="en-US" b="1" dirty="0"/>
              <a:t>. </a:t>
            </a:r>
            <a:r>
              <a:rPr lang="en-US" b="1" dirty="0" err="1"/>
              <a:t>không</a:t>
            </a:r>
            <a:r>
              <a:rPr lang="en-US" b="1" dirty="0"/>
              <a:t> </a:t>
            </a:r>
            <a:r>
              <a:rPr lang="en-US" b="1" dirty="0" err="1"/>
              <a:t>tốn</a:t>
            </a:r>
            <a:r>
              <a:rPr lang="en-US" b="1" dirty="0"/>
              <a:t> </a:t>
            </a:r>
            <a:r>
              <a:rPr lang="en-US" b="1" dirty="0" err="1"/>
              <a:t>nhiều</a:t>
            </a:r>
            <a:r>
              <a:rPr lang="en-US" b="1" dirty="0"/>
              <a:t> </a:t>
            </a:r>
            <a:r>
              <a:rPr lang="en-US" b="1" dirty="0" err="1"/>
              <a:t>thời</a:t>
            </a:r>
            <a:r>
              <a:rPr lang="en-US" b="1" dirty="0"/>
              <a:t> </a:t>
            </a:r>
            <a:r>
              <a:rPr lang="en-US" b="1" dirty="0" err="1"/>
              <a:t>gian</a:t>
            </a:r>
            <a:r>
              <a:rPr lang="en-US" b="1" dirty="0"/>
              <a:t> </a:t>
            </a:r>
            <a:r>
              <a:rPr lang="en-US" b="1" dirty="0" err="1"/>
              <a:t>phê</a:t>
            </a:r>
            <a:r>
              <a:rPr lang="en-US" b="1" dirty="0"/>
              <a:t> </a:t>
            </a:r>
            <a:r>
              <a:rPr lang="en-US" b="1" dirty="0" err="1"/>
              <a:t>bình</a:t>
            </a:r>
            <a:endParaRPr lang="en-US" b="1" dirty="0"/>
          </a:p>
          <a:p>
            <a:r>
              <a:rPr lang="en-US" b="1" dirty="0"/>
              <a:t>3. </a:t>
            </a:r>
            <a:r>
              <a:rPr lang="en-US" b="1" dirty="0" err="1"/>
              <a:t>Gợi</a:t>
            </a:r>
            <a:r>
              <a:rPr lang="en-US" b="1" dirty="0"/>
              <a:t> </a:t>
            </a:r>
            <a:r>
              <a:rPr lang="en-US" b="1" dirty="0" err="1"/>
              <a:t>ý</a:t>
            </a:r>
            <a:r>
              <a:rPr lang="en-US" b="1" dirty="0"/>
              <a:t> </a:t>
            </a:r>
            <a:r>
              <a:rPr lang="en-US" b="1" dirty="0" err="1"/>
              <a:t>thái</a:t>
            </a:r>
            <a:r>
              <a:rPr lang="en-US" b="1" dirty="0"/>
              <a:t> </a:t>
            </a:r>
            <a:r>
              <a:rPr lang="en-US" b="1" dirty="0" err="1"/>
              <a:t>độ</a:t>
            </a:r>
            <a:r>
              <a:rPr lang="en-US" b="1" dirty="0"/>
              <a:t> </a:t>
            </a:r>
            <a:r>
              <a:rPr lang="en-US" b="1" dirty="0" err="1"/>
              <a:t>của</a:t>
            </a:r>
            <a:r>
              <a:rPr lang="en-US" b="1" dirty="0"/>
              <a:t> </a:t>
            </a:r>
            <a:r>
              <a:rPr lang="en-US" b="1" dirty="0" err="1"/>
              <a:t>khách</a:t>
            </a:r>
            <a:r>
              <a:rPr lang="en-US" b="1" dirty="0"/>
              <a:t> </a:t>
            </a:r>
            <a:r>
              <a:rPr lang="en-US" b="1" dirty="0" err="1"/>
              <a:t>hàng</a:t>
            </a:r>
            <a:r>
              <a:rPr lang="en-US" b="1" dirty="0"/>
              <a:t> </a:t>
            </a:r>
            <a:r>
              <a:rPr lang="en-US" b="1" dirty="0" err="1"/>
              <a:t>về</a:t>
            </a:r>
            <a:r>
              <a:rPr lang="en-US" b="1" dirty="0"/>
              <a:t> </a:t>
            </a:r>
            <a:r>
              <a:rPr lang="en-US" b="1" dirty="0" err="1"/>
              <a:t>cách</a:t>
            </a:r>
            <a:r>
              <a:rPr lang="en-US" b="1" dirty="0"/>
              <a:t> </a:t>
            </a:r>
            <a:r>
              <a:rPr lang="en-US" b="1" dirty="0" err="1"/>
              <a:t>tốt</a:t>
            </a:r>
            <a:r>
              <a:rPr lang="en-US" b="1" dirty="0"/>
              <a:t> </a:t>
            </a:r>
            <a:r>
              <a:rPr lang="en-US" b="1" dirty="0" err="1"/>
              <a:t>nhất.TVV</a:t>
            </a:r>
            <a:r>
              <a:rPr lang="en-US" b="1" dirty="0"/>
              <a:t> </a:t>
            </a:r>
            <a:r>
              <a:rPr lang="en-US" b="1" dirty="0" err="1"/>
              <a:t>có</a:t>
            </a:r>
            <a:r>
              <a:rPr lang="en-US" b="1" dirty="0"/>
              <a:t> </a:t>
            </a:r>
            <a:r>
              <a:rPr lang="en-US" b="1" dirty="0" err="1"/>
              <a:t>thể</a:t>
            </a:r>
            <a:r>
              <a:rPr lang="en-US" b="1" dirty="0"/>
              <a:t> </a:t>
            </a:r>
            <a:r>
              <a:rPr lang="en-US" b="1" dirty="0" err="1"/>
              <a:t>hướng</a:t>
            </a:r>
            <a:r>
              <a:rPr lang="en-US" b="1" dirty="0"/>
              <a:t> </a:t>
            </a:r>
            <a:r>
              <a:rPr lang="en-US" b="1" dirty="0" err="1"/>
              <a:t>dẫn</a:t>
            </a:r>
            <a:r>
              <a:rPr lang="en-US" b="1" dirty="0"/>
              <a:t> (</a:t>
            </a:r>
            <a:r>
              <a:rPr lang="en-US" b="1" dirty="0" err="1"/>
              <a:t>với</a:t>
            </a:r>
            <a:r>
              <a:rPr lang="en-US" b="1" dirty="0"/>
              <a:t> </a:t>
            </a:r>
            <a:r>
              <a:rPr lang="en-US" b="1" dirty="0" err="1"/>
              <a:t>sự</a:t>
            </a:r>
            <a:r>
              <a:rPr lang="en-US" b="1" dirty="0"/>
              <a:t> </a:t>
            </a:r>
            <a:r>
              <a:rPr lang="en-US" b="1" dirty="0" err="1"/>
              <a:t>cho</a:t>
            </a:r>
            <a:r>
              <a:rPr lang="en-US" b="1" dirty="0"/>
              <a:t> </a:t>
            </a:r>
            <a:r>
              <a:rPr lang="en-US" b="1" dirty="0" err="1"/>
              <a:t>phép</a:t>
            </a:r>
            <a:r>
              <a:rPr lang="en-US" b="1" dirty="0"/>
              <a:t> </a:t>
            </a:r>
            <a:r>
              <a:rPr lang="en-US" b="1" dirty="0" err="1"/>
              <a:t>lại</a:t>
            </a:r>
            <a:r>
              <a:rPr lang="en-US" b="1" dirty="0"/>
              <a:t>) </a:t>
            </a:r>
            <a:r>
              <a:rPr lang="en-US" b="1" dirty="0" err="1"/>
              <a:t>đối</a:t>
            </a:r>
            <a:r>
              <a:rPr lang="en-US" b="1" dirty="0"/>
              <a:t> </a:t>
            </a:r>
            <a:r>
              <a:rPr lang="en-US" b="1" dirty="0" err="1"/>
              <a:t>với</a:t>
            </a:r>
            <a:r>
              <a:rPr lang="en-US" b="1" dirty="0"/>
              <a:t> </a:t>
            </a:r>
            <a:r>
              <a:rPr lang="en-US" b="1" dirty="0" err="1"/>
              <a:t>những</a:t>
            </a:r>
            <a:r>
              <a:rPr lang="en-US" b="1" dirty="0"/>
              <a:t> con </a:t>
            </a:r>
            <a:r>
              <a:rPr lang="en-US" b="1" dirty="0" err="1"/>
              <a:t>đường</a:t>
            </a:r>
            <a:r>
              <a:rPr lang="en-US" b="1" dirty="0"/>
              <a:t> </a:t>
            </a:r>
            <a:r>
              <a:rPr lang="en-US" b="1" dirty="0" err="1"/>
              <a:t>nguy</a:t>
            </a:r>
            <a:r>
              <a:rPr lang="en-US" b="1" dirty="0"/>
              <a:t> </a:t>
            </a:r>
            <a:r>
              <a:rPr lang="en-US" b="1" dirty="0" err="1"/>
              <a:t>hiểm</a:t>
            </a:r>
            <a:r>
              <a:rPr lang="en-US" b="1" dirty="0"/>
              <a:t> </a:t>
            </a:r>
            <a:r>
              <a:rPr lang="en-US" b="1" dirty="0" err="1"/>
              <a:t>hoặc</a:t>
            </a:r>
            <a:r>
              <a:rPr lang="en-US" b="1" dirty="0"/>
              <a:t> </a:t>
            </a:r>
            <a:r>
              <a:rPr lang="en-US" b="1" dirty="0" err="1"/>
              <a:t>sẽ</a:t>
            </a:r>
            <a:r>
              <a:rPr lang="en-US" b="1" dirty="0"/>
              <a:t> </a:t>
            </a:r>
            <a:r>
              <a:rPr lang="en-US" b="1" dirty="0" err="1"/>
              <a:t>không</a:t>
            </a:r>
            <a:r>
              <a:rPr lang="en-US" b="1" dirty="0"/>
              <a:t> </a:t>
            </a:r>
            <a:r>
              <a:rPr lang="en-US" b="1" dirty="0" err="1"/>
              <a:t>dẫn</a:t>
            </a:r>
            <a:r>
              <a:rPr lang="en-US" b="1" dirty="0"/>
              <a:t> </a:t>
            </a:r>
            <a:r>
              <a:rPr lang="en-US" b="1" dirty="0" err="1"/>
              <a:t>tới</a:t>
            </a:r>
            <a:r>
              <a:rPr lang="en-US" b="1" dirty="0"/>
              <a:t> </a:t>
            </a:r>
            <a:r>
              <a:rPr lang="en-US" b="1" dirty="0" err="1"/>
              <a:t>điểm</a:t>
            </a:r>
            <a:r>
              <a:rPr lang="en-US" b="1" dirty="0"/>
              <a:t> </a:t>
            </a:r>
            <a:r>
              <a:rPr lang="en-US" b="1" dirty="0" err="1"/>
              <a:t>đến.Sau</a:t>
            </a:r>
            <a:r>
              <a:rPr lang="en-US" b="1" dirty="0"/>
              <a:t> </a:t>
            </a:r>
            <a:r>
              <a:rPr lang="en-US" b="1" dirty="0" err="1"/>
              <a:t>khi</a:t>
            </a:r>
            <a:r>
              <a:rPr lang="en-US" b="1" dirty="0"/>
              <a:t>  </a:t>
            </a:r>
            <a:r>
              <a:rPr lang="en-US" b="1" dirty="0" err="1"/>
              <a:t>chọn</a:t>
            </a:r>
            <a:r>
              <a:rPr lang="en-US" b="1" dirty="0"/>
              <a:t> </a:t>
            </a:r>
            <a:r>
              <a:rPr lang="en-US" b="1" dirty="0" err="1"/>
              <a:t>Kế</a:t>
            </a:r>
            <a:r>
              <a:rPr lang="en-US" b="1" dirty="0"/>
              <a:t> </a:t>
            </a:r>
            <a:r>
              <a:rPr lang="en-US" b="1" dirty="0" err="1"/>
              <a:t>hoạch</a:t>
            </a:r>
            <a:r>
              <a:rPr lang="en-US" b="1" dirty="0"/>
              <a:t> A, </a:t>
            </a:r>
            <a:r>
              <a:rPr lang="en-US" b="1" dirty="0" err="1"/>
              <a:t>Có</a:t>
            </a:r>
            <a:r>
              <a:rPr lang="en-US" b="1" dirty="0"/>
              <a:t> </a:t>
            </a:r>
            <a:r>
              <a:rPr lang="en-US" b="1" dirty="0" err="1"/>
              <a:t>thể</a:t>
            </a:r>
            <a:r>
              <a:rPr lang="en-US" b="1" dirty="0"/>
              <a:t> </a:t>
            </a:r>
            <a:r>
              <a:rPr lang="en-US" b="1" dirty="0" err="1"/>
              <a:t>có</a:t>
            </a:r>
            <a:r>
              <a:rPr lang="en-US" b="1" dirty="0"/>
              <a:t> </a:t>
            </a:r>
            <a:r>
              <a:rPr lang="en-US" b="1" dirty="0" err="1"/>
              <a:t>những</a:t>
            </a:r>
            <a:r>
              <a:rPr lang="en-US" b="1" dirty="0"/>
              <a:t> </a:t>
            </a:r>
            <a:r>
              <a:rPr lang="en-US" b="1" dirty="0" err="1"/>
              <a:t>chướng</a:t>
            </a:r>
            <a:r>
              <a:rPr lang="en-US" b="1" dirty="0"/>
              <a:t> </a:t>
            </a:r>
            <a:r>
              <a:rPr lang="en-US" b="1" dirty="0" err="1"/>
              <a:t>ngại</a:t>
            </a:r>
            <a:r>
              <a:rPr lang="en-US" b="1" dirty="0"/>
              <a:t> </a:t>
            </a:r>
            <a:r>
              <a:rPr lang="en-US" b="1" dirty="0" err="1"/>
              <a:t>không</a:t>
            </a:r>
            <a:r>
              <a:rPr lang="en-US" b="1" dirty="0"/>
              <a:t> </a:t>
            </a:r>
            <a:r>
              <a:rPr lang="en-US" b="1" dirty="0" err="1"/>
              <a:t>lường</a:t>
            </a:r>
            <a:r>
              <a:rPr lang="en-US" b="1" dirty="0"/>
              <a:t> </a:t>
            </a:r>
            <a:r>
              <a:rPr lang="en-US" b="1" dirty="0" err="1"/>
              <a:t>trước</a:t>
            </a:r>
            <a:r>
              <a:rPr lang="en-US" b="1" dirty="0"/>
              <a:t> </a:t>
            </a:r>
            <a:r>
              <a:rPr lang="en-US" b="1" dirty="0" err="1"/>
              <a:t>trên</a:t>
            </a:r>
            <a:r>
              <a:rPr lang="en-US" b="1" dirty="0"/>
              <a:t> </a:t>
            </a:r>
            <a:r>
              <a:rPr lang="en-US" b="1" dirty="0" err="1"/>
              <a:t>đường</a:t>
            </a:r>
            <a:r>
              <a:rPr lang="en-US" b="1" dirty="0"/>
              <a:t> </a:t>
            </a:r>
            <a:r>
              <a:rPr lang="en-US" b="1" dirty="0" err="1"/>
              <a:t>đi</a:t>
            </a:r>
            <a:r>
              <a:rPr lang="en-US" b="1" dirty="0"/>
              <a:t>, </a:t>
            </a:r>
            <a:r>
              <a:rPr lang="en-US" b="1" dirty="0" err="1"/>
              <a:t>và</a:t>
            </a:r>
            <a:r>
              <a:rPr lang="en-US" b="1" dirty="0"/>
              <a:t> </a:t>
            </a:r>
            <a:r>
              <a:rPr lang="en-US" b="1" dirty="0" err="1"/>
              <a:t>nên</a:t>
            </a:r>
            <a:r>
              <a:rPr lang="en-US" b="1" dirty="0"/>
              <a:t> </a:t>
            </a:r>
            <a:r>
              <a:rPr lang="en-US" b="1" dirty="0" err="1"/>
              <a:t>có</a:t>
            </a:r>
            <a:r>
              <a:rPr lang="en-US" b="1" dirty="0"/>
              <a:t> </a:t>
            </a:r>
            <a:r>
              <a:rPr lang="en-US" b="1" dirty="0" err="1"/>
              <a:t>kế</a:t>
            </a:r>
            <a:r>
              <a:rPr lang="en-US" b="1" dirty="0"/>
              <a:t> </a:t>
            </a:r>
            <a:r>
              <a:rPr lang="en-US" b="1" dirty="0" err="1"/>
              <a:t>hoạch</a:t>
            </a:r>
            <a:r>
              <a:rPr lang="en-US" b="1" dirty="0"/>
              <a:t> </a:t>
            </a:r>
            <a:r>
              <a:rPr lang="en-US" b="1" dirty="0" err="1"/>
              <a:t>dự</a:t>
            </a:r>
            <a:r>
              <a:rPr lang="en-US" b="1" dirty="0"/>
              <a:t> </a:t>
            </a:r>
            <a:r>
              <a:rPr lang="en-US" b="1" dirty="0" err="1"/>
              <a:t>phòng</a:t>
            </a:r>
            <a:r>
              <a:rPr lang="en-US" b="1" dirty="0"/>
              <a:t> </a:t>
            </a:r>
          </a:p>
          <a:p>
            <a:r>
              <a:rPr lang="en-US" b="1" dirty="0"/>
              <a:t>4. </a:t>
            </a:r>
            <a:r>
              <a:rPr lang="en-US" b="1" dirty="0" err="1"/>
              <a:t>Tóm</a:t>
            </a:r>
            <a:r>
              <a:rPr lang="en-US" b="1" dirty="0"/>
              <a:t> </a:t>
            </a:r>
            <a:r>
              <a:rPr lang="en-US" b="1" dirty="0" err="1"/>
              <a:t>tắt</a:t>
            </a:r>
            <a:r>
              <a:rPr lang="en-US" b="1" dirty="0"/>
              <a:t> </a:t>
            </a:r>
            <a:r>
              <a:rPr lang="en-US" b="1" dirty="0" err="1"/>
              <a:t>kế</a:t>
            </a:r>
            <a:r>
              <a:rPr lang="en-US" b="1" dirty="0"/>
              <a:t> </a:t>
            </a:r>
            <a:r>
              <a:rPr lang="en-US" b="1" dirty="0" err="1"/>
              <a:t>hoạch</a:t>
            </a:r>
            <a:r>
              <a:rPr lang="en-US" b="1" dirty="0"/>
              <a:t> </a:t>
            </a:r>
            <a:r>
              <a:rPr lang="en-US" b="1" dirty="0" err="1"/>
              <a:t>và</a:t>
            </a:r>
            <a:r>
              <a:rPr lang="en-US" b="1" dirty="0"/>
              <a:t> </a:t>
            </a:r>
            <a:r>
              <a:rPr lang="en-US" b="1" dirty="0" err="1"/>
              <a:t>tăng</a:t>
            </a:r>
            <a:r>
              <a:rPr lang="en-US" b="1" dirty="0"/>
              <a:t> </a:t>
            </a:r>
            <a:r>
              <a:rPr lang="en-US" b="1" dirty="0" err="1"/>
              <a:t>cường</a:t>
            </a:r>
            <a:r>
              <a:rPr lang="en-US" b="1" dirty="0"/>
              <a:t> cam </a:t>
            </a:r>
            <a:r>
              <a:rPr lang="en-US" b="1" dirty="0" err="1"/>
              <a:t>kết</a:t>
            </a:r>
            <a:r>
              <a:rPr lang="en-US" b="1" dirty="0"/>
              <a:t>.</a:t>
            </a:r>
          </a:p>
          <a:p>
            <a:r>
              <a:rPr lang="en-US" b="1" dirty="0" err="1"/>
              <a:t>Trở</a:t>
            </a:r>
            <a:r>
              <a:rPr lang="en-US" b="1" dirty="0"/>
              <a:t> </a:t>
            </a:r>
            <a:r>
              <a:rPr lang="en-US" b="1" dirty="0" err="1"/>
              <a:t>lại</a:t>
            </a:r>
            <a:r>
              <a:rPr lang="en-US" b="1" dirty="0"/>
              <a:t> </a:t>
            </a:r>
            <a:r>
              <a:rPr lang="en-US" b="1" dirty="0" err="1"/>
              <a:t>trướng</a:t>
            </a:r>
            <a:r>
              <a:rPr lang="en-US" b="1" dirty="0"/>
              <a:t> </a:t>
            </a:r>
            <a:r>
              <a:rPr lang="en-US" b="1" dirty="0" err="1"/>
              <a:t>hơp</a:t>
            </a:r>
            <a:r>
              <a:rPr lang="en-US" b="1" dirty="0"/>
              <a:t> 1 </a:t>
            </a:r>
            <a:r>
              <a:rPr lang="en-US" b="1" dirty="0" err="1"/>
              <a:t>Hãy</a:t>
            </a:r>
            <a:r>
              <a:rPr lang="en-US" b="1" dirty="0"/>
              <a:t> </a:t>
            </a:r>
            <a:r>
              <a:rPr lang="en-US" b="1" dirty="0" err="1"/>
              <a:t>nhớ</a:t>
            </a:r>
            <a:r>
              <a:rPr lang="en-US" b="1" dirty="0"/>
              <a:t> </a:t>
            </a:r>
            <a:r>
              <a:rPr lang="en-US" b="1" dirty="0" err="1"/>
              <a:t>không</a:t>
            </a:r>
            <a:r>
              <a:rPr lang="en-US" b="1" dirty="0"/>
              <a:t> </a:t>
            </a:r>
            <a:r>
              <a:rPr lang="en-US" b="1" dirty="0" err="1"/>
              <a:t>chuyển</a:t>
            </a:r>
            <a:r>
              <a:rPr lang="en-US" b="1" dirty="0"/>
              <a:t> sang </a:t>
            </a:r>
            <a:r>
              <a:rPr lang="en-US" b="1" dirty="0" err="1"/>
              <a:t>một</a:t>
            </a:r>
            <a:r>
              <a:rPr lang="en-US" b="1" dirty="0"/>
              <a:t> </a:t>
            </a:r>
            <a:r>
              <a:rPr lang="en-US" b="1" dirty="0" err="1"/>
              <a:t>phong</a:t>
            </a:r>
            <a:r>
              <a:rPr lang="en-US" b="1" dirty="0"/>
              <a:t> </a:t>
            </a:r>
            <a:r>
              <a:rPr lang="en-US" b="1" dirty="0" err="1"/>
              <a:t>cách</a:t>
            </a:r>
            <a:r>
              <a:rPr lang="en-US" b="1" dirty="0"/>
              <a:t> </a:t>
            </a:r>
            <a:r>
              <a:rPr lang="en-US" b="1" dirty="0" err="1"/>
              <a:t>chỉ</a:t>
            </a:r>
            <a:r>
              <a:rPr lang="en-US" b="1" dirty="0"/>
              <a:t> </a:t>
            </a:r>
            <a:r>
              <a:rPr lang="en-US" b="1" dirty="0" err="1"/>
              <a:t>đạo</a:t>
            </a:r>
            <a:r>
              <a:rPr lang="en-US" b="1" dirty="0"/>
              <a:t>. </a:t>
            </a:r>
            <a:r>
              <a:rPr lang="en-US" b="1" dirty="0" err="1"/>
              <a:t>Quá</a:t>
            </a:r>
            <a:r>
              <a:rPr lang="en-US" b="1" dirty="0"/>
              <a:t> </a:t>
            </a:r>
            <a:r>
              <a:rPr lang="en-US" b="1" dirty="0" err="1"/>
              <a:t>trình</a:t>
            </a:r>
            <a:r>
              <a:rPr lang="en-US" b="1" dirty="0"/>
              <a:t> </a:t>
            </a:r>
            <a:r>
              <a:rPr lang="en-US" b="1" dirty="0" err="1"/>
              <a:t>gợi</a:t>
            </a:r>
            <a:r>
              <a:rPr lang="en-US" b="1" dirty="0"/>
              <a:t> </a:t>
            </a:r>
            <a:r>
              <a:rPr lang="en-US" b="1" dirty="0" err="1"/>
              <a:t>ý</a:t>
            </a:r>
            <a:r>
              <a:rPr lang="en-US" b="1" dirty="0"/>
              <a:t> </a:t>
            </a:r>
            <a:r>
              <a:rPr lang="en-US" b="1" dirty="0" err="1"/>
              <a:t>tiếp</a:t>
            </a:r>
            <a:r>
              <a:rPr lang="en-US" b="1" dirty="0"/>
              <a:t> </a:t>
            </a:r>
            <a:r>
              <a:rPr lang="en-US" b="1" dirty="0" err="1"/>
              <a:t>tục</a:t>
            </a:r>
            <a:r>
              <a:rPr lang="en-US" b="1" dirty="0"/>
              <a:t> </a:t>
            </a:r>
            <a:r>
              <a:rPr lang="en-US" b="1" dirty="0" err="1"/>
              <a:t>trong</a:t>
            </a:r>
            <a:r>
              <a:rPr lang="en-US" b="1" dirty="0"/>
              <a:t> </a:t>
            </a:r>
            <a:r>
              <a:rPr lang="en-US" b="1" dirty="0" err="1"/>
              <a:t>suốt</a:t>
            </a:r>
            <a:r>
              <a:rPr lang="en-US" b="1" dirty="0"/>
              <a:t> </a:t>
            </a:r>
            <a:r>
              <a:rPr lang="en-US" b="1" dirty="0" err="1"/>
              <a:t>quá</a:t>
            </a:r>
            <a:r>
              <a:rPr lang="en-US" b="1" dirty="0"/>
              <a:t> </a:t>
            </a:r>
            <a:r>
              <a:rPr lang="en-US" b="1" dirty="0" err="1"/>
              <a:t>trình</a:t>
            </a:r>
            <a:r>
              <a:rPr lang="en-US" b="1" dirty="0"/>
              <a:t> </a:t>
            </a:r>
            <a:r>
              <a:rPr lang="en-US" b="1" dirty="0" err="1"/>
              <a:t>lập</a:t>
            </a:r>
            <a:r>
              <a:rPr lang="en-US" b="1" dirty="0"/>
              <a:t> </a:t>
            </a:r>
            <a:r>
              <a:rPr lang="en-US" b="1" dirty="0" err="1"/>
              <a:t>kế</a:t>
            </a:r>
            <a:r>
              <a:rPr lang="en-US" b="1" dirty="0"/>
              <a:t> </a:t>
            </a:r>
            <a:r>
              <a:rPr lang="en-US" b="1" dirty="0" err="1"/>
              <a:t>hoạch</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sự</a:t>
            </a:r>
            <a:r>
              <a:rPr lang="en-US" b="1" dirty="0"/>
              <a:t> </a:t>
            </a:r>
            <a:r>
              <a:rPr lang="en-US" b="1" dirty="0" err="1"/>
              <a:t>thấu</a:t>
            </a:r>
            <a:r>
              <a:rPr lang="en-US" b="1" dirty="0"/>
              <a:t> </a:t>
            </a:r>
            <a:r>
              <a:rPr lang="en-US" b="1" dirty="0" err="1"/>
              <a:t>cảm</a:t>
            </a:r>
            <a:r>
              <a:rPr lang="en-US" b="1" dirty="0"/>
              <a:t> </a:t>
            </a:r>
            <a:r>
              <a:rPr lang="en-US" b="1" dirty="0" err="1"/>
              <a:t>chính</a:t>
            </a:r>
            <a:r>
              <a:rPr lang="en-US" b="1" dirty="0"/>
              <a:t> </a:t>
            </a:r>
            <a:r>
              <a:rPr lang="en-US" b="1" dirty="0" err="1"/>
              <a:t>xác</a:t>
            </a:r>
            <a:r>
              <a:rPr lang="en-US" b="1" dirty="0"/>
              <a:t>, (accurate </a:t>
            </a:r>
            <a:r>
              <a:rPr lang="en-US" b="1" dirty="0" err="1"/>
              <a:t>empahty</a:t>
            </a:r>
            <a:r>
              <a:rPr lang="en-US" b="1" dirty="0"/>
              <a:t>)</a:t>
            </a:r>
            <a:r>
              <a:rPr lang="en-US" b="1" dirty="0" err="1"/>
              <a:t>sự</a:t>
            </a:r>
            <a:r>
              <a:rPr lang="en-US" b="1" dirty="0"/>
              <a:t> </a:t>
            </a:r>
            <a:r>
              <a:rPr lang="en-US" b="1" dirty="0" err="1"/>
              <a:t>quan</a:t>
            </a:r>
            <a:r>
              <a:rPr lang="en-US" b="1" dirty="0"/>
              <a:t> </a:t>
            </a:r>
            <a:r>
              <a:rPr lang="en-US" b="1" dirty="0" err="1"/>
              <a:t>tâm</a:t>
            </a:r>
            <a:r>
              <a:rPr lang="en-US" b="1" dirty="0"/>
              <a:t> </a:t>
            </a:r>
            <a:r>
              <a:rPr lang="en-US" b="1" dirty="0" err="1"/>
              <a:t>tích</a:t>
            </a:r>
            <a:r>
              <a:rPr lang="en-US" b="1" dirty="0"/>
              <a:t> </a:t>
            </a:r>
            <a:r>
              <a:rPr lang="en-US" b="1" dirty="0" err="1"/>
              <a:t>cực</a:t>
            </a:r>
            <a:r>
              <a:rPr lang="en-US" b="1" dirty="0"/>
              <a:t> </a:t>
            </a:r>
            <a:r>
              <a:rPr lang="en-US" b="1" dirty="0" err="1"/>
              <a:t>và</a:t>
            </a:r>
            <a:r>
              <a:rPr lang="en-US" b="1" dirty="0"/>
              <a:t> </a:t>
            </a:r>
            <a:r>
              <a:rPr lang="en-US" b="1" dirty="0" err="1"/>
              <a:t>nỗ</a:t>
            </a:r>
            <a:r>
              <a:rPr lang="en-US" b="1" dirty="0"/>
              <a:t> </a:t>
            </a:r>
            <a:r>
              <a:rPr lang="en-US" b="1" dirty="0" err="1"/>
              <a:t>lực</a:t>
            </a:r>
            <a:r>
              <a:rPr lang="en-US" b="1" dirty="0"/>
              <a:t> </a:t>
            </a:r>
            <a:r>
              <a:rPr lang="en-US" b="1" dirty="0" err="1"/>
              <a:t>để</a:t>
            </a:r>
            <a:r>
              <a:rPr lang="en-US" b="1" dirty="0"/>
              <a:t> </a:t>
            </a:r>
            <a:r>
              <a:rPr lang="en-US" b="1" dirty="0" err="1"/>
              <a:t>hiểu</a:t>
            </a:r>
            <a:r>
              <a:rPr lang="en-US" b="1" dirty="0"/>
              <a:t> </a:t>
            </a:r>
            <a:r>
              <a:rPr lang="en-US" b="1" dirty="0" err="1"/>
              <a:t>quan</a:t>
            </a:r>
            <a:r>
              <a:rPr lang="en-US" b="1" dirty="0"/>
              <a:t> </a:t>
            </a:r>
            <a:r>
              <a:rPr lang="en-US" b="1" dirty="0" err="1"/>
              <a:t>điểm</a:t>
            </a:r>
            <a:r>
              <a:rPr lang="en-US" b="1" dirty="0"/>
              <a:t> </a:t>
            </a:r>
            <a:r>
              <a:rPr lang="en-US" b="1" dirty="0" err="1"/>
              <a:t>bên</a:t>
            </a:r>
            <a:r>
              <a:rPr lang="en-US" b="1" dirty="0"/>
              <a:t> </a:t>
            </a:r>
            <a:r>
              <a:rPr lang="en-US" b="1" dirty="0" err="1"/>
              <a:t>trong</a:t>
            </a:r>
            <a:r>
              <a:rPr lang="en-US" b="1" dirty="0"/>
              <a:t> </a:t>
            </a:r>
            <a:r>
              <a:rPr lang="en-US" b="1" dirty="0" err="1"/>
              <a:t>của</a:t>
            </a:r>
            <a:r>
              <a:rPr lang="en-US" b="1" dirty="0"/>
              <a:t> </a:t>
            </a:r>
            <a:r>
              <a:rPr lang="en-US" b="1" dirty="0" err="1"/>
              <a:t>người</a:t>
            </a:r>
            <a:r>
              <a:rPr lang="en-US" b="1" dirty="0"/>
              <a:t> </a:t>
            </a:r>
            <a:r>
              <a:rPr lang="en-US" b="1" dirty="0" err="1"/>
              <a:t>kia</a:t>
            </a:r>
            <a:r>
              <a:rPr lang="en-US" b="1" dirty="0"/>
              <a:t>, </a:t>
            </a:r>
            <a:r>
              <a:rPr lang="en-US" b="1" dirty="0" err="1"/>
              <a:t>để</a:t>
            </a:r>
            <a:r>
              <a:rPr lang="en-US" b="1" dirty="0"/>
              <a:t> </a:t>
            </a:r>
            <a:r>
              <a:rPr lang="en-US" b="1" dirty="0" err="1"/>
              <a:t>nhìn</a:t>
            </a:r>
            <a:r>
              <a:rPr lang="en-US" b="1" dirty="0"/>
              <a:t> </a:t>
            </a:r>
            <a:r>
              <a:rPr lang="en-US" b="1" dirty="0" err="1"/>
              <a:t>thế</a:t>
            </a:r>
            <a:r>
              <a:rPr lang="en-US" b="1" dirty="0"/>
              <a:t> </a:t>
            </a:r>
            <a:r>
              <a:rPr lang="en-US" b="1" dirty="0" err="1"/>
              <a:t>giới</a:t>
            </a:r>
            <a:r>
              <a:rPr lang="en-US" b="1" dirty="0"/>
              <a:t> qua </a:t>
            </a:r>
            <a:r>
              <a:rPr lang="en-US" b="1" dirty="0" err="1"/>
              <a:t>đôi</a:t>
            </a:r>
            <a:r>
              <a:rPr lang="en-US" b="1" dirty="0"/>
              <a:t> </a:t>
            </a:r>
            <a:r>
              <a:rPr lang="en-US" b="1" dirty="0" err="1"/>
              <a:t>mắt</a:t>
            </a:r>
            <a:r>
              <a:rPr lang="en-US" b="1" dirty="0"/>
              <a:t> </a:t>
            </a:r>
            <a:r>
              <a:rPr lang="en-US" b="1" dirty="0" err="1"/>
              <a:t>của</a:t>
            </a:r>
            <a:r>
              <a:rPr lang="en-US" b="1" dirty="0"/>
              <a:t> </a:t>
            </a:r>
            <a:r>
              <a:rPr lang="en-US" b="1" dirty="0" err="1"/>
              <a:t>họ</a:t>
            </a:r>
            <a:r>
              <a:rPr lang="en-US" b="1" dirty="0"/>
              <a:t>. </a:t>
            </a:r>
            <a:r>
              <a:rPr lang="en-US" b="1" dirty="0" err="1"/>
              <a:t>Không</a:t>
            </a:r>
            <a:r>
              <a:rPr lang="en-US" b="1" dirty="0"/>
              <a:t> </a:t>
            </a:r>
            <a:r>
              <a:rPr lang="en-US" b="1" dirty="0" err="1"/>
              <a:t>phải</a:t>
            </a:r>
            <a:r>
              <a:rPr lang="en-US" b="1" dirty="0"/>
              <a:t> </a:t>
            </a:r>
            <a:r>
              <a:rPr lang="en-US" b="1" dirty="0" err="1"/>
              <a:t>là</a:t>
            </a:r>
            <a:r>
              <a:rPr lang="en-US" b="1" dirty="0"/>
              <a:t> </a:t>
            </a:r>
            <a:r>
              <a:rPr lang="en-US" b="1" dirty="0" err="1"/>
              <a:t>thương</a:t>
            </a:r>
            <a:r>
              <a:rPr lang="en-US" b="1" dirty="0"/>
              <a:t> </a:t>
            </a:r>
            <a:r>
              <a:rPr lang="en-US" b="1" dirty="0" err="1"/>
              <a:t>hại</a:t>
            </a:r>
            <a:r>
              <a:rPr lang="en-US" b="1" dirty="0"/>
              <a:t>, hay </a:t>
            </a:r>
            <a:r>
              <a:rPr lang="en-US" b="1" dirty="0" err="1"/>
              <a:t>là</a:t>
            </a:r>
            <a:r>
              <a:rPr lang="en-US" b="1" dirty="0"/>
              <a:t> </a:t>
            </a:r>
            <a:r>
              <a:rPr lang="en-US" b="1" dirty="0" err="1"/>
              <a:t>phản</a:t>
            </a:r>
            <a:r>
              <a:rPr lang="en-US" b="1" dirty="0"/>
              <a:t> </a:t>
            </a:r>
            <a:r>
              <a:rPr lang="en-US" b="1" dirty="0" err="1"/>
              <a:t>ứng</a:t>
            </a:r>
            <a:r>
              <a:rPr lang="en-US" b="1" dirty="0"/>
              <a:t> "</a:t>
            </a:r>
            <a:r>
              <a:rPr lang="en-US" b="1" dirty="0" err="1"/>
              <a:t>tôi</a:t>
            </a:r>
            <a:r>
              <a:rPr lang="en-US" b="1" dirty="0"/>
              <a:t> </a:t>
            </a:r>
            <a:r>
              <a:rPr lang="en-US" b="1" dirty="0" err="1"/>
              <a:t>biết</a:t>
            </a:r>
            <a:r>
              <a:rPr lang="en-US" b="1" dirty="0"/>
              <a:t> </a:t>
            </a:r>
            <a:r>
              <a:rPr lang="en-US" b="1" dirty="0" err="1"/>
              <a:t>bạn</a:t>
            </a:r>
            <a:r>
              <a:rPr lang="en-US" b="1" dirty="0"/>
              <a:t> </a:t>
            </a:r>
            <a:r>
              <a:rPr lang="en-US" b="1" dirty="0" err="1"/>
              <a:t>đang</a:t>
            </a:r>
            <a:r>
              <a:rPr lang="en-US" b="1" dirty="0"/>
              <a:t> </a:t>
            </a:r>
            <a:r>
              <a:rPr lang="en-US" b="1" dirty="0" err="1"/>
              <a:t>trải</a:t>
            </a:r>
            <a:r>
              <a:rPr lang="en-US" b="1" dirty="0"/>
              <a:t> qua </a:t>
            </a:r>
            <a:r>
              <a:rPr lang="en-US" b="1" dirty="0" err="1"/>
              <a:t>những</a:t>
            </a:r>
            <a:r>
              <a:rPr lang="en-US" b="1" dirty="0"/>
              <a:t> </a:t>
            </a:r>
            <a:r>
              <a:rPr lang="en-US" b="1" dirty="0" err="1"/>
              <a:t>gì</a:t>
            </a:r>
            <a:r>
              <a:rPr lang="en-US" b="1" dirty="0"/>
              <a:t>. </a:t>
            </a:r>
            <a:r>
              <a:rPr lang="en-US" b="1" dirty="0" err="1"/>
              <a:t>Hãy</a:t>
            </a:r>
            <a:r>
              <a:rPr lang="en-US" b="1" dirty="0"/>
              <a:t> </a:t>
            </a:r>
            <a:r>
              <a:rPr lang="en-US" b="1" dirty="0" err="1"/>
              <a:t>để</a:t>
            </a:r>
            <a:r>
              <a:rPr lang="en-US" b="1" dirty="0"/>
              <a:t> </a:t>
            </a:r>
            <a:r>
              <a:rPr lang="en-US" b="1" dirty="0" err="1"/>
              <a:t>tôi</a:t>
            </a:r>
            <a:r>
              <a:rPr lang="en-US" b="1" dirty="0"/>
              <a:t> </a:t>
            </a:r>
            <a:r>
              <a:rPr lang="en-US" b="1" dirty="0" err="1"/>
              <a:t>kể</a:t>
            </a:r>
            <a:r>
              <a:rPr lang="en-US" b="1" dirty="0"/>
              <a:t> </a:t>
            </a:r>
            <a:r>
              <a:rPr lang="en-US" b="1" dirty="0" err="1"/>
              <a:t>cho</a:t>
            </a:r>
            <a:r>
              <a:rPr lang="en-US" b="1" dirty="0"/>
              <a:t> </a:t>
            </a:r>
            <a:r>
              <a:rPr lang="en-US" b="1" dirty="0" err="1"/>
              <a:t>bạn</a:t>
            </a:r>
            <a:r>
              <a:rPr lang="en-US" b="1" dirty="0"/>
              <a:t> </a:t>
            </a:r>
            <a:r>
              <a:rPr lang="en-US" b="1" dirty="0" err="1"/>
              <a:t>câu</a:t>
            </a:r>
            <a:r>
              <a:rPr lang="en-US" b="1" dirty="0"/>
              <a:t> </a:t>
            </a:r>
            <a:r>
              <a:rPr lang="en-US" b="1" dirty="0" err="1"/>
              <a:t>chuyện</a:t>
            </a:r>
            <a:r>
              <a:rPr lang="en-US" b="1" dirty="0"/>
              <a:t> </a:t>
            </a:r>
            <a:r>
              <a:rPr lang="en-US" b="1" dirty="0" err="1"/>
              <a:t>của</a:t>
            </a:r>
            <a:r>
              <a:rPr lang="en-US" b="1" dirty="0"/>
              <a:t> </a:t>
            </a:r>
            <a:r>
              <a:rPr lang="en-US" b="1" dirty="0" err="1"/>
              <a:t>tôi</a:t>
            </a:r>
            <a:r>
              <a:rPr lang="en-US" b="1" dirty="0"/>
              <a:t>. Tin </a:t>
            </a:r>
            <a:r>
              <a:rPr lang="en-US" b="1" dirty="0" err="1"/>
              <a:t>rằng</a:t>
            </a:r>
            <a:r>
              <a:rPr lang="en-US" b="1" dirty="0"/>
              <a:t> </a:t>
            </a:r>
            <a:r>
              <a:rPr lang="en-US" b="1" dirty="0" err="1"/>
              <a:t>người</a:t>
            </a:r>
            <a:r>
              <a:rPr lang="en-US" b="1" dirty="0"/>
              <a:t> </a:t>
            </a:r>
            <a:r>
              <a:rPr lang="en-US" b="1" dirty="0" err="1"/>
              <a:t>khi</a:t>
            </a:r>
            <a:r>
              <a:rPr lang="en-US" b="1" dirty="0"/>
              <a:t> </a:t>
            </a:r>
            <a:r>
              <a:rPr lang="en-US" b="1" dirty="0" err="1"/>
              <a:t>có</a:t>
            </a:r>
            <a:r>
              <a:rPr lang="en-US" b="1" dirty="0"/>
              <a:t> </a:t>
            </a:r>
            <a:r>
              <a:rPr lang="en-US" b="1" dirty="0" err="1"/>
              <a:t>lý</a:t>
            </a:r>
            <a:r>
              <a:rPr lang="en-US" b="1" dirty="0"/>
              <a:t> </a:t>
            </a:r>
            <a:r>
              <a:rPr lang="en-US" b="1" dirty="0" err="1"/>
              <a:t>của</a:t>
            </a:r>
            <a:r>
              <a:rPr lang="en-US" b="1" dirty="0"/>
              <a:t> </a:t>
            </a:r>
            <a:r>
              <a:rPr lang="en-US" b="1" dirty="0" err="1"/>
              <a:t>họ</a:t>
            </a:r>
            <a:r>
              <a:rPr lang="en-US" b="1" dirty="0"/>
              <a:t> </a:t>
            </a:r>
            <a:r>
              <a:rPr lang="en-US" b="1" dirty="0" err="1"/>
              <a:t>Sự</a:t>
            </a:r>
            <a:r>
              <a:rPr lang="en-US" b="1" dirty="0"/>
              <a:t> </a:t>
            </a:r>
            <a:r>
              <a:rPr lang="en-US" b="1" dirty="0" err="1"/>
              <a:t>ngược</a:t>
            </a:r>
            <a:r>
              <a:rPr lang="en-US" b="1" dirty="0"/>
              <a:t> </a:t>
            </a:r>
            <a:r>
              <a:rPr lang="en-US" b="1" dirty="0" err="1"/>
              <a:t>lại</a:t>
            </a:r>
            <a:r>
              <a:rPr lang="en-US" b="1" dirty="0"/>
              <a:t> </a:t>
            </a:r>
            <a:r>
              <a:rPr lang="en-US" b="1" dirty="0" err="1"/>
              <a:t>của</a:t>
            </a:r>
            <a:r>
              <a:rPr lang="en-US" b="1" dirty="0"/>
              <a:t> </a:t>
            </a:r>
            <a:r>
              <a:rPr lang="en-US" b="1" dirty="0" err="1"/>
              <a:t>sự</a:t>
            </a:r>
            <a:r>
              <a:rPr lang="en-US" b="1" dirty="0"/>
              <a:t> </a:t>
            </a:r>
            <a:r>
              <a:rPr lang="en-US" b="1" dirty="0" err="1"/>
              <a:t>đồng</a:t>
            </a:r>
            <a:r>
              <a:rPr lang="en-US" b="1" dirty="0"/>
              <a:t> </a:t>
            </a:r>
            <a:r>
              <a:rPr lang="en-US" b="1" dirty="0" err="1"/>
              <a:t>cảm</a:t>
            </a:r>
            <a:r>
              <a:rPr lang="en-US" b="1" dirty="0"/>
              <a:t> </a:t>
            </a:r>
            <a:r>
              <a:rPr lang="en-US" b="1" dirty="0" err="1"/>
              <a:t>là</a:t>
            </a:r>
            <a:r>
              <a:rPr lang="en-US" b="1" dirty="0"/>
              <a:t> </a:t>
            </a:r>
            <a:r>
              <a:rPr lang="en-US" b="1" dirty="0" err="1"/>
              <a:t>sự</a:t>
            </a:r>
            <a:r>
              <a:rPr lang="en-US" b="1" dirty="0"/>
              <a:t> </a:t>
            </a:r>
            <a:r>
              <a:rPr lang="en-US" b="1" dirty="0" err="1"/>
              <a:t>áp</a:t>
            </a:r>
            <a:r>
              <a:rPr lang="en-US" b="1" dirty="0"/>
              <a:t> </a:t>
            </a:r>
            <a:r>
              <a:rPr lang="en-US" b="1" dirty="0" err="1"/>
              <a:t>đặt</a:t>
            </a:r>
            <a:r>
              <a:rPr lang="en-US" b="1" dirty="0"/>
              <a:t> </a:t>
            </a:r>
            <a:r>
              <a:rPr lang="en-US" b="1" dirty="0" err="1"/>
              <a:t>của</a:t>
            </a:r>
            <a:r>
              <a:rPr lang="en-US" b="1" dirty="0"/>
              <a:t> </a:t>
            </a:r>
            <a:r>
              <a:rPr lang="en-US" b="1" dirty="0" err="1"/>
              <a:t>quan</a:t>
            </a:r>
            <a:r>
              <a:rPr lang="en-US" b="1" dirty="0"/>
              <a:t> </a:t>
            </a:r>
            <a:r>
              <a:rPr lang="en-US" b="1" dirty="0" err="1"/>
              <a:t>điểm</a:t>
            </a:r>
            <a:r>
              <a:rPr lang="en-US" b="1" dirty="0"/>
              <a:t> </a:t>
            </a:r>
            <a:r>
              <a:rPr lang="en-US" b="1" dirty="0" err="1"/>
              <a:t>của</a:t>
            </a:r>
            <a:r>
              <a:rPr lang="en-US" b="1" dirty="0"/>
              <a:t> </a:t>
            </a:r>
            <a:r>
              <a:rPr lang="en-US" b="1" dirty="0" err="1"/>
              <a:t>riêng</a:t>
            </a:r>
            <a:r>
              <a:rPr lang="en-US" b="1" dirty="0"/>
              <a:t> </a:t>
            </a:r>
            <a:r>
              <a:rPr lang="en-US" b="1" dirty="0" err="1"/>
              <a:t>mình</a:t>
            </a:r>
            <a:r>
              <a:rPr lang="en-US" b="1" dirty="0"/>
              <a:t>, in </a:t>
            </a:r>
            <a:r>
              <a:rPr lang="en-US" b="1" dirty="0" err="1"/>
              <a:t>rằng</a:t>
            </a:r>
            <a:r>
              <a:rPr lang="en-US" b="1" dirty="0"/>
              <a:t> </a:t>
            </a:r>
            <a:r>
              <a:rPr lang="en-US" b="1" dirty="0" err="1"/>
              <a:t>quan</a:t>
            </a:r>
            <a:r>
              <a:rPr lang="en-US" b="1" dirty="0"/>
              <a:t> </a:t>
            </a:r>
            <a:r>
              <a:rPr lang="en-US" b="1" dirty="0" err="1"/>
              <a:t>điểm</a:t>
            </a:r>
            <a:r>
              <a:rPr lang="en-US" b="1" dirty="0"/>
              <a:t> </a:t>
            </a:r>
            <a:r>
              <a:rPr lang="en-US" b="1" dirty="0" err="1"/>
              <a:t>của</a:t>
            </a:r>
            <a:r>
              <a:rPr lang="en-US" b="1" dirty="0"/>
              <a:t> </a:t>
            </a:r>
            <a:r>
              <a:rPr lang="en-US" b="1" dirty="0" err="1"/>
              <a:t>người</a:t>
            </a:r>
            <a:r>
              <a:rPr lang="en-US" b="1" dirty="0"/>
              <a:t> </a:t>
            </a:r>
            <a:r>
              <a:rPr lang="en-US" b="1" dirty="0" err="1"/>
              <a:t>điểm</a:t>
            </a:r>
            <a:r>
              <a:rPr lang="en-US" b="1" dirty="0"/>
              <a:t> </a:t>
            </a:r>
            <a:r>
              <a:rPr lang="en-US" b="1" dirty="0" err="1"/>
              <a:t>của</a:t>
            </a:r>
            <a:r>
              <a:rPr lang="en-US" b="1" dirty="0"/>
              <a:t> </a:t>
            </a:r>
            <a:r>
              <a:rPr lang="en-US" b="1" dirty="0" err="1"/>
              <a:t>người</a:t>
            </a:r>
            <a:r>
              <a:rPr lang="en-US" b="1" dirty="0"/>
              <a:t> </a:t>
            </a:r>
            <a:r>
              <a:rPr lang="en-US" b="1" dirty="0" err="1"/>
              <a:t>khi</a:t>
            </a:r>
            <a:r>
              <a:rPr lang="en-US" b="1" dirty="0"/>
              <a:t> </a:t>
            </a:r>
            <a:r>
              <a:rPr lang="en-US" b="1" dirty="0" err="1"/>
              <a:t>có</a:t>
            </a:r>
            <a:r>
              <a:rPr lang="en-US" b="1" dirty="0"/>
              <a:t> </a:t>
            </a:r>
            <a:r>
              <a:rPr lang="en-US" b="1" dirty="0" err="1"/>
              <a:t>phần</a:t>
            </a:r>
            <a:r>
              <a:rPr lang="en-US" b="1" dirty="0"/>
              <a:t>  </a:t>
            </a:r>
            <a:r>
              <a:rPr lang="en-US" b="1" dirty="0" err="1"/>
              <a:t>sai</a:t>
            </a:r>
            <a:r>
              <a:rPr lang="en-US" b="1" dirty="0"/>
              <a:t> </a:t>
            </a:r>
            <a:r>
              <a:rPr lang="en-US" b="1" dirty="0" err="1"/>
              <a:t>lầm</a:t>
            </a:r>
            <a:r>
              <a:rPr lang="en-US" b="1" dirty="0"/>
              <a:t>.</a:t>
            </a:r>
          </a:p>
          <a:p>
            <a:endParaRPr lang="en-US" b="1" dirty="0"/>
          </a:p>
          <a:p>
            <a:r>
              <a:rPr lang="en-US" b="1" dirty="0"/>
              <a:t>autonomy, </a:t>
            </a:r>
            <a:r>
              <a:rPr lang="en-US" b="1" dirty="0" err="1"/>
              <a:t>quyền</a:t>
            </a:r>
            <a:r>
              <a:rPr lang="en-US" b="1" dirty="0"/>
              <a:t> </a:t>
            </a:r>
            <a:r>
              <a:rPr lang="en-US" b="1" dirty="0" err="1"/>
              <a:t>tư</a:t>
            </a:r>
            <a:r>
              <a:rPr lang="en-US" b="1" dirty="0"/>
              <a:t> </a:t>
            </a:r>
            <a:r>
              <a:rPr lang="en-US" b="1" dirty="0" err="1"/>
              <a:t>chủ</a:t>
            </a:r>
            <a:r>
              <a:rPr lang="en-US" b="1" dirty="0"/>
              <a:t>, </a:t>
            </a:r>
            <a:r>
              <a:rPr lang="en-US" b="1" dirty="0" err="1"/>
              <a:t>hoàn</a:t>
            </a:r>
            <a:r>
              <a:rPr lang="en-US" b="1" dirty="0"/>
              <a:t> </a:t>
            </a:r>
            <a:r>
              <a:rPr lang="en-US" b="1" dirty="0" err="1"/>
              <a:t>toàn</a:t>
            </a:r>
            <a:r>
              <a:rPr lang="en-US" b="1" dirty="0"/>
              <a:t> </a:t>
            </a:r>
            <a:r>
              <a:rPr lang="en-US" b="1" dirty="0" err="1"/>
              <a:t>tự</a:t>
            </a:r>
            <a:r>
              <a:rPr lang="en-US" b="1" dirty="0"/>
              <a:t> do </a:t>
            </a:r>
            <a:r>
              <a:rPr lang="en-US" b="1" dirty="0" err="1"/>
              <a:t>để</a:t>
            </a:r>
            <a:r>
              <a:rPr lang="en-US" b="1" dirty="0"/>
              <a:t> </a:t>
            </a:r>
            <a:r>
              <a:rPr lang="en-US" b="1" dirty="0" err="1"/>
              <a:t>được</a:t>
            </a:r>
            <a:r>
              <a:rPr lang="en-US" b="1" dirty="0"/>
              <a:t> </a:t>
            </a:r>
            <a:r>
              <a:rPr lang="en-US" b="1" dirty="0" err="1"/>
              <a:t>và</a:t>
            </a:r>
            <a:r>
              <a:rPr lang="en-US" b="1" dirty="0"/>
              <a:t> </a:t>
            </a:r>
            <a:r>
              <a:rPr lang="en-US" b="1" dirty="0" err="1"/>
              <a:t>lựa</a:t>
            </a:r>
            <a:r>
              <a:rPr lang="en-US" b="1" dirty="0"/>
              <a:t> </a:t>
            </a:r>
            <a:r>
              <a:rPr lang="en-US" b="1" dirty="0" err="1"/>
              <a:t>chọn</a:t>
            </a:r>
            <a:r>
              <a:rPr lang="en-US" b="1" dirty="0"/>
              <a:t> ". </a:t>
            </a:r>
            <a:r>
              <a:rPr lang="en-US" b="1" dirty="0" err="1"/>
              <a:t>Sự</a:t>
            </a:r>
            <a:r>
              <a:rPr lang="en-US" b="1" dirty="0"/>
              <a:t> </a:t>
            </a:r>
            <a:r>
              <a:rPr lang="en-US" b="1" dirty="0" err="1"/>
              <a:t>tự</a:t>
            </a:r>
            <a:r>
              <a:rPr lang="en-US" b="1" dirty="0"/>
              <a:t> tin </a:t>
            </a:r>
            <a:r>
              <a:rPr lang="en-US" b="1" dirty="0" err="1"/>
              <a:t>của</a:t>
            </a:r>
            <a:r>
              <a:rPr lang="en-US" b="1" dirty="0"/>
              <a:t> </a:t>
            </a:r>
            <a:r>
              <a:rPr lang="en-US" b="1" dirty="0" err="1"/>
              <a:t>ông</a:t>
            </a:r>
            <a:r>
              <a:rPr lang="en-US" b="1" dirty="0"/>
              <a:t> </a:t>
            </a:r>
            <a:r>
              <a:rPr lang="en-US" b="1" dirty="0" err="1"/>
              <a:t>tacó</a:t>
            </a:r>
            <a:r>
              <a:rPr lang="en-US" b="1" dirty="0"/>
              <a:t> </a:t>
            </a:r>
            <a:r>
              <a:rPr lang="en-US" b="1" dirty="0" err="1"/>
              <a:t>xu</a:t>
            </a:r>
            <a:r>
              <a:rPr lang="en-US" b="1" dirty="0"/>
              <a:t> </a:t>
            </a:r>
            <a:r>
              <a:rPr lang="en-US" b="1" dirty="0" err="1"/>
              <a:t>hướng</a:t>
            </a:r>
            <a:r>
              <a:rPr lang="en-US" b="1" dirty="0"/>
              <a:t> </a:t>
            </a:r>
            <a:r>
              <a:rPr lang="en-US" b="1" dirty="0" err="1"/>
              <a:t>tự</a:t>
            </a:r>
            <a:r>
              <a:rPr lang="en-US" b="1" dirty="0"/>
              <a:t> "</a:t>
            </a:r>
            <a:r>
              <a:rPr lang="en-US" b="1" dirty="0" err="1"/>
              <a:t>tự</a:t>
            </a:r>
            <a:r>
              <a:rPr lang="en-US" b="1" dirty="0"/>
              <a:t> </a:t>
            </a:r>
            <a:r>
              <a:rPr lang="en-US" b="1" dirty="0" err="1"/>
              <a:t>hiện</a:t>
            </a:r>
            <a:r>
              <a:rPr lang="en-US" b="1" dirty="0"/>
              <a:t> </a:t>
            </a:r>
            <a:r>
              <a:rPr lang="en-US" b="1" dirty="0" err="1"/>
              <a:t>thực</a:t>
            </a:r>
            <a:r>
              <a:rPr lang="en-US" b="1" dirty="0"/>
              <a:t> </a:t>
            </a:r>
            <a:r>
              <a:rPr lang="en-US" b="1" dirty="0" err="1"/>
              <a:t>hóa</a:t>
            </a:r>
            <a:r>
              <a:rPr lang="en-US" b="1" dirty="0"/>
              <a:t>" (natural actualization), </a:t>
            </a:r>
            <a:r>
              <a:rPr lang="en-US" b="1" dirty="0" err="1"/>
              <a:t>cũng</a:t>
            </a:r>
            <a:r>
              <a:rPr lang="en-US" b="1" dirty="0"/>
              <a:t> </a:t>
            </a:r>
            <a:r>
              <a:rPr lang="en-US" b="1" dirty="0" err="1"/>
              <a:t>tự</a:t>
            </a:r>
            <a:r>
              <a:rPr lang="en-US" b="1" dirty="0"/>
              <a:t> </a:t>
            </a:r>
            <a:r>
              <a:rPr lang="en-US" b="1" dirty="0" err="1"/>
              <a:t>nhiên</a:t>
            </a:r>
            <a:r>
              <a:rPr lang="en-US" b="1" dirty="0"/>
              <a:t> </a:t>
            </a:r>
            <a:r>
              <a:rPr lang="en-US" b="1" dirty="0" err="1"/>
              <a:t>như</a:t>
            </a:r>
            <a:r>
              <a:rPr lang="en-US" b="1" dirty="0"/>
              <a:t> </a:t>
            </a:r>
            <a:r>
              <a:rPr lang="en-US" b="1" dirty="0" err="1"/>
              <a:t>sự</a:t>
            </a:r>
            <a:r>
              <a:rPr lang="en-US" b="1" dirty="0"/>
              <a:t> </a:t>
            </a:r>
            <a:r>
              <a:rPr lang="en-US" b="1" dirty="0" err="1"/>
              <a:t>phát</a:t>
            </a:r>
            <a:r>
              <a:rPr lang="en-US" b="1" dirty="0"/>
              <a:t> </a:t>
            </a:r>
            <a:r>
              <a:rPr lang="en-US" b="1" dirty="0" err="1"/>
              <a:t>triển</a:t>
            </a:r>
            <a:r>
              <a:rPr lang="en-US" b="1" dirty="0"/>
              <a:t> </a:t>
            </a:r>
            <a:r>
              <a:rPr lang="en-US" b="1" dirty="0" err="1"/>
              <a:t>của</a:t>
            </a:r>
            <a:r>
              <a:rPr lang="en-US" b="1" dirty="0"/>
              <a:t> </a:t>
            </a:r>
            <a:r>
              <a:rPr lang="en-US" b="1" dirty="0" err="1"/>
              <a:t>cây</a:t>
            </a:r>
            <a:r>
              <a:rPr lang="en-US" b="1" dirty="0"/>
              <a:t> </a:t>
            </a:r>
            <a:r>
              <a:rPr lang="en-US" b="1" dirty="0" err="1"/>
              <a:t>đối</a:t>
            </a:r>
            <a:r>
              <a:rPr lang="en-US" b="1" dirty="0"/>
              <a:t> </a:t>
            </a:r>
            <a:r>
              <a:rPr lang="en-US" b="1" dirty="0" err="1"/>
              <a:t>với</a:t>
            </a:r>
            <a:r>
              <a:rPr lang="en-US" b="1" dirty="0"/>
              <a:t> </a:t>
            </a:r>
            <a:r>
              <a:rPr lang="en-US" b="1" dirty="0" err="1"/>
              <a:t>ánh</a:t>
            </a:r>
            <a:r>
              <a:rPr lang="en-US" b="1" dirty="0"/>
              <a:t> </a:t>
            </a:r>
            <a:r>
              <a:rPr lang="en-US" b="1" dirty="0" err="1"/>
              <a:t>sáng</a:t>
            </a:r>
            <a:r>
              <a:rPr lang="en-US" b="1" dirty="0"/>
              <a:t> </a:t>
            </a:r>
            <a:r>
              <a:rPr lang="en-US" b="1" dirty="0" err="1"/>
              <a:t>khi</a:t>
            </a:r>
            <a:r>
              <a:rPr lang="en-US" b="1" dirty="0"/>
              <a:t> </a:t>
            </a:r>
            <a:r>
              <a:rPr lang="en-US" b="1" dirty="0" err="1"/>
              <a:t>cho</a:t>
            </a:r>
            <a:r>
              <a:rPr lang="en-US" b="1" dirty="0"/>
              <a:t> </a:t>
            </a:r>
            <a:r>
              <a:rPr lang="en-US" b="1" dirty="0" err="1"/>
              <a:t>đất</a:t>
            </a:r>
            <a:r>
              <a:rPr lang="en-US" b="1" dirty="0"/>
              <a:t>, </a:t>
            </a:r>
            <a:r>
              <a:rPr lang="en-US" b="1" dirty="0" err="1"/>
              <a:t>nước</a:t>
            </a:r>
            <a:r>
              <a:rPr lang="en-US" b="1" dirty="0"/>
              <a:t> </a:t>
            </a:r>
            <a:r>
              <a:rPr lang="en-US" b="1" dirty="0" err="1"/>
              <a:t>và</a:t>
            </a:r>
            <a:r>
              <a:rPr lang="en-US" b="1" dirty="0"/>
              <a:t> </a:t>
            </a:r>
            <a:r>
              <a:rPr lang="en-US" b="1" dirty="0" err="1"/>
              <a:t>ánh</a:t>
            </a:r>
            <a:r>
              <a:rPr lang="en-US" b="1" dirty="0"/>
              <a:t> </a:t>
            </a:r>
            <a:r>
              <a:rPr lang="en-US" b="1" dirty="0" err="1"/>
              <a:t>nắng</a:t>
            </a:r>
            <a:r>
              <a:rPr lang="en-US" b="1" dirty="0"/>
              <a:t> </a:t>
            </a:r>
            <a:r>
              <a:rPr lang="en-US" b="1" dirty="0" err="1"/>
              <a:t>đầy</a:t>
            </a:r>
            <a:r>
              <a:rPr lang="en-US" b="1" dirty="0"/>
              <a:t> </a:t>
            </a:r>
            <a:r>
              <a:rPr lang="en-US" b="1" dirty="0" err="1"/>
              <a:t>đủ</a:t>
            </a:r>
            <a:r>
              <a:rPr lang="en-US" b="1" dirty="0"/>
              <a:t>. </a:t>
            </a:r>
            <a:r>
              <a:rPr lang="en-US" b="1" dirty="0" err="1"/>
              <a:t>Như</a:t>
            </a:r>
            <a:r>
              <a:rPr lang="en-US" b="1" dirty="0"/>
              <a:t> </a:t>
            </a:r>
            <a:r>
              <a:rPr lang="en-US" b="1" dirty="0" err="1"/>
              <a:t>thể</a:t>
            </a:r>
            <a:r>
              <a:rPr lang="en-US" b="1" dirty="0"/>
              <a:t> </a:t>
            </a:r>
            <a:r>
              <a:rPr lang="en-US" b="1" dirty="0" err="1"/>
              <a:t>mỗi</a:t>
            </a:r>
            <a:r>
              <a:rPr lang="en-US" b="1" dirty="0"/>
              <a:t> </a:t>
            </a:r>
            <a:r>
              <a:rPr lang="en-US" b="1" dirty="0" err="1"/>
              <a:t>người</a:t>
            </a:r>
            <a:r>
              <a:rPr lang="en-US" b="1" dirty="0"/>
              <a:t> </a:t>
            </a:r>
            <a:r>
              <a:rPr lang="en-US" b="1" dirty="0" err="1"/>
              <a:t>đều</a:t>
            </a:r>
            <a:r>
              <a:rPr lang="en-US" b="1" dirty="0"/>
              <a:t> </a:t>
            </a:r>
            <a:r>
              <a:rPr lang="en-US" b="1" dirty="0" err="1"/>
              <a:t>có</a:t>
            </a:r>
            <a:r>
              <a:rPr lang="en-US" b="1" dirty="0"/>
              <a:t> </a:t>
            </a:r>
            <a:r>
              <a:rPr lang="en-US" b="1" dirty="0" err="1"/>
              <a:t>một</a:t>
            </a:r>
            <a:r>
              <a:rPr lang="en-US" b="1" dirty="0"/>
              <a:t> </a:t>
            </a:r>
            <a:r>
              <a:rPr lang="en-US" b="1" dirty="0" err="1"/>
              <a:t>trạng</a:t>
            </a:r>
            <a:r>
              <a:rPr lang="en-US" b="1" dirty="0"/>
              <a:t> </a:t>
            </a:r>
            <a:r>
              <a:rPr lang="en-US" b="1" dirty="0" err="1"/>
              <a:t>thái</a:t>
            </a:r>
            <a:r>
              <a:rPr lang="en-US" b="1" dirty="0"/>
              <a:t> </a:t>
            </a:r>
            <a:r>
              <a:rPr lang="en-US" b="1" dirty="0" err="1"/>
              <a:t>kết</a:t>
            </a:r>
            <a:r>
              <a:rPr lang="en-US" b="1" dirty="0"/>
              <a:t> </a:t>
            </a:r>
            <a:r>
              <a:rPr lang="en-US" b="1" dirty="0" err="1"/>
              <a:t>thúc</a:t>
            </a:r>
            <a:r>
              <a:rPr lang="en-US" b="1" dirty="0"/>
              <a:t> </a:t>
            </a:r>
            <a:r>
              <a:rPr lang="en-US" b="1" dirty="0" err="1"/>
              <a:t>hoàn</a:t>
            </a:r>
            <a:r>
              <a:rPr lang="en-US" b="1" dirty="0"/>
              <a:t> </a:t>
            </a:r>
            <a:r>
              <a:rPr lang="en-US" b="1" dirty="0" err="1"/>
              <a:t>thiện</a:t>
            </a:r>
            <a:r>
              <a:rPr lang="en-US" b="1" dirty="0"/>
              <a:t> </a:t>
            </a:r>
            <a:r>
              <a:rPr lang="en-US" b="1" dirty="0" err="1"/>
              <a:t>tự</a:t>
            </a:r>
            <a:r>
              <a:rPr lang="en-US" b="1" dirty="0"/>
              <a:t> </a:t>
            </a:r>
            <a:r>
              <a:rPr lang="en-US" b="1" dirty="0" err="1"/>
              <a:t>nhiên</a:t>
            </a:r>
            <a:r>
              <a:rPr lang="en-US" b="1" dirty="0"/>
              <a:t> </a:t>
            </a:r>
            <a:r>
              <a:rPr lang="en-US" b="1" dirty="0" err="1"/>
              <a:t>hoặc</a:t>
            </a:r>
            <a:r>
              <a:rPr lang="en-US" b="1" dirty="0"/>
              <a:t> </a:t>
            </a:r>
            <a:r>
              <a:rPr lang="en-US" b="1" dirty="0" err="1"/>
              <a:t>mục</a:t>
            </a:r>
            <a:r>
              <a:rPr lang="en-US" b="1" dirty="0"/>
              <a:t> </a:t>
            </a:r>
            <a:r>
              <a:rPr lang="en-US" b="1" dirty="0" err="1"/>
              <a:t>đích</a:t>
            </a:r>
            <a:r>
              <a:rPr lang="en-US" b="1" dirty="0"/>
              <a:t> (</a:t>
            </a:r>
            <a:r>
              <a:rPr lang="en-US" b="1" dirty="0" err="1"/>
              <a:t>telos</a:t>
            </a:r>
            <a:r>
              <a:rPr lang="en-US" b="1" dirty="0"/>
              <a:t>, </a:t>
            </a:r>
            <a:r>
              <a:rPr lang="en-US" b="1" dirty="0" err="1"/>
              <a:t>bằng</a:t>
            </a:r>
            <a:r>
              <a:rPr lang="en-US" b="1" dirty="0"/>
              <a:t> </a:t>
            </a:r>
            <a:r>
              <a:rPr lang="en-US" b="1" dirty="0" err="1"/>
              <a:t>tiếng</a:t>
            </a:r>
            <a:r>
              <a:rPr lang="en-US" b="1" dirty="0"/>
              <a:t> </a:t>
            </a:r>
            <a:r>
              <a:rPr lang="en-US" b="1" dirty="0" err="1"/>
              <a:t>Hy</a:t>
            </a:r>
            <a:r>
              <a:rPr lang="en-US" b="1" dirty="0"/>
              <a:t> </a:t>
            </a:r>
            <a:r>
              <a:rPr lang="en-US" b="1" dirty="0" err="1"/>
              <a:t>Lạp</a:t>
            </a:r>
            <a:r>
              <a:rPr lang="en-US" b="1" dirty="0"/>
              <a:t>) </a:t>
            </a:r>
            <a:r>
              <a:rPr lang="en-US" b="1" dirty="0" err="1"/>
              <a:t>mà</a:t>
            </a:r>
            <a:r>
              <a:rPr lang="en-US" b="1" dirty="0"/>
              <a:t> </a:t>
            </a:r>
            <a:r>
              <a:rPr lang="en-US" b="1" dirty="0" err="1"/>
              <a:t>họ</a:t>
            </a:r>
            <a:r>
              <a:rPr lang="en-US" b="1" dirty="0"/>
              <a:t> </a:t>
            </a:r>
            <a:r>
              <a:rPr lang="en-US" b="1" dirty="0" err="1"/>
              <a:t>sẽ</a:t>
            </a:r>
            <a:r>
              <a:rPr lang="en-US" b="1" dirty="0"/>
              <a:t> </a:t>
            </a:r>
            <a:r>
              <a:rPr lang="en-US" b="1" dirty="0" err="1"/>
              <a:t>phát</a:t>
            </a:r>
            <a:r>
              <a:rPr lang="en-US" b="1" dirty="0"/>
              <a:t> </a:t>
            </a:r>
            <a:r>
              <a:rPr lang="en-US" b="1" dirty="0" err="1"/>
              <a:t>triển</a:t>
            </a:r>
            <a:r>
              <a:rPr lang="en-US" b="1" dirty="0"/>
              <a:t> </a:t>
            </a:r>
            <a:r>
              <a:rPr lang="en-US" b="1" dirty="0" err="1"/>
              <a:t>với</a:t>
            </a:r>
            <a:r>
              <a:rPr lang="en-US" b="1" dirty="0"/>
              <a:t> </a:t>
            </a:r>
            <a:r>
              <a:rPr lang="en-US" b="1" dirty="0" err="1"/>
              <a:t>điều</a:t>
            </a:r>
            <a:r>
              <a:rPr lang="en-US" b="1" dirty="0"/>
              <a:t> </a:t>
            </a:r>
            <a:r>
              <a:rPr lang="en-US" b="1" dirty="0" err="1"/>
              <a:t>kiện</a:t>
            </a:r>
            <a:r>
              <a:rPr lang="en-US" b="1" dirty="0"/>
              <a:t> </a:t>
            </a:r>
            <a:r>
              <a:rPr lang="en-US" b="1" dirty="0" err="1"/>
              <a:t>tối</a:t>
            </a:r>
            <a:r>
              <a:rPr lang="en-US" b="1" dirty="0"/>
              <a:t> </a:t>
            </a:r>
            <a:r>
              <a:rPr lang="en-US" b="1" dirty="0" err="1"/>
              <a:t>ưu</a:t>
            </a:r>
            <a:r>
              <a:rPr lang="en-US" b="1" dirty="0"/>
              <a:t>. </a:t>
            </a:r>
            <a:r>
              <a:rPr lang="en-US" b="1" dirty="0" err="1"/>
              <a:t>Các</a:t>
            </a:r>
            <a:r>
              <a:rPr lang="en-US" b="1" dirty="0"/>
              <a:t> </a:t>
            </a:r>
            <a:r>
              <a:rPr lang="en-US" b="1" dirty="0" err="1"/>
              <a:t>telos</a:t>
            </a:r>
            <a:r>
              <a:rPr lang="en-US" b="1" dirty="0"/>
              <a:t> </a:t>
            </a:r>
            <a:r>
              <a:rPr lang="en-US" b="1" dirty="0" err="1"/>
              <a:t>của</a:t>
            </a:r>
            <a:r>
              <a:rPr lang="en-US" b="1" dirty="0"/>
              <a:t> acorn </a:t>
            </a:r>
            <a:r>
              <a:rPr lang="en-US" b="1" dirty="0" err="1"/>
              <a:t>là</a:t>
            </a:r>
            <a:r>
              <a:rPr lang="en-US" b="1" dirty="0"/>
              <a:t> </a:t>
            </a:r>
            <a:r>
              <a:rPr lang="en-US" b="1" dirty="0" err="1"/>
              <a:t>một</a:t>
            </a:r>
            <a:r>
              <a:rPr lang="en-US" b="1" dirty="0"/>
              <a:t> </a:t>
            </a:r>
            <a:r>
              <a:rPr lang="en-US" b="1" dirty="0" err="1"/>
              <a:t>cây</a:t>
            </a:r>
            <a:r>
              <a:rPr lang="en-US" b="1" dirty="0"/>
              <a:t> </a:t>
            </a:r>
            <a:r>
              <a:rPr lang="en-US" b="1" dirty="0" err="1"/>
              <a:t>sồi</a:t>
            </a:r>
            <a:r>
              <a:rPr lang="en-US" b="1" dirty="0"/>
              <a:t>.</a:t>
            </a:r>
          </a:p>
          <a:p>
            <a:endParaRPr lang="en-US" b="1" dirty="0"/>
          </a:p>
          <a:p>
            <a:r>
              <a:rPr lang="en-US" b="1" dirty="0"/>
              <a:t>Affirm </a:t>
            </a:r>
            <a:r>
              <a:rPr lang="en-US" b="1" dirty="0" err="1"/>
              <a:t>khẳng</a:t>
            </a:r>
            <a:r>
              <a:rPr lang="en-US" b="1" dirty="0"/>
              <a:t> </a:t>
            </a:r>
            <a:r>
              <a:rPr lang="en-US" b="1" dirty="0" err="1"/>
              <a:t>định</a:t>
            </a:r>
            <a:r>
              <a:rPr lang="en-US" b="1" dirty="0"/>
              <a:t>, </a:t>
            </a:r>
            <a:r>
              <a:rPr lang="en-US" b="1" dirty="0" err="1"/>
              <a:t>tìm</a:t>
            </a:r>
            <a:r>
              <a:rPr lang="en-US" b="1" dirty="0"/>
              <a:t> </a:t>
            </a:r>
            <a:r>
              <a:rPr lang="en-US" b="1" dirty="0" err="1"/>
              <a:t>kiếm</a:t>
            </a:r>
            <a:r>
              <a:rPr lang="en-US" b="1" dirty="0"/>
              <a:t> </a:t>
            </a:r>
            <a:r>
              <a:rPr lang="en-US" b="1" dirty="0" err="1"/>
              <a:t>và</a:t>
            </a:r>
            <a:r>
              <a:rPr lang="en-US" b="1" dirty="0"/>
              <a:t> </a:t>
            </a:r>
            <a:r>
              <a:rPr lang="en-US" b="1" dirty="0" err="1"/>
              <a:t>thừa</a:t>
            </a:r>
            <a:r>
              <a:rPr lang="en-US" b="1" dirty="0"/>
              <a:t> </a:t>
            </a:r>
            <a:r>
              <a:rPr lang="en-US" b="1" dirty="0" err="1"/>
              <a:t>nhận</a:t>
            </a:r>
            <a:r>
              <a:rPr lang="en-US" b="1" dirty="0"/>
              <a:t> </a:t>
            </a:r>
            <a:r>
              <a:rPr lang="en-US" b="1" dirty="0" err="1"/>
              <a:t>những</a:t>
            </a:r>
            <a:r>
              <a:rPr lang="en-US" b="1" dirty="0"/>
              <a:t> </a:t>
            </a:r>
            <a:r>
              <a:rPr lang="en-US" b="1" dirty="0" err="1"/>
              <a:t>điểm</a:t>
            </a:r>
            <a:r>
              <a:rPr lang="en-US" b="1" dirty="0"/>
              <a:t> </a:t>
            </a:r>
            <a:r>
              <a:rPr lang="en-US" b="1" dirty="0" err="1"/>
              <a:t>mạnh</a:t>
            </a:r>
            <a:r>
              <a:rPr lang="en-US" b="1" dirty="0"/>
              <a:t> </a:t>
            </a:r>
            <a:r>
              <a:rPr lang="en-US" b="1" dirty="0" err="1"/>
              <a:t>và</a:t>
            </a:r>
            <a:r>
              <a:rPr lang="en-US" b="1" dirty="0"/>
              <a:t> </a:t>
            </a:r>
            <a:r>
              <a:rPr lang="en-US" b="1" dirty="0" err="1"/>
              <a:t>nỗ</a:t>
            </a:r>
            <a:r>
              <a:rPr lang="en-US" b="1" dirty="0"/>
              <a:t> </a:t>
            </a:r>
            <a:r>
              <a:rPr lang="en-US" b="1" dirty="0" err="1"/>
              <a:t>lực</a:t>
            </a:r>
            <a:r>
              <a:rPr lang="en-US" b="1" dirty="0"/>
              <a:t> </a:t>
            </a:r>
            <a:r>
              <a:rPr lang="en-US" b="1" dirty="0" err="1"/>
              <a:t>của</a:t>
            </a:r>
            <a:r>
              <a:rPr lang="en-US" b="1" dirty="0"/>
              <a:t> </a:t>
            </a:r>
            <a:r>
              <a:rPr lang="en-US" b="1" dirty="0" err="1"/>
              <a:t>người</a:t>
            </a:r>
            <a:r>
              <a:rPr lang="en-US" b="1" dirty="0"/>
              <a:t> </a:t>
            </a:r>
            <a:r>
              <a:rPr lang="en-US" b="1" dirty="0" err="1"/>
              <a:t>kia</a:t>
            </a:r>
            <a:r>
              <a:rPr lang="en-US" b="1" dirty="0"/>
              <a:t>. </a:t>
            </a:r>
          </a:p>
          <a:p>
            <a:endParaRPr lang="en-US" b="1" dirty="0"/>
          </a:p>
          <a:p>
            <a:r>
              <a:rPr lang="en-US" b="1" dirty="0" err="1"/>
              <a:t>Như</a:t>
            </a:r>
            <a:r>
              <a:rPr lang="en-US" b="1" dirty="0"/>
              <a:t> </a:t>
            </a:r>
            <a:r>
              <a:rPr lang="en-US" b="1" dirty="0" err="1"/>
              <a:t>với</a:t>
            </a:r>
            <a:r>
              <a:rPr lang="en-US" b="1" dirty="0"/>
              <a:t> </a:t>
            </a:r>
            <a:r>
              <a:rPr lang="en-US" b="1" dirty="0" err="1"/>
              <a:t>giá</a:t>
            </a:r>
            <a:r>
              <a:rPr lang="en-US" b="1" dirty="0"/>
              <a:t> </a:t>
            </a:r>
            <a:r>
              <a:rPr lang="en-US" b="1" dirty="0" err="1"/>
              <a:t>trị</a:t>
            </a:r>
            <a:r>
              <a:rPr lang="en-US" b="1" dirty="0"/>
              <a:t> </a:t>
            </a:r>
            <a:r>
              <a:rPr lang="en-US" b="1" dirty="0" err="1"/>
              <a:t>tuyệtđối</a:t>
            </a:r>
            <a:r>
              <a:rPr lang="en-US" b="1" dirty="0"/>
              <a:t> , </a:t>
            </a:r>
            <a:r>
              <a:rPr lang="en-US" b="1" dirty="0" err="1"/>
              <a:t>quyền</a:t>
            </a:r>
            <a:r>
              <a:rPr lang="en-US" b="1" dirty="0"/>
              <a:t> </a:t>
            </a:r>
            <a:r>
              <a:rPr lang="en-US" b="1" dirty="0" err="1"/>
              <a:t>tự</a:t>
            </a:r>
            <a:r>
              <a:rPr lang="en-US" b="1" dirty="0"/>
              <a:t> </a:t>
            </a:r>
            <a:r>
              <a:rPr lang="en-US" b="1" dirty="0" err="1"/>
              <a:t>chủ</a:t>
            </a:r>
            <a:r>
              <a:rPr lang="en-US" b="1" dirty="0"/>
              <a:t>, </a:t>
            </a:r>
            <a:r>
              <a:rPr lang="en-US" b="1" dirty="0" err="1"/>
              <a:t>và</a:t>
            </a:r>
            <a:r>
              <a:rPr lang="en-US" b="1" dirty="0"/>
              <a:t> </a:t>
            </a:r>
            <a:r>
              <a:rPr lang="en-US" b="1" dirty="0" err="1"/>
              <a:t>sự</a:t>
            </a:r>
            <a:r>
              <a:rPr lang="en-US" b="1" dirty="0"/>
              <a:t> </a:t>
            </a:r>
            <a:r>
              <a:rPr lang="en-US" b="1" dirty="0" err="1"/>
              <a:t>đồng</a:t>
            </a:r>
            <a:r>
              <a:rPr lang="en-US" b="1" dirty="0"/>
              <a:t> </a:t>
            </a:r>
            <a:r>
              <a:rPr lang="en-US" b="1" dirty="0" err="1"/>
              <a:t>cảm</a:t>
            </a:r>
            <a:r>
              <a:rPr lang="en-US" b="1" dirty="0"/>
              <a:t>, </a:t>
            </a:r>
            <a:r>
              <a:rPr lang="en-US" b="1" dirty="0" err="1"/>
              <a:t>đây</a:t>
            </a:r>
            <a:r>
              <a:rPr lang="en-US" b="1" dirty="0"/>
              <a:t> </a:t>
            </a:r>
            <a:r>
              <a:rPr lang="en-US" b="1" dirty="0" err="1"/>
              <a:t>không</a:t>
            </a:r>
            <a:r>
              <a:rPr lang="en-US" b="1" dirty="0"/>
              <a:t> </a:t>
            </a:r>
            <a:r>
              <a:rPr lang="en-US" b="1" dirty="0" err="1"/>
              <a:t>chỉ</a:t>
            </a:r>
            <a:r>
              <a:rPr lang="en-US" b="1" dirty="0"/>
              <a:t> </a:t>
            </a:r>
            <a:r>
              <a:rPr lang="en-US" b="1" dirty="0" err="1"/>
              <a:t>là</a:t>
            </a:r>
            <a:r>
              <a:rPr lang="en-US" b="1" dirty="0"/>
              <a:t> </a:t>
            </a:r>
            <a:r>
              <a:rPr lang="en-US" b="1" dirty="0" err="1"/>
              <a:t>một</a:t>
            </a:r>
            <a:r>
              <a:rPr lang="en-US" b="1" dirty="0"/>
              <a:t> </a:t>
            </a:r>
            <a:r>
              <a:rPr lang="en-US" b="1" dirty="0" err="1"/>
              <a:t>trải</a:t>
            </a:r>
            <a:r>
              <a:rPr lang="en-US" b="1" dirty="0"/>
              <a:t> </a:t>
            </a:r>
            <a:r>
              <a:rPr lang="en-US" b="1" dirty="0" err="1"/>
              <a:t>nghiệm</a:t>
            </a:r>
            <a:r>
              <a:rPr lang="en-US" b="1" dirty="0"/>
              <a:t> </a:t>
            </a:r>
            <a:r>
              <a:rPr lang="en-US" b="1" dirty="0" err="1"/>
              <a:t>cảm</a:t>
            </a:r>
            <a:r>
              <a:rPr lang="en-US" b="1" dirty="0"/>
              <a:t> </a:t>
            </a:r>
            <a:r>
              <a:rPr lang="en-US" b="1" dirty="0" err="1"/>
              <a:t>súc</a:t>
            </a:r>
            <a:r>
              <a:rPr lang="en-US" b="1" dirty="0"/>
              <a:t> </a:t>
            </a:r>
            <a:r>
              <a:rPr lang="en-US" b="1" dirty="0" err="1"/>
              <a:t>cá</a:t>
            </a:r>
            <a:r>
              <a:rPr lang="en-US" b="1" dirty="0"/>
              <a:t> </a:t>
            </a:r>
            <a:r>
              <a:rPr lang="en-US" b="1" dirty="0" err="1"/>
              <a:t>nhân</a:t>
            </a:r>
            <a:r>
              <a:rPr lang="en-US" b="1" dirty="0"/>
              <a:t> </a:t>
            </a:r>
            <a:r>
              <a:rPr lang="en-US" b="1" dirty="0" err="1"/>
              <a:t>đánh</a:t>
            </a:r>
            <a:r>
              <a:rPr lang="en-US" b="1" dirty="0"/>
              <a:t> </a:t>
            </a:r>
            <a:r>
              <a:rPr lang="en-US" b="1" dirty="0" err="1"/>
              <a:t>giá</a:t>
            </a:r>
            <a:r>
              <a:rPr lang="en-US" b="1" dirty="0"/>
              <a:t> </a:t>
            </a:r>
            <a:r>
              <a:rPr lang="en-US" b="1" dirty="0" err="1"/>
              <a:t>cao</a:t>
            </a:r>
            <a:r>
              <a:rPr lang="en-US" b="1" dirty="0"/>
              <a:t>, </a:t>
            </a:r>
            <a:r>
              <a:rPr lang="en-US" b="1" dirty="0" err="1"/>
              <a:t>mà</a:t>
            </a:r>
            <a:r>
              <a:rPr lang="en-US" b="1" dirty="0"/>
              <a:t> </a:t>
            </a:r>
            <a:r>
              <a:rPr lang="en-US" b="1" dirty="0" err="1"/>
              <a:t>là</a:t>
            </a:r>
            <a:r>
              <a:rPr lang="en-US" b="1" dirty="0"/>
              <a:t> </a:t>
            </a:r>
            <a:r>
              <a:rPr lang="en-US" b="1" dirty="0" err="1"/>
              <a:t>một</a:t>
            </a:r>
            <a:r>
              <a:rPr lang="en-US" b="1" dirty="0"/>
              <a:t> </a:t>
            </a:r>
            <a:r>
              <a:rPr lang="en-US" b="1" dirty="0" err="1"/>
              <a:t>cách</a:t>
            </a:r>
            <a:r>
              <a:rPr lang="en-US" b="1" dirty="0"/>
              <a:t> </a:t>
            </a:r>
            <a:r>
              <a:rPr lang="en-US" b="1" dirty="0" err="1"/>
              <a:t>chủ</a:t>
            </a:r>
            <a:r>
              <a:rPr lang="en-US" b="1" dirty="0"/>
              <a:t> </a:t>
            </a:r>
            <a:r>
              <a:rPr lang="en-US" b="1" dirty="0" err="1"/>
              <a:t>ý</a:t>
            </a:r>
            <a:r>
              <a:rPr lang="en-US" b="1" dirty="0"/>
              <a:t> </a:t>
            </a:r>
            <a:r>
              <a:rPr lang="en-US" b="1" dirty="0" err="1"/>
              <a:t>giao</a:t>
            </a:r>
            <a:r>
              <a:rPr lang="en-US" b="1" dirty="0"/>
              <a:t> </a:t>
            </a:r>
            <a:r>
              <a:rPr lang="en-US" b="1" dirty="0" err="1"/>
              <a:t>tiếp</a:t>
            </a:r>
            <a:r>
              <a:rPr lang="en-US" b="1" dirty="0"/>
              <a:t> ). </a:t>
            </a:r>
            <a:r>
              <a:rPr lang="en-US" b="1" dirty="0" err="1"/>
              <a:t>Cách</a:t>
            </a:r>
            <a:r>
              <a:rPr lang="en-US" b="1" dirty="0"/>
              <a:t> </a:t>
            </a:r>
            <a:r>
              <a:rPr lang="en-US" b="1" dirty="0" err="1"/>
              <a:t>Ngược</a:t>
            </a:r>
            <a:r>
              <a:rPr lang="en-US" b="1" dirty="0"/>
              <a:t> </a:t>
            </a:r>
            <a:r>
              <a:rPr lang="en-US" b="1" dirty="0" err="1"/>
              <a:t>lại</a:t>
            </a:r>
            <a:r>
              <a:rPr lang="en-US" b="1" dirty="0"/>
              <a:t> </a:t>
            </a:r>
            <a:r>
              <a:rPr lang="en-US" b="1" dirty="0" err="1"/>
              <a:t>nó</a:t>
            </a:r>
            <a:r>
              <a:rPr lang="en-US" b="1" dirty="0"/>
              <a:t> </a:t>
            </a:r>
            <a:r>
              <a:rPr lang="en-US" b="1" dirty="0" err="1"/>
              <a:t>là</a:t>
            </a:r>
            <a:r>
              <a:rPr lang="en-US" b="1" dirty="0"/>
              <a:t> </a:t>
            </a:r>
            <a:r>
              <a:rPr lang="en-US" b="1" dirty="0" err="1"/>
              <a:t>tìm</a:t>
            </a:r>
            <a:r>
              <a:rPr lang="en-US" b="1" dirty="0"/>
              <a:t> </a:t>
            </a:r>
            <a:r>
              <a:rPr lang="en-US" b="1" dirty="0" err="1"/>
              <a:t>kiếm</a:t>
            </a:r>
            <a:r>
              <a:rPr lang="en-US" b="1" dirty="0"/>
              <a:t> </a:t>
            </a:r>
            <a:r>
              <a:rPr lang="en-US" b="1" dirty="0" err="1"/>
              <a:t>những</a:t>
            </a:r>
            <a:r>
              <a:rPr lang="en-US" b="1" dirty="0"/>
              <a:t> </a:t>
            </a:r>
            <a:r>
              <a:rPr lang="en-US" b="1" dirty="0" err="1"/>
              <a:t>gì</a:t>
            </a:r>
            <a:r>
              <a:rPr lang="en-US" b="1" dirty="0"/>
              <a:t> </a:t>
            </a:r>
            <a:r>
              <a:rPr lang="en-US" b="1" dirty="0" err="1"/>
              <a:t>sai</a:t>
            </a:r>
            <a:r>
              <a:rPr lang="en-US" b="1" dirty="0"/>
              <a:t> </a:t>
            </a:r>
            <a:r>
              <a:rPr lang="en-US" b="1" dirty="0" err="1"/>
              <a:t>với</a:t>
            </a:r>
            <a:r>
              <a:rPr lang="en-US" b="1" dirty="0"/>
              <a:t> </a:t>
            </a:r>
            <a:r>
              <a:rPr lang="en-US" b="1" dirty="0" err="1"/>
              <a:t>người</a:t>
            </a:r>
            <a:r>
              <a:rPr lang="en-US" b="1" dirty="0"/>
              <a:t> </a:t>
            </a:r>
            <a:r>
              <a:rPr lang="en-US" b="1" dirty="0" err="1"/>
              <a:t>kia</a:t>
            </a:r>
            <a:r>
              <a:rPr lang="en-US" b="1" dirty="0"/>
              <a:t> (</a:t>
            </a:r>
            <a:r>
              <a:rPr lang="en-US" b="1" dirty="0" err="1"/>
              <a:t>thường</a:t>
            </a:r>
            <a:r>
              <a:rPr lang="en-US" b="1" dirty="0"/>
              <a:t> </a:t>
            </a:r>
            <a:r>
              <a:rPr lang="en-US" b="1" dirty="0" err="1"/>
              <a:t>là</a:t>
            </a:r>
            <a:r>
              <a:rPr lang="en-US" b="1" dirty="0"/>
              <a:t> </a:t>
            </a:r>
            <a:r>
              <a:rPr lang="en-US" b="1" dirty="0" err="1"/>
              <a:t>trọng</a:t>
            </a:r>
            <a:r>
              <a:rPr lang="en-US" b="1" dirty="0"/>
              <a:t> </a:t>
            </a:r>
            <a:r>
              <a:rPr lang="en-US" b="1" dirty="0" err="1"/>
              <a:t>tâm</a:t>
            </a:r>
            <a:r>
              <a:rPr lang="en-US" b="1" dirty="0"/>
              <a:t> </a:t>
            </a:r>
            <a:r>
              <a:rPr lang="en-US" b="1" dirty="0" err="1"/>
              <a:t>của</a:t>
            </a:r>
            <a:r>
              <a:rPr lang="en-US" b="1" dirty="0"/>
              <a:t> "</a:t>
            </a:r>
            <a:r>
              <a:rPr lang="en-US" b="1" dirty="0" err="1"/>
              <a:t>đánh</a:t>
            </a:r>
            <a:r>
              <a:rPr lang="en-US" b="1" dirty="0"/>
              <a:t> </a:t>
            </a:r>
            <a:r>
              <a:rPr lang="en-US" b="1" dirty="0" err="1"/>
              <a:t>giá</a:t>
            </a:r>
            <a:r>
              <a:rPr lang="en-US" b="1" dirty="0"/>
              <a:t>"),  </a:t>
            </a:r>
            <a:r>
              <a:rPr lang="en-US" b="1" dirty="0" err="1"/>
              <a:t>nói</a:t>
            </a:r>
            <a:r>
              <a:rPr lang="en-US" b="1" dirty="0"/>
              <a:t> </a:t>
            </a:r>
            <a:r>
              <a:rPr lang="en-US" b="1" dirty="0" err="1"/>
              <a:t>với</a:t>
            </a:r>
            <a:r>
              <a:rPr lang="en-US" b="1" dirty="0"/>
              <a:t> </a:t>
            </a:r>
            <a:r>
              <a:rPr lang="en-US" b="1" dirty="0" err="1"/>
              <a:t>họ</a:t>
            </a:r>
            <a:r>
              <a:rPr lang="en-US" b="1" dirty="0"/>
              <a:t> </a:t>
            </a:r>
            <a:r>
              <a:rPr lang="en-US" b="1" dirty="0" err="1"/>
              <a:t>cách</a:t>
            </a:r>
            <a:r>
              <a:rPr lang="en-US" b="1" dirty="0"/>
              <a:t> </a:t>
            </a:r>
            <a:r>
              <a:rPr lang="en-US" b="1" dirty="0" err="1"/>
              <a:t>sửa</a:t>
            </a:r>
            <a:r>
              <a:rPr lang="en-US" b="1" dirty="0"/>
              <a:t> </a:t>
            </a:r>
            <a:r>
              <a:rPr lang="en-US" b="1" dirty="0" err="1"/>
              <a:t>đổi</a:t>
            </a:r>
            <a:r>
              <a:rPr lang="en-US" b="1" dirty="0"/>
              <a:t>.</a:t>
            </a:r>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10</a:t>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r>
              <a:rPr lang="en-US" b="1" dirty="0" err="1"/>
              <a:t>Lập</a:t>
            </a:r>
            <a:r>
              <a:rPr lang="en-US" b="1" dirty="0"/>
              <a:t> </a:t>
            </a:r>
            <a:r>
              <a:rPr lang="en-US" b="1" dirty="0" err="1"/>
              <a:t>bản</a:t>
            </a:r>
            <a:r>
              <a:rPr lang="en-US" b="1" dirty="0"/>
              <a:t> </a:t>
            </a:r>
            <a:r>
              <a:rPr lang="en-US" b="1" dirty="0" err="1"/>
              <a:t>đồ</a:t>
            </a:r>
            <a:r>
              <a:rPr lang="en-US" b="1" dirty="0"/>
              <a:t> </a:t>
            </a:r>
            <a:r>
              <a:rPr lang="en-US" b="1" dirty="0" err="1"/>
              <a:t>kế</a:t>
            </a:r>
            <a:r>
              <a:rPr lang="en-US" b="1" dirty="0"/>
              <a:t> </a:t>
            </a:r>
            <a:r>
              <a:rPr lang="en-US" b="1" dirty="0" err="1"/>
              <a:t>hoạch</a:t>
            </a:r>
            <a:endParaRPr lang="en-US" b="1" dirty="0"/>
          </a:p>
          <a:p>
            <a:r>
              <a:rPr lang="en-US" b="1" dirty="0"/>
              <a:t>1. </a:t>
            </a:r>
            <a:r>
              <a:rPr lang="en-US" b="1" dirty="0" err="1"/>
              <a:t>Xác</a:t>
            </a:r>
            <a:r>
              <a:rPr lang="en-US" b="1" dirty="0"/>
              <a:t> </a:t>
            </a:r>
            <a:r>
              <a:rPr lang="en-US" b="1" dirty="0" err="1"/>
              <a:t>nhận</a:t>
            </a:r>
            <a:r>
              <a:rPr lang="en-US" b="1" dirty="0"/>
              <a:t> </a:t>
            </a:r>
            <a:r>
              <a:rPr lang="en-US" b="1" dirty="0" err="1"/>
              <a:t>mục</a:t>
            </a:r>
            <a:r>
              <a:rPr lang="en-US" b="1" dirty="0"/>
              <a:t> </a:t>
            </a:r>
            <a:r>
              <a:rPr lang="en-US" b="1" dirty="0" err="1"/>
              <a:t>tiêu</a:t>
            </a:r>
            <a:r>
              <a:rPr lang="en-US" b="1" dirty="0"/>
              <a:t>, </a:t>
            </a:r>
            <a:r>
              <a:rPr lang="en-US" b="1" dirty="0" err="1"/>
              <a:t>và</a:t>
            </a:r>
            <a:r>
              <a:rPr lang="en-US" b="1" dirty="0"/>
              <a:t> </a:t>
            </a:r>
            <a:r>
              <a:rPr lang="en-US" b="1" dirty="0" err="1"/>
              <a:t>có</a:t>
            </a:r>
            <a:r>
              <a:rPr lang="en-US" b="1" dirty="0"/>
              <a:t> </a:t>
            </a:r>
            <a:r>
              <a:rPr lang="en-US" b="1" dirty="0" err="1"/>
              <a:t>thể</a:t>
            </a:r>
            <a:r>
              <a:rPr lang="en-US" b="1" dirty="0"/>
              <a:t> </a:t>
            </a:r>
            <a:r>
              <a:rPr lang="en-US" b="1" dirty="0" err="1"/>
              <a:t>có</a:t>
            </a:r>
            <a:r>
              <a:rPr lang="en-US" b="1" dirty="0"/>
              <a:t> </a:t>
            </a:r>
            <a:r>
              <a:rPr lang="en-US" b="1" dirty="0" err="1"/>
              <a:t>mục</a:t>
            </a:r>
            <a:r>
              <a:rPr lang="en-US" b="1" dirty="0"/>
              <a:t> </a:t>
            </a:r>
            <a:r>
              <a:rPr lang="en-US" b="1" dirty="0" err="1"/>
              <a:t>tiêu</a:t>
            </a:r>
            <a:r>
              <a:rPr lang="en-US" b="1" dirty="0"/>
              <a:t> </a:t>
            </a:r>
            <a:r>
              <a:rPr lang="en-US" b="1" dirty="0" err="1"/>
              <a:t>phụ</a:t>
            </a:r>
            <a:endParaRPr lang="en-US" b="1" dirty="0"/>
          </a:p>
          <a:p>
            <a:r>
              <a:rPr lang="en-US" b="1" dirty="0"/>
              <a:t>2. </a:t>
            </a:r>
            <a:r>
              <a:rPr lang="en-US" b="1" dirty="0" err="1"/>
              <a:t>Phân</a:t>
            </a:r>
            <a:r>
              <a:rPr lang="en-US" b="1" dirty="0"/>
              <a:t> </a:t>
            </a:r>
            <a:r>
              <a:rPr lang="en-US" b="1" dirty="0" err="1"/>
              <a:t>loại</a:t>
            </a:r>
            <a:r>
              <a:rPr lang="en-US" b="1" dirty="0"/>
              <a:t> </a:t>
            </a:r>
            <a:r>
              <a:rPr lang="en-US" b="1" dirty="0" err="1"/>
              <a:t>các</a:t>
            </a:r>
            <a:r>
              <a:rPr lang="en-US" b="1" dirty="0"/>
              <a:t> </a:t>
            </a:r>
            <a:r>
              <a:rPr lang="en-US" b="1" dirty="0" err="1"/>
              <a:t>đường</a:t>
            </a:r>
            <a:r>
              <a:rPr lang="en-US" b="1" dirty="0"/>
              <a:t> </a:t>
            </a:r>
            <a:r>
              <a:rPr lang="en-US" b="1" dirty="0" err="1"/>
              <a:t>đi</a:t>
            </a:r>
            <a:r>
              <a:rPr lang="en-US" b="1" dirty="0"/>
              <a:t> </a:t>
            </a:r>
            <a:r>
              <a:rPr lang="en-US" b="1" dirty="0" err="1"/>
              <a:t>có</a:t>
            </a:r>
            <a:r>
              <a:rPr lang="en-US" b="1" dirty="0"/>
              <a:t> </a:t>
            </a:r>
            <a:r>
              <a:rPr lang="en-US" b="1" dirty="0" err="1"/>
              <a:t>sẵn</a:t>
            </a:r>
            <a:r>
              <a:rPr lang="en-US" b="1" dirty="0"/>
              <a:t> </a:t>
            </a:r>
            <a:r>
              <a:rPr lang="en-US" b="1" dirty="0" err="1"/>
              <a:t>hoặc</a:t>
            </a:r>
            <a:r>
              <a:rPr lang="en-US" b="1" dirty="0"/>
              <a:t> </a:t>
            </a:r>
            <a:r>
              <a:rPr lang="en-US" b="1" dirty="0" err="1"/>
              <a:t>đã</a:t>
            </a:r>
            <a:r>
              <a:rPr lang="en-US" b="1" dirty="0"/>
              <a:t> </a:t>
            </a:r>
            <a:r>
              <a:rPr lang="en-US" b="1" dirty="0" err="1"/>
              <a:t>được</a:t>
            </a:r>
            <a:r>
              <a:rPr lang="en-US" b="1" dirty="0"/>
              <a:t> </a:t>
            </a:r>
            <a:r>
              <a:rPr lang="en-US" b="1" dirty="0" err="1"/>
              <a:t>thảo</a:t>
            </a:r>
            <a:r>
              <a:rPr lang="en-US" b="1" dirty="0"/>
              <a:t> </a:t>
            </a:r>
            <a:r>
              <a:rPr lang="en-US" b="1" dirty="0" err="1"/>
              <a:t>luận</a:t>
            </a:r>
            <a:r>
              <a:rPr lang="en-US" b="1" dirty="0"/>
              <a:t>.</a:t>
            </a:r>
          </a:p>
          <a:p>
            <a:r>
              <a:rPr lang="en-US" b="1" dirty="0" err="1"/>
              <a:t>phát</a:t>
            </a:r>
            <a:r>
              <a:rPr lang="en-US" b="1" dirty="0"/>
              <a:t> </a:t>
            </a:r>
            <a:r>
              <a:rPr lang="en-US" b="1" dirty="0" err="1"/>
              <a:t>triển</a:t>
            </a:r>
            <a:r>
              <a:rPr lang="en-US" b="1" dirty="0"/>
              <a:t> </a:t>
            </a:r>
            <a:r>
              <a:rPr lang="en-US" b="1" dirty="0" err="1"/>
              <a:t>một</a:t>
            </a:r>
            <a:r>
              <a:rPr lang="en-US" b="1" dirty="0"/>
              <a:t> </a:t>
            </a:r>
            <a:r>
              <a:rPr lang="en-US" b="1" dirty="0" err="1"/>
              <a:t>danh</a:t>
            </a:r>
            <a:r>
              <a:rPr lang="en-US" b="1" dirty="0"/>
              <a:t> </a:t>
            </a:r>
            <a:r>
              <a:rPr lang="en-US" b="1" dirty="0" err="1"/>
              <a:t>sách</a:t>
            </a:r>
            <a:r>
              <a:rPr lang="en-US" b="1" dirty="0"/>
              <a:t> </a:t>
            </a:r>
            <a:r>
              <a:rPr lang="en-US" b="1" dirty="0" err="1"/>
              <a:t>các</a:t>
            </a:r>
            <a:r>
              <a:rPr lang="en-US" b="1" dirty="0"/>
              <a:t> </a:t>
            </a:r>
            <a:r>
              <a:rPr lang="en-US" b="1" dirty="0" err="1"/>
              <a:t>kế</a:t>
            </a:r>
            <a:r>
              <a:rPr lang="en-US" b="1" dirty="0"/>
              <a:t> </a:t>
            </a:r>
            <a:r>
              <a:rPr lang="en-US" b="1" dirty="0" err="1"/>
              <a:t>hoạch</a:t>
            </a:r>
            <a:r>
              <a:rPr lang="en-US" b="1" dirty="0"/>
              <a:t> </a:t>
            </a:r>
            <a:r>
              <a:rPr lang="en-US" b="1" dirty="0" err="1"/>
              <a:t>có</a:t>
            </a:r>
            <a:r>
              <a:rPr lang="en-US" b="1" dirty="0"/>
              <a:t> </a:t>
            </a:r>
            <a:r>
              <a:rPr lang="en-US" b="1" dirty="0" err="1"/>
              <a:t>sẵn</a:t>
            </a:r>
            <a:r>
              <a:rPr lang="en-US" b="1" dirty="0"/>
              <a:t>. </a:t>
            </a:r>
            <a:r>
              <a:rPr lang="en-US" b="1" dirty="0" err="1"/>
              <a:t>không</a:t>
            </a:r>
            <a:r>
              <a:rPr lang="en-US" b="1" dirty="0"/>
              <a:t> </a:t>
            </a:r>
            <a:r>
              <a:rPr lang="en-US" b="1" dirty="0" err="1"/>
              <a:t>tốn</a:t>
            </a:r>
            <a:r>
              <a:rPr lang="en-US" b="1" dirty="0"/>
              <a:t> </a:t>
            </a:r>
            <a:r>
              <a:rPr lang="en-US" b="1" dirty="0" err="1"/>
              <a:t>nhiều</a:t>
            </a:r>
            <a:r>
              <a:rPr lang="en-US" b="1" dirty="0"/>
              <a:t> </a:t>
            </a:r>
            <a:r>
              <a:rPr lang="en-US" b="1" dirty="0" err="1"/>
              <a:t>thời</a:t>
            </a:r>
            <a:r>
              <a:rPr lang="en-US" b="1" dirty="0"/>
              <a:t> </a:t>
            </a:r>
            <a:r>
              <a:rPr lang="en-US" b="1" dirty="0" err="1"/>
              <a:t>gian</a:t>
            </a:r>
            <a:r>
              <a:rPr lang="en-US" b="1" dirty="0"/>
              <a:t> </a:t>
            </a:r>
            <a:r>
              <a:rPr lang="en-US" b="1" dirty="0" err="1"/>
              <a:t>phê</a:t>
            </a:r>
            <a:r>
              <a:rPr lang="en-US" b="1" dirty="0"/>
              <a:t> </a:t>
            </a:r>
            <a:r>
              <a:rPr lang="en-US" b="1" dirty="0" err="1"/>
              <a:t>bình</a:t>
            </a:r>
            <a:endParaRPr lang="en-US" b="1" dirty="0"/>
          </a:p>
          <a:p>
            <a:r>
              <a:rPr lang="en-US" b="1" dirty="0"/>
              <a:t>3. </a:t>
            </a:r>
            <a:r>
              <a:rPr lang="en-US" b="1" dirty="0" err="1"/>
              <a:t>Gợi</a:t>
            </a:r>
            <a:r>
              <a:rPr lang="en-US" b="1" dirty="0"/>
              <a:t> </a:t>
            </a:r>
            <a:r>
              <a:rPr lang="en-US" b="1" dirty="0" err="1"/>
              <a:t>ý</a:t>
            </a:r>
            <a:r>
              <a:rPr lang="en-US" b="1" dirty="0"/>
              <a:t> </a:t>
            </a:r>
            <a:r>
              <a:rPr lang="en-US" b="1" dirty="0" err="1"/>
              <a:t>thái</a:t>
            </a:r>
            <a:r>
              <a:rPr lang="en-US" b="1" dirty="0"/>
              <a:t> </a:t>
            </a:r>
            <a:r>
              <a:rPr lang="en-US" b="1" dirty="0" err="1"/>
              <a:t>độ</a:t>
            </a:r>
            <a:r>
              <a:rPr lang="en-US" b="1" dirty="0"/>
              <a:t> </a:t>
            </a:r>
            <a:r>
              <a:rPr lang="en-US" b="1" dirty="0" err="1"/>
              <a:t>của</a:t>
            </a:r>
            <a:r>
              <a:rPr lang="en-US" b="1" dirty="0"/>
              <a:t> </a:t>
            </a:r>
            <a:r>
              <a:rPr lang="en-US" b="1" dirty="0" err="1"/>
              <a:t>khách</a:t>
            </a:r>
            <a:r>
              <a:rPr lang="en-US" b="1" dirty="0"/>
              <a:t> </a:t>
            </a:r>
            <a:r>
              <a:rPr lang="en-US" b="1" dirty="0" err="1"/>
              <a:t>hàng</a:t>
            </a:r>
            <a:r>
              <a:rPr lang="en-US" b="1" dirty="0"/>
              <a:t> </a:t>
            </a:r>
            <a:r>
              <a:rPr lang="en-US" b="1" dirty="0" err="1"/>
              <a:t>về</a:t>
            </a:r>
            <a:r>
              <a:rPr lang="en-US" b="1" dirty="0"/>
              <a:t> </a:t>
            </a:r>
            <a:r>
              <a:rPr lang="en-US" b="1" dirty="0" err="1"/>
              <a:t>cách</a:t>
            </a:r>
            <a:r>
              <a:rPr lang="en-US" b="1" dirty="0"/>
              <a:t> </a:t>
            </a:r>
            <a:r>
              <a:rPr lang="en-US" b="1" dirty="0" err="1"/>
              <a:t>tốt</a:t>
            </a:r>
            <a:r>
              <a:rPr lang="en-US" b="1" dirty="0"/>
              <a:t> </a:t>
            </a:r>
            <a:r>
              <a:rPr lang="en-US" b="1" dirty="0" err="1"/>
              <a:t>nhất.TVV</a:t>
            </a:r>
            <a:r>
              <a:rPr lang="en-US" b="1" dirty="0"/>
              <a:t> </a:t>
            </a:r>
            <a:r>
              <a:rPr lang="en-US" b="1" dirty="0" err="1"/>
              <a:t>có</a:t>
            </a:r>
            <a:r>
              <a:rPr lang="en-US" b="1" dirty="0"/>
              <a:t> </a:t>
            </a:r>
            <a:r>
              <a:rPr lang="en-US" b="1" dirty="0" err="1"/>
              <a:t>thể</a:t>
            </a:r>
            <a:r>
              <a:rPr lang="en-US" b="1" dirty="0"/>
              <a:t> </a:t>
            </a:r>
            <a:r>
              <a:rPr lang="en-US" b="1" dirty="0" err="1"/>
              <a:t>hướng</a:t>
            </a:r>
            <a:r>
              <a:rPr lang="en-US" b="1" dirty="0"/>
              <a:t> </a:t>
            </a:r>
            <a:r>
              <a:rPr lang="en-US" b="1" dirty="0" err="1"/>
              <a:t>dẫn</a:t>
            </a:r>
            <a:r>
              <a:rPr lang="en-US" b="1" dirty="0"/>
              <a:t> (</a:t>
            </a:r>
            <a:r>
              <a:rPr lang="en-US" b="1" dirty="0" err="1"/>
              <a:t>với</a:t>
            </a:r>
            <a:r>
              <a:rPr lang="en-US" b="1" dirty="0"/>
              <a:t> </a:t>
            </a:r>
            <a:r>
              <a:rPr lang="en-US" b="1" dirty="0" err="1"/>
              <a:t>sự</a:t>
            </a:r>
            <a:r>
              <a:rPr lang="en-US" b="1" dirty="0"/>
              <a:t> </a:t>
            </a:r>
            <a:r>
              <a:rPr lang="en-US" b="1" dirty="0" err="1"/>
              <a:t>cho</a:t>
            </a:r>
            <a:r>
              <a:rPr lang="en-US" b="1" dirty="0"/>
              <a:t> </a:t>
            </a:r>
            <a:r>
              <a:rPr lang="en-US" b="1" dirty="0" err="1"/>
              <a:t>phép</a:t>
            </a:r>
            <a:r>
              <a:rPr lang="en-US" b="1" dirty="0"/>
              <a:t> </a:t>
            </a:r>
            <a:r>
              <a:rPr lang="en-US" b="1" dirty="0" err="1"/>
              <a:t>lại</a:t>
            </a:r>
            <a:r>
              <a:rPr lang="en-US" b="1" dirty="0"/>
              <a:t>) </a:t>
            </a:r>
            <a:r>
              <a:rPr lang="en-US" b="1" dirty="0" err="1"/>
              <a:t>đối</a:t>
            </a:r>
            <a:r>
              <a:rPr lang="en-US" b="1" dirty="0"/>
              <a:t> </a:t>
            </a:r>
            <a:r>
              <a:rPr lang="en-US" b="1" dirty="0" err="1"/>
              <a:t>với</a:t>
            </a:r>
            <a:r>
              <a:rPr lang="en-US" b="1" dirty="0"/>
              <a:t> </a:t>
            </a:r>
            <a:r>
              <a:rPr lang="en-US" b="1" dirty="0" err="1"/>
              <a:t>những</a:t>
            </a:r>
            <a:r>
              <a:rPr lang="en-US" b="1" dirty="0"/>
              <a:t> con </a:t>
            </a:r>
            <a:r>
              <a:rPr lang="en-US" b="1" dirty="0" err="1"/>
              <a:t>đường</a:t>
            </a:r>
            <a:r>
              <a:rPr lang="en-US" b="1" dirty="0"/>
              <a:t> </a:t>
            </a:r>
            <a:r>
              <a:rPr lang="en-US" b="1" dirty="0" err="1"/>
              <a:t>nguy</a:t>
            </a:r>
            <a:r>
              <a:rPr lang="en-US" b="1" dirty="0"/>
              <a:t> </a:t>
            </a:r>
            <a:r>
              <a:rPr lang="en-US" b="1" dirty="0" err="1"/>
              <a:t>hiểm</a:t>
            </a:r>
            <a:r>
              <a:rPr lang="en-US" b="1" dirty="0"/>
              <a:t> </a:t>
            </a:r>
            <a:r>
              <a:rPr lang="en-US" b="1" dirty="0" err="1"/>
              <a:t>hoặc</a:t>
            </a:r>
            <a:r>
              <a:rPr lang="en-US" b="1" dirty="0"/>
              <a:t> </a:t>
            </a:r>
            <a:r>
              <a:rPr lang="en-US" b="1" dirty="0" err="1"/>
              <a:t>sẽ</a:t>
            </a:r>
            <a:r>
              <a:rPr lang="en-US" b="1" dirty="0"/>
              <a:t> </a:t>
            </a:r>
            <a:r>
              <a:rPr lang="en-US" b="1" dirty="0" err="1"/>
              <a:t>không</a:t>
            </a:r>
            <a:r>
              <a:rPr lang="en-US" b="1" dirty="0"/>
              <a:t> </a:t>
            </a:r>
            <a:r>
              <a:rPr lang="en-US" b="1" dirty="0" err="1"/>
              <a:t>dẫn</a:t>
            </a:r>
            <a:r>
              <a:rPr lang="en-US" b="1" dirty="0"/>
              <a:t> </a:t>
            </a:r>
            <a:r>
              <a:rPr lang="en-US" b="1" dirty="0" err="1"/>
              <a:t>tới</a:t>
            </a:r>
            <a:r>
              <a:rPr lang="en-US" b="1" dirty="0"/>
              <a:t> </a:t>
            </a:r>
            <a:r>
              <a:rPr lang="en-US" b="1" dirty="0" err="1"/>
              <a:t>điểm</a:t>
            </a:r>
            <a:r>
              <a:rPr lang="en-US" b="1" dirty="0"/>
              <a:t> </a:t>
            </a:r>
            <a:r>
              <a:rPr lang="en-US" b="1" dirty="0" err="1"/>
              <a:t>đến.Sau</a:t>
            </a:r>
            <a:r>
              <a:rPr lang="en-US" b="1" dirty="0"/>
              <a:t> </a:t>
            </a:r>
            <a:r>
              <a:rPr lang="en-US" b="1" dirty="0" err="1"/>
              <a:t>khi</a:t>
            </a:r>
            <a:r>
              <a:rPr lang="en-US" b="1" dirty="0"/>
              <a:t>  </a:t>
            </a:r>
            <a:r>
              <a:rPr lang="en-US" b="1" dirty="0" err="1"/>
              <a:t>chọn</a:t>
            </a:r>
            <a:r>
              <a:rPr lang="en-US" b="1" dirty="0"/>
              <a:t> </a:t>
            </a:r>
            <a:r>
              <a:rPr lang="en-US" b="1" dirty="0" err="1"/>
              <a:t>Kế</a:t>
            </a:r>
            <a:r>
              <a:rPr lang="en-US" b="1" dirty="0"/>
              <a:t> </a:t>
            </a:r>
            <a:r>
              <a:rPr lang="en-US" b="1" dirty="0" err="1"/>
              <a:t>hoạch</a:t>
            </a:r>
            <a:r>
              <a:rPr lang="en-US" b="1" dirty="0"/>
              <a:t> A, </a:t>
            </a:r>
            <a:r>
              <a:rPr lang="en-US" b="1" dirty="0" err="1"/>
              <a:t>Có</a:t>
            </a:r>
            <a:r>
              <a:rPr lang="en-US" b="1" dirty="0"/>
              <a:t> </a:t>
            </a:r>
            <a:r>
              <a:rPr lang="en-US" b="1" dirty="0" err="1"/>
              <a:t>thể</a:t>
            </a:r>
            <a:r>
              <a:rPr lang="en-US" b="1" dirty="0"/>
              <a:t> </a:t>
            </a:r>
            <a:r>
              <a:rPr lang="en-US" b="1" dirty="0" err="1"/>
              <a:t>có</a:t>
            </a:r>
            <a:r>
              <a:rPr lang="en-US" b="1" dirty="0"/>
              <a:t> </a:t>
            </a:r>
            <a:r>
              <a:rPr lang="en-US" b="1" dirty="0" err="1"/>
              <a:t>những</a:t>
            </a:r>
            <a:r>
              <a:rPr lang="en-US" b="1" dirty="0"/>
              <a:t> </a:t>
            </a:r>
            <a:r>
              <a:rPr lang="en-US" b="1" dirty="0" err="1"/>
              <a:t>chướng</a:t>
            </a:r>
            <a:r>
              <a:rPr lang="en-US" b="1" dirty="0"/>
              <a:t> </a:t>
            </a:r>
            <a:r>
              <a:rPr lang="en-US" b="1" dirty="0" err="1"/>
              <a:t>ngại</a:t>
            </a:r>
            <a:r>
              <a:rPr lang="en-US" b="1" dirty="0"/>
              <a:t> </a:t>
            </a:r>
            <a:r>
              <a:rPr lang="en-US" b="1" dirty="0" err="1"/>
              <a:t>không</a:t>
            </a:r>
            <a:r>
              <a:rPr lang="en-US" b="1" dirty="0"/>
              <a:t> </a:t>
            </a:r>
            <a:r>
              <a:rPr lang="en-US" b="1" dirty="0" err="1"/>
              <a:t>lường</a:t>
            </a:r>
            <a:r>
              <a:rPr lang="en-US" b="1" dirty="0"/>
              <a:t> </a:t>
            </a:r>
            <a:r>
              <a:rPr lang="en-US" b="1" dirty="0" err="1"/>
              <a:t>trước</a:t>
            </a:r>
            <a:r>
              <a:rPr lang="en-US" b="1" dirty="0"/>
              <a:t> </a:t>
            </a:r>
            <a:r>
              <a:rPr lang="en-US" b="1" dirty="0" err="1"/>
              <a:t>trên</a:t>
            </a:r>
            <a:r>
              <a:rPr lang="en-US" b="1" dirty="0"/>
              <a:t> </a:t>
            </a:r>
            <a:r>
              <a:rPr lang="en-US" b="1" dirty="0" err="1"/>
              <a:t>đường</a:t>
            </a:r>
            <a:r>
              <a:rPr lang="en-US" b="1" dirty="0"/>
              <a:t> </a:t>
            </a:r>
            <a:r>
              <a:rPr lang="en-US" b="1" dirty="0" err="1"/>
              <a:t>đi</a:t>
            </a:r>
            <a:r>
              <a:rPr lang="en-US" b="1" dirty="0"/>
              <a:t>, </a:t>
            </a:r>
            <a:r>
              <a:rPr lang="en-US" b="1" dirty="0" err="1"/>
              <a:t>và</a:t>
            </a:r>
            <a:r>
              <a:rPr lang="en-US" b="1" dirty="0"/>
              <a:t> </a:t>
            </a:r>
            <a:r>
              <a:rPr lang="en-US" b="1" dirty="0" err="1"/>
              <a:t>nên</a:t>
            </a:r>
            <a:r>
              <a:rPr lang="en-US" b="1" dirty="0"/>
              <a:t> </a:t>
            </a:r>
            <a:r>
              <a:rPr lang="en-US" b="1" dirty="0" err="1"/>
              <a:t>có</a:t>
            </a:r>
            <a:r>
              <a:rPr lang="en-US" b="1" dirty="0"/>
              <a:t> </a:t>
            </a:r>
            <a:r>
              <a:rPr lang="en-US" b="1" dirty="0" err="1"/>
              <a:t>kế</a:t>
            </a:r>
            <a:r>
              <a:rPr lang="en-US" b="1" dirty="0"/>
              <a:t> </a:t>
            </a:r>
            <a:r>
              <a:rPr lang="en-US" b="1" dirty="0" err="1"/>
              <a:t>hoạch</a:t>
            </a:r>
            <a:r>
              <a:rPr lang="en-US" b="1" dirty="0"/>
              <a:t> </a:t>
            </a:r>
            <a:r>
              <a:rPr lang="en-US" b="1" dirty="0" err="1"/>
              <a:t>dự</a:t>
            </a:r>
            <a:r>
              <a:rPr lang="en-US" b="1" dirty="0"/>
              <a:t> </a:t>
            </a:r>
            <a:r>
              <a:rPr lang="en-US" b="1" dirty="0" err="1"/>
              <a:t>phòng</a:t>
            </a:r>
            <a:r>
              <a:rPr lang="en-US" b="1" dirty="0"/>
              <a:t> </a:t>
            </a:r>
          </a:p>
          <a:p>
            <a:r>
              <a:rPr lang="en-US" b="1" dirty="0"/>
              <a:t>4. </a:t>
            </a:r>
            <a:r>
              <a:rPr lang="en-US" b="1" dirty="0" err="1"/>
              <a:t>Tóm</a:t>
            </a:r>
            <a:r>
              <a:rPr lang="en-US" b="1" dirty="0"/>
              <a:t> </a:t>
            </a:r>
            <a:r>
              <a:rPr lang="en-US" b="1" dirty="0" err="1"/>
              <a:t>tắt</a:t>
            </a:r>
            <a:r>
              <a:rPr lang="en-US" b="1" dirty="0"/>
              <a:t> </a:t>
            </a:r>
            <a:r>
              <a:rPr lang="en-US" b="1" dirty="0" err="1"/>
              <a:t>kế</a:t>
            </a:r>
            <a:r>
              <a:rPr lang="en-US" b="1" dirty="0"/>
              <a:t> </a:t>
            </a:r>
            <a:r>
              <a:rPr lang="en-US" b="1" dirty="0" err="1"/>
              <a:t>hoạch</a:t>
            </a:r>
            <a:r>
              <a:rPr lang="en-US" b="1" dirty="0"/>
              <a:t> </a:t>
            </a:r>
            <a:r>
              <a:rPr lang="en-US" b="1" dirty="0" err="1"/>
              <a:t>và</a:t>
            </a:r>
            <a:r>
              <a:rPr lang="en-US" b="1" dirty="0"/>
              <a:t> </a:t>
            </a:r>
            <a:r>
              <a:rPr lang="en-US" b="1" dirty="0" err="1"/>
              <a:t>tăng</a:t>
            </a:r>
            <a:r>
              <a:rPr lang="en-US" b="1" dirty="0"/>
              <a:t> </a:t>
            </a:r>
            <a:r>
              <a:rPr lang="en-US" b="1" dirty="0" err="1"/>
              <a:t>cường</a:t>
            </a:r>
            <a:r>
              <a:rPr lang="en-US" b="1" dirty="0"/>
              <a:t> cam </a:t>
            </a:r>
            <a:r>
              <a:rPr lang="en-US" b="1" dirty="0" err="1"/>
              <a:t>kết</a:t>
            </a:r>
            <a:r>
              <a:rPr lang="en-US" b="1" dirty="0"/>
              <a:t>.</a:t>
            </a:r>
          </a:p>
          <a:p>
            <a:r>
              <a:rPr lang="en-US" b="1" dirty="0" err="1"/>
              <a:t>Trở</a:t>
            </a:r>
            <a:r>
              <a:rPr lang="en-US" b="1" dirty="0"/>
              <a:t> </a:t>
            </a:r>
            <a:r>
              <a:rPr lang="en-US" b="1" dirty="0" err="1"/>
              <a:t>lại</a:t>
            </a:r>
            <a:r>
              <a:rPr lang="en-US" b="1" dirty="0"/>
              <a:t> </a:t>
            </a:r>
            <a:r>
              <a:rPr lang="en-US" b="1" dirty="0" err="1"/>
              <a:t>trướng</a:t>
            </a:r>
            <a:r>
              <a:rPr lang="en-US" b="1" dirty="0"/>
              <a:t> </a:t>
            </a:r>
            <a:r>
              <a:rPr lang="en-US" b="1" dirty="0" err="1"/>
              <a:t>hơp</a:t>
            </a:r>
            <a:r>
              <a:rPr lang="en-US" b="1" dirty="0"/>
              <a:t> 1 </a:t>
            </a:r>
            <a:r>
              <a:rPr lang="en-US" b="1" dirty="0" err="1"/>
              <a:t>Hãy</a:t>
            </a:r>
            <a:r>
              <a:rPr lang="en-US" b="1" dirty="0"/>
              <a:t> </a:t>
            </a:r>
            <a:r>
              <a:rPr lang="en-US" b="1" dirty="0" err="1"/>
              <a:t>nhớ</a:t>
            </a:r>
            <a:r>
              <a:rPr lang="en-US" b="1" dirty="0"/>
              <a:t> </a:t>
            </a:r>
            <a:r>
              <a:rPr lang="en-US" b="1" dirty="0" err="1"/>
              <a:t>không</a:t>
            </a:r>
            <a:r>
              <a:rPr lang="en-US" b="1" dirty="0"/>
              <a:t> </a:t>
            </a:r>
            <a:r>
              <a:rPr lang="en-US" b="1" dirty="0" err="1"/>
              <a:t>chuyển</a:t>
            </a:r>
            <a:r>
              <a:rPr lang="en-US" b="1" dirty="0"/>
              <a:t> sang </a:t>
            </a:r>
            <a:r>
              <a:rPr lang="en-US" b="1" dirty="0" err="1"/>
              <a:t>một</a:t>
            </a:r>
            <a:r>
              <a:rPr lang="en-US" b="1" dirty="0"/>
              <a:t> </a:t>
            </a:r>
            <a:r>
              <a:rPr lang="en-US" b="1" dirty="0" err="1"/>
              <a:t>phong</a:t>
            </a:r>
            <a:r>
              <a:rPr lang="en-US" b="1" dirty="0"/>
              <a:t> </a:t>
            </a:r>
            <a:r>
              <a:rPr lang="en-US" b="1" dirty="0" err="1"/>
              <a:t>cách</a:t>
            </a:r>
            <a:r>
              <a:rPr lang="en-US" b="1" dirty="0"/>
              <a:t> </a:t>
            </a:r>
            <a:r>
              <a:rPr lang="en-US" b="1" dirty="0" err="1"/>
              <a:t>chỉ</a:t>
            </a:r>
            <a:r>
              <a:rPr lang="en-US" b="1" dirty="0"/>
              <a:t> </a:t>
            </a:r>
            <a:r>
              <a:rPr lang="en-US" b="1" dirty="0" err="1"/>
              <a:t>đạo</a:t>
            </a:r>
            <a:r>
              <a:rPr lang="en-US" b="1" dirty="0"/>
              <a:t>. </a:t>
            </a:r>
            <a:r>
              <a:rPr lang="en-US" b="1" dirty="0" err="1"/>
              <a:t>Quá</a:t>
            </a:r>
            <a:r>
              <a:rPr lang="en-US" b="1" dirty="0"/>
              <a:t> </a:t>
            </a:r>
            <a:r>
              <a:rPr lang="en-US" b="1" dirty="0" err="1"/>
              <a:t>trình</a:t>
            </a:r>
            <a:r>
              <a:rPr lang="en-US" b="1" dirty="0"/>
              <a:t> </a:t>
            </a:r>
            <a:r>
              <a:rPr lang="en-US" b="1" dirty="0" err="1"/>
              <a:t>gợi</a:t>
            </a:r>
            <a:r>
              <a:rPr lang="en-US" b="1" dirty="0"/>
              <a:t> </a:t>
            </a:r>
            <a:r>
              <a:rPr lang="en-US" b="1" dirty="0" err="1"/>
              <a:t>ý</a:t>
            </a:r>
            <a:r>
              <a:rPr lang="en-US" b="1" dirty="0"/>
              <a:t> </a:t>
            </a:r>
            <a:r>
              <a:rPr lang="en-US" b="1" dirty="0" err="1"/>
              <a:t>tiếp</a:t>
            </a:r>
            <a:r>
              <a:rPr lang="en-US" b="1" dirty="0"/>
              <a:t> </a:t>
            </a:r>
            <a:r>
              <a:rPr lang="en-US" b="1" dirty="0" err="1"/>
              <a:t>tục</a:t>
            </a:r>
            <a:r>
              <a:rPr lang="en-US" b="1" dirty="0"/>
              <a:t> </a:t>
            </a:r>
            <a:r>
              <a:rPr lang="en-US" b="1" dirty="0" err="1"/>
              <a:t>trong</a:t>
            </a:r>
            <a:r>
              <a:rPr lang="en-US" b="1" dirty="0"/>
              <a:t> </a:t>
            </a:r>
            <a:r>
              <a:rPr lang="en-US" b="1" dirty="0" err="1"/>
              <a:t>suốt</a:t>
            </a:r>
            <a:r>
              <a:rPr lang="en-US" b="1" dirty="0"/>
              <a:t> </a:t>
            </a:r>
            <a:r>
              <a:rPr lang="en-US" b="1" dirty="0" err="1"/>
              <a:t>quá</a:t>
            </a:r>
            <a:r>
              <a:rPr lang="en-US" b="1" dirty="0"/>
              <a:t> </a:t>
            </a:r>
            <a:r>
              <a:rPr lang="en-US" b="1" dirty="0" err="1"/>
              <a:t>trình</a:t>
            </a:r>
            <a:r>
              <a:rPr lang="en-US" b="1" dirty="0"/>
              <a:t> </a:t>
            </a:r>
            <a:r>
              <a:rPr lang="en-US" b="1" dirty="0" err="1"/>
              <a:t>lập</a:t>
            </a:r>
            <a:r>
              <a:rPr lang="en-US" b="1" dirty="0"/>
              <a:t> </a:t>
            </a:r>
            <a:r>
              <a:rPr lang="en-US" b="1" dirty="0" err="1"/>
              <a:t>kế</a:t>
            </a:r>
            <a:r>
              <a:rPr lang="en-US" b="1" dirty="0"/>
              <a:t> </a:t>
            </a:r>
            <a:r>
              <a:rPr lang="en-US" b="1" dirty="0" err="1"/>
              <a:t>hoạch</a:t>
            </a:r>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136</a:t>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Ý</a:t>
            </a:r>
            <a:r>
              <a:rPr lang="en-US" b="1" dirty="0"/>
              <a:t> </a:t>
            </a:r>
            <a:r>
              <a:rPr lang="en-US" b="1" dirty="0" err="1"/>
              <a:t>định</a:t>
            </a:r>
            <a:r>
              <a:rPr lang="en-US" b="1" dirty="0"/>
              <a:t> </a:t>
            </a:r>
            <a:r>
              <a:rPr lang="en-US" b="1" dirty="0" err="1"/>
              <a:t>thực</a:t>
            </a:r>
            <a:r>
              <a:rPr lang="en-US" b="1" dirty="0"/>
              <a:t> </a:t>
            </a:r>
            <a:r>
              <a:rPr lang="en-US" b="1" dirty="0" err="1"/>
              <a:t>hiện</a:t>
            </a:r>
            <a:r>
              <a:rPr lang="en-US" b="1" dirty="0"/>
              <a:t> </a:t>
            </a:r>
          </a:p>
          <a:p>
            <a:r>
              <a:rPr lang="en-US" b="1" dirty="0"/>
              <a:t>TC </a:t>
            </a:r>
            <a:r>
              <a:rPr lang="en-US" b="1" dirty="0" err="1"/>
              <a:t>đồng</a:t>
            </a:r>
            <a:r>
              <a:rPr lang="en-US" b="1" dirty="0"/>
              <a:t> </a:t>
            </a:r>
            <a:r>
              <a:rPr lang="en-US" b="1" dirty="0" err="1"/>
              <a:t>ý</a:t>
            </a:r>
            <a:r>
              <a:rPr lang="en-US" b="1" dirty="0"/>
              <a:t> </a:t>
            </a:r>
            <a:r>
              <a:rPr lang="en-US" b="1" dirty="0" err="1"/>
              <a:t>thực</a:t>
            </a:r>
            <a:r>
              <a:rPr lang="en-US" b="1" dirty="0"/>
              <a:t> </a:t>
            </a:r>
            <a:r>
              <a:rPr lang="en-US" b="1" dirty="0" err="1"/>
              <a:t>hiện</a:t>
            </a:r>
            <a:r>
              <a:rPr lang="en-US" b="1" dirty="0"/>
              <a:t> </a:t>
            </a:r>
            <a:r>
              <a:rPr lang="en-US" b="1" dirty="0" err="1"/>
              <a:t>một</a:t>
            </a:r>
            <a:r>
              <a:rPr lang="en-US" b="1" dirty="0"/>
              <a:t> </a:t>
            </a:r>
            <a:r>
              <a:rPr lang="en-US" b="1" dirty="0" err="1"/>
              <a:t>bước</a:t>
            </a:r>
            <a:r>
              <a:rPr lang="en-US" b="1" dirty="0"/>
              <a:t> </a:t>
            </a:r>
            <a:r>
              <a:rPr lang="en-US" b="1" dirty="0" err="1"/>
              <a:t>cụ</a:t>
            </a:r>
            <a:r>
              <a:rPr lang="en-US" b="1" dirty="0"/>
              <a:t> </a:t>
            </a:r>
            <a:r>
              <a:rPr lang="en-US" b="1" dirty="0" err="1"/>
              <a:t>thể</a:t>
            </a:r>
            <a:r>
              <a:rPr lang="en-US" b="1" dirty="0"/>
              <a:t> </a:t>
            </a:r>
            <a:r>
              <a:rPr lang="en-US" b="1" dirty="0" err="1"/>
              <a:t>theo</a:t>
            </a:r>
            <a:r>
              <a:rPr lang="en-US" b="1" dirty="0"/>
              <a:t> </a:t>
            </a:r>
            <a:r>
              <a:rPr lang="en-US" b="1" dirty="0" err="1"/>
              <a:t>hướng</a:t>
            </a:r>
            <a:r>
              <a:rPr lang="en-US" b="1" dirty="0"/>
              <a:t> </a:t>
            </a:r>
            <a:r>
              <a:rPr lang="en-US" b="1" dirty="0" err="1"/>
              <a:t>thay</a:t>
            </a:r>
            <a:r>
              <a:rPr lang="en-US" b="1" dirty="0"/>
              <a:t> </a:t>
            </a:r>
            <a:r>
              <a:rPr lang="en-US" b="1" dirty="0" err="1"/>
              <a:t>đổi</a:t>
            </a:r>
            <a:r>
              <a:rPr lang="en-US" b="1" dirty="0"/>
              <a:t> </a:t>
            </a:r>
            <a:r>
              <a:rPr lang="en-US" b="1" dirty="0" err="1"/>
              <a:t>dễ</a:t>
            </a:r>
            <a:r>
              <a:rPr lang="en-US" b="1" dirty="0"/>
              <a:t> </a:t>
            </a:r>
            <a:r>
              <a:rPr lang="en-US" b="1" dirty="0" err="1"/>
              <a:t>hơn</a:t>
            </a:r>
            <a:r>
              <a:rPr lang="en-US" b="1" dirty="0"/>
              <a:t> </a:t>
            </a:r>
            <a:r>
              <a:rPr lang="en-US" b="1" dirty="0" err="1"/>
              <a:t>là</a:t>
            </a:r>
            <a:r>
              <a:rPr lang="en-US" b="1" dirty="0"/>
              <a:t> cam </a:t>
            </a:r>
            <a:r>
              <a:rPr lang="en-US" b="1" dirty="0" err="1"/>
              <a:t>kết</a:t>
            </a:r>
            <a:r>
              <a:rPr lang="en-US" b="1" dirty="0"/>
              <a:t> </a:t>
            </a:r>
            <a:r>
              <a:rPr lang="en-US" b="1" dirty="0" err="1"/>
              <a:t>thực</a:t>
            </a:r>
            <a:r>
              <a:rPr lang="en-US" b="1" dirty="0"/>
              <a:t> </a:t>
            </a:r>
            <a:r>
              <a:rPr lang="en-US" b="1" dirty="0" err="1"/>
              <a:t>hiện</a:t>
            </a:r>
            <a:r>
              <a:rPr lang="en-US" b="1" dirty="0"/>
              <a:t> </a:t>
            </a:r>
            <a:r>
              <a:rPr lang="en-US" b="1" dirty="0" err="1"/>
              <a:t>mục</a:t>
            </a:r>
            <a:r>
              <a:rPr lang="en-US" b="1" dirty="0"/>
              <a:t> </a:t>
            </a:r>
            <a:r>
              <a:rPr lang="en-US" b="1" dirty="0" err="1"/>
              <a:t>tiêu</a:t>
            </a:r>
            <a:r>
              <a:rPr lang="en-US" b="1" dirty="0"/>
              <a:t> </a:t>
            </a:r>
            <a:r>
              <a:rPr lang="en-US" b="1" dirty="0" err="1"/>
              <a:t>thay</a:t>
            </a:r>
            <a:r>
              <a:rPr lang="en-US" b="1" dirty="0"/>
              <a:t> </a:t>
            </a:r>
            <a:r>
              <a:rPr lang="en-US" b="1" dirty="0" err="1"/>
              <a:t>đổi</a:t>
            </a:r>
            <a:r>
              <a:rPr lang="en-US" b="1" dirty="0"/>
              <a:t>.</a:t>
            </a:r>
          </a:p>
          <a:p>
            <a:r>
              <a:rPr lang="en-US" b="1" dirty="0"/>
              <a:t> </a:t>
            </a:r>
            <a:r>
              <a:rPr lang="en-US" b="1" dirty="0" err="1"/>
              <a:t>một</a:t>
            </a:r>
            <a:r>
              <a:rPr lang="en-US" b="1" dirty="0"/>
              <a:t> </a:t>
            </a:r>
            <a:r>
              <a:rPr lang="en-US" b="1" dirty="0" err="1"/>
              <a:t>bước</a:t>
            </a:r>
            <a:r>
              <a:rPr lang="en-US" b="1" dirty="0"/>
              <a:t>: "</a:t>
            </a:r>
            <a:r>
              <a:rPr lang="en-US" b="1" dirty="0" err="1"/>
              <a:t>Tôi</a:t>
            </a:r>
            <a:r>
              <a:rPr lang="en-US" b="1" dirty="0"/>
              <a:t> </a:t>
            </a:r>
            <a:r>
              <a:rPr lang="en-US" b="1" dirty="0" err="1"/>
              <a:t>sẽ</a:t>
            </a:r>
            <a:r>
              <a:rPr lang="en-US" b="1" dirty="0"/>
              <a:t> </a:t>
            </a:r>
            <a:r>
              <a:rPr lang="en-US" b="1" dirty="0" err="1"/>
              <a:t>điền</a:t>
            </a:r>
            <a:r>
              <a:rPr lang="en-US" b="1" dirty="0"/>
              <a:t> </a:t>
            </a:r>
            <a:r>
              <a:rPr lang="en-US" b="1" dirty="0" err="1"/>
              <a:t>vào</a:t>
            </a:r>
            <a:r>
              <a:rPr lang="en-US" b="1" dirty="0"/>
              <a:t> </a:t>
            </a:r>
            <a:r>
              <a:rPr lang="en-US" b="1" dirty="0" err="1"/>
              <a:t>đơn</a:t>
            </a:r>
            <a:r>
              <a:rPr lang="en-US" b="1" dirty="0"/>
              <a:t> </a:t>
            </a:r>
            <a:r>
              <a:rPr lang="en-US" b="1" dirty="0" err="1"/>
              <a:t>thuốc</a:t>
            </a:r>
            <a:r>
              <a:rPr lang="en-US" b="1" dirty="0"/>
              <a:t> </a:t>
            </a:r>
            <a:r>
              <a:rPr lang="en-US" b="1" dirty="0" err="1"/>
              <a:t>ngày</a:t>
            </a:r>
            <a:r>
              <a:rPr lang="en-US" b="1" dirty="0"/>
              <a:t> </a:t>
            </a:r>
            <a:r>
              <a:rPr lang="en-US" b="1" dirty="0" err="1"/>
              <a:t>hôm</a:t>
            </a:r>
            <a:r>
              <a:rPr lang="en-US" b="1" dirty="0"/>
              <a:t> nay </a:t>
            </a:r>
            <a:r>
              <a:rPr lang="en-US" b="1" dirty="0" err="1"/>
              <a:t>và</a:t>
            </a:r>
            <a:r>
              <a:rPr lang="en-US" b="1" dirty="0"/>
              <a:t> </a:t>
            </a:r>
            <a:r>
              <a:rPr lang="en-US" b="1" dirty="0" err="1"/>
              <a:t>bắt</a:t>
            </a:r>
            <a:r>
              <a:rPr lang="en-US" b="1" dirty="0"/>
              <a:t> </a:t>
            </a:r>
            <a:r>
              <a:rPr lang="en-US" b="1" dirty="0" err="1"/>
              <a:t>đầu</a:t>
            </a:r>
            <a:r>
              <a:rPr lang="en-US" b="1" dirty="0"/>
              <a:t> </a:t>
            </a:r>
            <a:r>
              <a:rPr lang="en-US" b="1" dirty="0" err="1"/>
              <a:t>dùng</a:t>
            </a:r>
            <a:r>
              <a:rPr lang="en-US" b="1" dirty="0"/>
              <a:t> </a:t>
            </a:r>
            <a:r>
              <a:rPr lang="en-US" b="1" dirty="0" err="1"/>
              <a:t>thuốc</a:t>
            </a:r>
            <a:r>
              <a:rPr lang="en-US" b="1" dirty="0"/>
              <a:t> </a:t>
            </a:r>
            <a:r>
              <a:rPr lang="en-US" b="1" dirty="0" err="1"/>
              <a:t>này</a:t>
            </a:r>
            <a:r>
              <a:rPr lang="en-US" b="1" dirty="0"/>
              <a:t>.</a:t>
            </a:r>
          </a:p>
          <a:p>
            <a:r>
              <a:rPr lang="en-US" b="1" dirty="0" err="1"/>
              <a:t>Mục</a:t>
            </a:r>
            <a:r>
              <a:rPr lang="en-US" b="1" dirty="0"/>
              <a:t> </a:t>
            </a:r>
            <a:r>
              <a:rPr lang="en-US" b="1" dirty="0" err="1"/>
              <a:t>tiêu</a:t>
            </a:r>
            <a:r>
              <a:rPr lang="en-US" b="1" dirty="0"/>
              <a:t>: "</a:t>
            </a:r>
            <a:r>
              <a:rPr lang="en-US" b="1" dirty="0" err="1"/>
              <a:t>Tôi</a:t>
            </a:r>
            <a:r>
              <a:rPr lang="en-US" b="1" dirty="0"/>
              <a:t> </a:t>
            </a:r>
            <a:r>
              <a:rPr lang="en-US" b="1" dirty="0" err="1"/>
              <a:t>sẽ</a:t>
            </a:r>
            <a:r>
              <a:rPr lang="en-US" b="1" dirty="0"/>
              <a:t> </a:t>
            </a:r>
            <a:r>
              <a:rPr lang="en-US" b="1" dirty="0" err="1"/>
              <a:t>giữ</a:t>
            </a:r>
            <a:r>
              <a:rPr lang="en-US" b="1" dirty="0"/>
              <a:t> </a:t>
            </a:r>
            <a:r>
              <a:rPr lang="en-US" b="1" dirty="0" err="1"/>
              <a:t>mức</a:t>
            </a:r>
            <a:r>
              <a:rPr lang="en-US" b="1" dirty="0"/>
              <a:t> HbA1c [glucose </a:t>
            </a:r>
            <a:r>
              <a:rPr lang="en-US" b="1" dirty="0" err="1"/>
              <a:t>máu</a:t>
            </a:r>
            <a:r>
              <a:rPr lang="en-US" b="1" dirty="0"/>
              <a:t>] </a:t>
            </a:r>
            <a:r>
              <a:rPr lang="en-US" b="1" dirty="0" err="1"/>
              <a:t>dưới</a:t>
            </a:r>
            <a:r>
              <a:rPr lang="en-US" b="1" dirty="0"/>
              <a:t> 7,0".</a:t>
            </a:r>
          </a:p>
          <a:p>
            <a:r>
              <a:rPr lang="en-US" b="1" dirty="0" err="1"/>
              <a:t>một</a:t>
            </a:r>
            <a:r>
              <a:rPr lang="en-US" b="1" dirty="0"/>
              <a:t> </a:t>
            </a:r>
            <a:r>
              <a:rPr lang="en-US" b="1" dirty="0" err="1"/>
              <a:t>bước</a:t>
            </a:r>
            <a:r>
              <a:rPr lang="en-US" b="1" dirty="0"/>
              <a:t>: "</a:t>
            </a:r>
            <a:r>
              <a:rPr lang="en-US" b="1" dirty="0" err="1"/>
              <a:t>Tôi</a:t>
            </a:r>
            <a:r>
              <a:rPr lang="en-US" b="1" dirty="0"/>
              <a:t> </a:t>
            </a:r>
            <a:r>
              <a:rPr lang="en-US" b="1" dirty="0" err="1"/>
              <a:t>dự</a:t>
            </a:r>
            <a:r>
              <a:rPr lang="en-US" b="1" dirty="0"/>
              <a:t> </a:t>
            </a:r>
            <a:r>
              <a:rPr lang="en-US" b="1" dirty="0" err="1"/>
              <a:t>định</a:t>
            </a:r>
            <a:r>
              <a:rPr lang="en-US" b="1" dirty="0"/>
              <a:t> </a:t>
            </a:r>
            <a:r>
              <a:rPr lang="en-US" b="1" dirty="0" err="1"/>
              <a:t>sẽ</a:t>
            </a:r>
            <a:r>
              <a:rPr lang="en-US" b="1" dirty="0"/>
              <a:t> </a:t>
            </a:r>
            <a:r>
              <a:rPr lang="en-US" b="1" dirty="0" err="1"/>
              <a:t>mất</a:t>
            </a:r>
            <a:r>
              <a:rPr lang="en-US" b="1" dirty="0"/>
              <a:t> 5 pounds </a:t>
            </a:r>
            <a:r>
              <a:rPr lang="en-US" b="1" dirty="0" err="1"/>
              <a:t>trong</a:t>
            </a:r>
            <a:r>
              <a:rPr lang="en-US" b="1" dirty="0"/>
              <a:t> </a:t>
            </a:r>
            <a:r>
              <a:rPr lang="en-US" b="1" dirty="0" err="1"/>
              <a:t>tháng</a:t>
            </a:r>
            <a:r>
              <a:rPr lang="en-US" b="1" dirty="0"/>
              <a:t> </a:t>
            </a:r>
            <a:r>
              <a:rPr lang="en-US" b="1" dirty="0" err="1"/>
              <a:t>này</a:t>
            </a:r>
            <a:r>
              <a:rPr lang="en-US" b="1" dirty="0"/>
              <a:t>."</a:t>
            </a:r>
          </a:p>
          <a:p>
            <a:r>
              <a:rPr lang="en-US" b="1" dirty="0" err="1"/>
              <a:t>Mục</a:t>
            </a:r>
            <a:r>
              <a:rPr lang="en-US" b="1" dirty="0"/>
              <a:t> </a:t>
            </a:r>
            <a:r>
              <a:rPr lang="en-US" b="1" dirty="0" err="1"/>
              <a:t>tiêu</a:t>
            </a:r>
            <a:r>
              <a:rPr lang="en-US" b="1" dirty="0"/>
              <a:t> : "</a:t>
            </a:r>
            <a:r>
              <a:rPr lang="en-US" b="1" dirty="0" err="1"/>
              <a:t>Tôi</a:t>
            </a:r>
            <a:r>
              <a:rPr lang="en-US" b="1" dirty="0"/>
              <a:t> </a:t>
            </a:r>
            <a:r>
              <a:rPr lang="en-US" b="1" dirty="0" err="1"/>
              <a:t>sẽ</a:t>
            </a:r>
            <a:r>
              <a:rPr lang="en-US" b="1" dirty="0"/>
              <a:t> </a:t>
            </a:r>
            <a:r>
              <a:rPr lang="en-US" b="1" dirty="0" err="1"/>
              <a:t>mất</a:t>
            </a:r>
            <a:r>
              <a:rPr lang="en-US" b="1" dirty="0"/>
              <a:t> 50 </a:t>
            </a:r>
            <a:r>
              <a:rPr lang="en-US" b="1" dirty="0" err="1"/>
              <a:t>cân</a:t>
            </a:r>
            <a:r>
              <a:rPr lang="en-US" b="1" dirty="0"/>
              <a:t>."</a:t>
            </a:r>
          </a:p>
          <a:p>
            <a:r>
              <a:rPr lang="en-US" b="1" dirty="0" err="1"/>
              <a:t>một</a:t>
            </a:r>
            <a:r>
              <a:rPr lang="en-US" b="1" dirty="0"/>
              <a:t> </a:t>
            </a:r>
            <a:r>
              <a:rPr lang="en-US" b="1" dirty="0" err="1"/>
              <a:t>bước</a:t>
            </a:r>
            <a:r>
              <a:rPr lang="en-US" b="1" dirty="0"/>
              <a:t>: "</a:t>
            </a:r>
            <a:r>
              <a:rPr lang="en-US" b="1" dirty="0" err="1"/>
              <a:t>Tôi</a:t>
            </a:r>
            <a:r>
              <a:rPr lang="en-US" b="1" dirty="0"/>
              <a:t> </a:t>
            </a:r>
            <a:r>
              <a:rPr lang="en-US" b="1" dirty="0" err="1"/>
              <a:t>định</a:t>
            </a:r>
            <a:r>
              <a:rPr lang="en-US" b="1" dirty="0"/>
              <a:t> </a:t>
            </a:r>
            <a:r>
              <a:rPr lang="en-US" b="1" dirty="0" err="1"/>
              <a:t>không</a:t>
            </a:r>
            <a:r>
              <a:rPr lang="en-US" b="1" dirty="0"/>
              <a:t> </a:t>
            </a:r>
            <a:r>
              <a:rPr lang="en-US" b="1" dirty="0" err="1"/>
              <a:t>uống</a:t>
            </a:r>
            <a:r>
              <a:rPr lang="en-US" b="1" dirty="0"/>
              <a:t> </a:t>
            </a:r>
            <a:r>
              <a:rPr lang="en-US" b="1" dirty="0" err="1"/>
              <a:t>hôm</a:t>
            </a:r>
            <a:r>
              <a:rPr lang="en-US" b="1" dirty="0"/>
              <a:t> nay."</a:t>
            </a:r>
          </a:p>
          <a:p>
            <a:r>
              <a:rPr lang="en-US" b="1" dirty="0" err="1"/>
              <a:t>Mục</a:t>
            </a:r>
            <a:r>
              <a:rPr lang="en-US" b="1" dirty="0"/>
              <a:t> </a:t>
            </a:r>
            <a:r>
              <a:rPr lang="en-US" b="1" dirty="0" err="1"/>
              <a:t>tiêu</a:t>
            </a:r>
            <a:r>
              <a:rPr lang="en-US" b="1" dirty="0"/>
              <a:t>: "</a:t>
            </a:r>
            <a:r>
              <a:rPr lang="en-US" b="1" dirty="0" err="1"/>
              <a:t>Tôi</a:t>
            </a:r>
            <a:r>
              <a:rPr lang="en-US" b="1" dirty="0"/>
              <a:t> </a:t>
            </a:r>
            <a:r>
              <a:rPr lang="en-US" b="1" dirty="0" err="1"/>
              <a:t>sẽ</a:t>
            </a:r>
            <a:r>
              <a:rPr lang="en-US" b="1" dirty="0"/>
              <a:t> </a:t>
            </a:r>
            <a:r>
              <a:rPr lang="en-US" b="1" dirty="0" err="1"/>
              <a:t>không</a:t>
            </a:r>
            <a:r>
              <a:rPr lang="en-US" b="1" dirty="0"/>
              <a:t> </a:t>
            </a:r>
            <a:r>
              <a:rPr lang="en-US" b="1" dirty="0" err="1"/>
              <a:t>bao</a:t>
            </a:r>
            <a:r>
              <a:rPr lang="en-US" b="1" dirty="0"/>
              <a:t> </a:t>
            </a:r>
            <a:r>
              <a:rPr lang="en-US" b="1" dirty="0" err="1"/>
              <a:t>giờ</a:t>
            </a:r>
            <a:r>
              <a:rPr lang="en-US" b="1" dirty="0"/>
              <a:t> </a:t>
            </a:r>
            <a:r>
              <a:rPr lang="en-US" b="1" dirty="0" err="1"/>
              <a:t>uống</a:t>
            </a:r>
            <a:r>
              <a:rPr lang="en-US" b="1" dirty="0"/>
              <a:t> </a:t>
            </a:r>
            <a:r>
              <a:rPr lang="en-US" b="1" dirty="0" err="1"/>
              <a:t>nữa</a:t>
            </a:r>
            <a:r>
              <a:rPr lang="en-US" b="1" dirty="0"/>
              <a:t>.”</a:t>
            </a:r>
          </a:p>
          <a:p>
            <a:endParaRPr lang="en-US" b="1" dirty="0"/>
          </a:p>
          <a:p>
            <a:r>
              <a:rPr lang="en-US" dirty="0" err="1">
                <a:effectLst/>
              </a:rPr>
              <a:t>Kích</a:t>
            </a:r>
            <a:r>
              <a:rPr lang="en-US" dirty="0">
                <a:effectLst/>
              </a:rPr>
              <a:t> </a:t>
            </a:r>
            <a:r>
              <a:rPr lang="en-US" dirty="0" err="1">
                <a:effectLst/>
              </a:rPr>
              <a:t>động</a:t>
            </a:r>
            <a:r>
              <a:rPr lang="en-US" dirty="0">
                <a:effectLst/>
              </a:rPr>
              <a:t> </a:t>
            </a:r>
            <a:r>
              <a:rPr lang="en-US" dirty="0" err="1">
                <a:effectLst/>
              </a:rPr>
              <a:t>mục</a:t>
            </a:r>
            <a:r>
              <a:rPr lang="en-US" dirty="0">
                <a:effectLst/>
              </a:rPr>
              <a:t> </a:t>
            </a:r>
            <a:r>
              <a:rPr lang="en-US" dirty="0" err="1">
                <a:effectLst/>
              </a:rPr>
              <a:t>tiêu</a:t>
            </a:r>
            <a:r>
              <a:rPr lang="en-US" dirty="0">
                <a:effectLst/>
              </a:rPr>
              <a:t> (evoking intention)</a:t>
            </a:r>
          </a:p>
          <a:p>
            <a:r>
              <a:rPr lang="en-US" dirty="0">
                <a:effectLst/>
              </a:rPr>
              <a:t> </a:t>
            </a:r>
            <a:r>
              <a:rPr lang="en-US" dirty="0" err="1">
                <a:effectLst/>
              </a:rPr>
              <a:t>Dùng</a:t>
            </a:r>
            <a:r>
              <a:rPr lang="en-US" dirty="0">
                <a:effectLst/>
              </a:rPr>
              <a:t> </a:t>
            </a:r>
            <a:r>
              <a:rPr lang="en-US" dirty="0" err="1">
                <a:effectLst/>
              </a:rPr>
              <a:t>câu</a:t>
            </a:r>
            <a:r>
              <a:rPr lang="en-US" dirty="0">
                <a:effectLst/>
              </a:rPr>
              <a:t> </a:t>
            </a:r>
            <a:r>
              <a:rPr lang="en-US" dirty="0" err="1">
                <a:effectLst/>
              </a:rPr>
              <a:t>hỏi</a:t>
            </a:r>
            <a:r>
              <a:rPr lang="en-US" dirty="0">
                <a:effectLst/>
              </a:rPr>
              <a:t>  </a:t>
            </a:r>
            <a:r>
              <a:rPr lang="en-US" dirty="0" err="1">
                <a:effectLst/>
              </a:rPr>
              <a:t>kích</a:t>
            </a:r>
            <a:r>
              <a:rPr lang="en-US" dirty="0">
                <a:effectLst/>
              </a:rPr>
              <a:t> </a:t>
            </a:r>
            <a:r>
              <a:rPr lang="en-US" dirty="0" err="1">
                <a:effectLst/>
              </a:rPr>
              <a:t>hoạt</a:t>
            </a:r>
            <a:r>
              <a:rPr lang="en-US" dirty="0">
                <a:effectLst/>
              </a:rPr>
              <a:t> </a:t>
            </a:r>
            <a:r>
              <a:rPr lang="en-US" dirty="0" err="1">
                <a:effectLst/>
              </a:rPr>
              <a:t>hơn</a:t>
            </a:r>
            <a:r>
              <a:rPr lang="en-US" dirty="0">
                <a:effectLst/>
              </a:rPr>
              <a:t> </a:t>
            </a:r>
            <a:r>
              <a:rPr lang="en-US" dirty="0" err="1">
                <a:effectLst/>
              </a:rPr>
              <a:t>là</a:t>
            </a:r>
            <a:r>
              <a:rPr lang="en-US" dirty="0">
                <a:effectLst/>
              </a:rPr>
              <a:t> cam </a:t>
            </a:r>
            <a:r>
              <a:rPr lang="en-US" dirty="0" err="1">
                <a:effectLst/>
              </a:rPr>
              <a:t>kết</a:t>
            </a:r>
            <a:r>
              <a:rPr lang="en-US" dirty="0">
                <a:effectLst/>
              </a:rPr>
              <a:t>. "</a:t>
            </a:r>
            <a:r>
              <a:rPr lang="en-US" dirty="0" err="1">
                <a:effectLst/>
              </a:rPr>
              <a:t>Bạn</a:t>
            </a:r>
            <a:r>
              <a:rPr lang="en-US" dirty="0">
                <a:effectLst/>
              </a:rPr>
              <a:t> </a:t>
            </a:r>
            <a:r>
              <a:rPr lang="en-US" dirty="0" err="1">
                <a:effectLst/>
              </a:rPr>
              <a:t>sẽ</a:t>
            </a:r>
            <a:r>
              <a:rPr lang="en-US" dirty="0">
                <a:effectLst/>
              </a:rPr>
              <a:t> </a:t>
            </a:r>
            <a:r>
              <a:rPr lang="en-US" dirty="0" err="1">
                <a:effectLst/>
              </a:rPr>
              <a:t>làm</a:t>
            </a:r>
            <a:r>
              <a:rPr lang="en-US" dirty="0">
                <a:effectLst/>
              </a:rPr>
              <a:t> </a:t>
            </a:r>
            <a:r>
              <a:rPr lang="en-US" dirty="0" err="1">
                <a:effectLst/>
              </a:rPr>
              <a:t>gì</a:t>
            </a:r>
            <a:r>
              <a:rPr lang="en-US" dirty="0">
                <a:effectLst/>
              </a:rPr>
              <a:t> </a:t>
            </a:r>
            <a:r>
              <a:rPr lang="en-US" dirty="0" err="1">
                <a:effectLst/>
              </a:rPr>
              <a:t>trong</a:t>
            </a:r>
            <a:r>
              <a:rPr lang="en-US" dirty="0">
                <a:effectLst/>
              </a:rPr>
              <a:t> </a:t>
            </a:r>
            <a:r>
              <a:rPr lang="en-US" dirty="0" err="1">
                <a:effectLst/>
              </a:rPr>
              <a:t>tuần</a:t>
            </a:r>
            <a:r>
              <a:rPr lang="en-US" dirty="0">
                <a:effectLst/>
              </a:rPr>
              <a:t> </a:t>
            </a:r>
            <a:r>
              <a:rPr lang="en-US" dirty="0" err="1">
                <a:effectLst/>
              </a:rPr>
              <a:t>này</a:t>
            </a:r>
            <a:r>
              <a:rPr lang="en-US" dirty="0">
                <a:effectLst/>
              </a:rPr>
              <a:t>?" "</a:t>
            </a:r>
            <a:r>
              <a:rPr lang="en-US" dirty="0" err="1">
                <a:effectLst/>
              </a:rPr>
              <a:t>Bạn</a:t>
            </a:r>
            <a:r>
              <a:rPr lang="en-US" dirty="0">
                <a:effectLst/>
              </a:rPr>
              <a:t> </a:t>
            </a:r>
            <a:r>
              <a:rPr lang="en-US" dirty="0" err="1">
                <a:effectLst/>
              </a:rPr>
              <a:t>nghĩ</a:t>
            </a:r>
            <a:r>
              <a:rPr lang="en-US" dirty="0">
                <a:effectLst/>
              </a:rPr>
              <a:t> </a:t>
            </a:r>
            <a:r>
              <a:rPr lang="en-US" dirty="0" err="1">
                <a:effectLst/>
              </a:rPr>
              <a:t>gì</a:t>
            </a:r>
            <a:r>
              <a:rPr lang="en-US" dirty="0">
                <a:effectLst/>
              </a:rPr>
              <a:t> </a:t>
            </a:r>
            <a:r>
              <a:rPr lang="en-US" dirty="0" err="1">
                <a:effectLst/>
              </a:rPr>
              <a:t>về</a:t>
            </a:r>
            <a:r>
              <a:rPr lang="en-US" dirty="0">
                <a:effectLst/>
              </a:rPr>
              <a:t> </a:t>
            </a:r>
            <a:r>
              <a:rPr lang="en-US" dirty="0" err="1">
                <a:effectLst/>
              </a:rPr>
              <a:t>kế</a:t>
            </a:r>
            <a:r>
              <a:rPr lang="en-US" dirty="0">
                <a:effectLst/>
              </a:rPr>
              <a:t> </a:t>
            </a:r>
            <a:r>
              <a:rPr lang="en-US" dirty="0" err="1">
                <a:effectLst/>
              </a:rPr>
              <a:t>hoạch</a:t>
            </a:r>
            <a:r>
              <a:rPr lang="en-US" dirty="0">
                <a:effectLst/>
              </a:rPr>
              <a:t> </a:t>
            </a:r>
            <a:r>
              <a:rPr lang="en-US" dirty="0" err="1">
                <a:effectLst/>
              </a:rPr>
              <a:t>này</a:t>
            </a:r>
            <a:r>
              <a:rPr lang="en-US" dirty="0">
                <a:effectLst/>
              </a:rPr>
              <a:t>, </a:t>
            </a:r>
            <a:r>
              <a:rPr lang="en-US" dirty="0" err="1">
                <a:effectLst/>
              </a:rPr>
              <a:t>bạn</a:t>
            </a:r>
            <a:r>
              <a:rPr lang="en-US" dirty="0">
                <a:effectLst/>
              </a:rPr>
              <a:t> </a:t>
            </a:r>
            <a:r>
              <a:rPr lang="en-US" dirty="0" err="1">
                <a:effectLst/>
              </a:rPr>
              <a:t>đã</a:t>
            </a:r>
            <a:r>
              <a:rPr lang="en-US" dirty="0">
                <a:effectLst/>
              </a:rPr>
              <a:t> </a:t>
            </a:r>
            <a:r>
              <a:rPr lang="en-US" dirty="0" err="1">
                <a:effectLst/>
              </a:rPr>
              <a:t>sẵn</a:t>
            </a:r>
            <a:r>
              <a:rPr lang="en-US" dirty="0">
                <a:effectLst/>
              </a:rPr>
              <a:t> </a:t>
            </a:r>
            <a:r>
              <a:rPr lang="en-US" dirty="0" err="1">
                <a:effectLst/>
              </a:rPr>
              <a:t>sàng</a:t>
            </a:r>
            <a:r>
              <a:rPr lang="en-US" dirty="0">
                <a:effectLst/>
              </a:rPr>
              <a:t> </a:t>
            </a:r>
            <a:r>
              <a:rPr lang="en-US" dirty="0" err="1">
                <a:effectLst/>
              </a:rPr>
              <a:t>để</a:t>
            </a:r>
            <a:r>
              <a:rPr lang="en-US" dirty="0">
                <a:effectLst/>
              </a:rPr>
              <a:t> </a:t>
            </a:r>
            <a:r>
              <a:rPr lang="en-US" dirty="0" err="1">
                <a:effectLst/>
              </a:rPr>
              <a:t>làm</a:t>
            </a:r>
            <a:r>
              <a:rPr lang="en-US" dirty="0">
                <a:effectLst/>
              </a:rPr>
              <a:t> </a:t>
            </a:r>
            <a:r>
              <a:rPr lang="en-US" dirty="0" err="1">
                <a:effectLst/>
              </a:rPr>
              <a:t>gì</a:t>
            </a:r>
            <a:r>
              <a:rPr lang="en-US" dirty="0">
                <a:effectLst/>
              </a:rPr>
              <a:t>?" </a:t>
            </a:r>
            <a:r>
              <a:rPr lang="en-US" dirty="0" err="1">
                <a:effectLst/>
              </a:rPr>
              <a:t>giảm</a:t>
            </a:r>
            <a:r>
              <a:rPr lang="en-US" dirty="0">
                <a:effectLst/>
              </a:rPr>
              <a:t> </a:t>
            </a:r>
            <a:r>
              <a:rPr lang="en-US" dirty="0" err="1">
                <a:effectLst/>
              </a:rPr>
              <a:t>kế</a:t>
            </a:r>
            <a:r>
              <a:rPr lang="en-US" dirty="0">
                <a:effectLst/>
              </a:rPr>
              <a:t> </a:t>
            </a:r>
            <a:r>
              <a:rPr lang="en-US" dirty="0" err="1">
                <a:effectLst/>
              </a:rPr>
              <a:t>hoạch</a:t>
            </a:r>
            <a:r>
              <a:rPr lang="en-US" dirty="0">
                <a:effectLst/>
              </a:rPr>
              <a:t> </a:t>
            </a:r>
            <a:r>
              <a:rPr lang="en-US" dirty="0" err="1">
                <a:effectLst/>
              </a:rPr>
              <a:t>lớn</a:t>
            </a:r>
            <a:r>
              <a:rPr lang="en-US" dirty="0">
                <a:effectLst/>
              </a:rPr>
              <a:t> </a:t>
            </a:r>
            <a:r>
              <a:rPr lang="en-US" dirty="0" err="1">
                <a:effectLst/>
              </a:rPr>
              <a:t>thành</a:t>
            </a:r>
            <a:r>
              <a:rPr lang="en-US" dirty="0">
                <a:effectLst/>
              </a:rPr>
              <a:t> </a:t>
            </a:r>
            <a:r>
              <a:rPr lang="en-US" dirty="0" err="1">
                <a:effectLst/>
              </a:rPr>
              <a:t>bước</a:t>
            </a:r>
            <a:r>
              <a:rPr lang="en-US" dirty="0">
                <a:effectLst/>
              </a:rPr>
              <a:t> </a:t>
            </a:r>
            <a:r>
              <a:rPr lang="en-US" dirty="0" err="1">
                <a:effectLst/>
              </a:rPr>
              <a:t>nhỏ</a:t>
            </a:r>
            <a:r>
              <a:rPr lang="en-US" dirty="0">
                <a:effectLst/>
              </a:rPr>
              <a:t> </a:t>
            </a:r>
            <a:r>
              <a:rPr lang="en-US" dirty="0" err="1">
                <a:effectLst/>
              </a:rPr>
              <a:t>cụ</a:t>
            </a:r>
            <a:r>
              <a:rPr lang="en-US" dirty="0">
                <a:effectLst/>
              </a:rPr>
              <a:t> </a:t>
            </a:r>
            <a:r>
              <a:rPr lang="en-US" dirty="0" err="1">
                <a:effectLst/>
              </a:rPr>
              <a:t>thể</a:t>
            </a:r>
            <a:r>
              <a:rPr lang="en-US" dirty="0">
                <a:effectLst/>
              </a:rPr>
              <a:t>.</a:t>
            </a:r>
          </a:p>
          <a:p>
            <a:r>
              <a:rPr lang="en-US" dirty="0">
                <a:effectLst/>
              </a:rPr>
              <a:t> </a:t>
            </a:r>
            <a:r>
              <a:rPr lang="en-US" dirty="0" err="1">
                <a:effectLst/>
              </a:rPr>
              <a:t>một</a:t>
            </a:r>
            <a:r>
              <a:rPr lang="en-US" dirty="0">
                <a:effectLst/>
              </a:rPr>
              <a:t> </a:t>
            </a:r>
            <a:r>
              <a:rPr lang="en-US" dirty="0" err="1">
                <a:effectLst/>
              </a:rPr>
              <a:t>câu</a:t>
            </a:r>
            <a:r>
              <a:rPr lang="en-US" dirty="0">
                <a:effectLst/>
              </a:rPr>
              <a:t> </a:t>
            </a:r>
            <a:r>
              <a:rPr lang="en-US" dirty="0" err="1">
                <a:effectLst/>
              </a:rPr>
              <a:t>tóm</a:t>
            </a:r>
            <a:r>
              <a:rPr lang="en-US" dirty="0">
                <a:effectLst/>
              </a:rPr>
              <a:t> </a:t>
            </a:r>
            <a:r>
              <a:rPr lang="en-US" dirty="0" err="1">
                <a:effectLst/>
              </a:rPr>
              <a:t>tắt</a:t>
            </a:r>
            <a:r>
              <a:rPr lang="en-US" dirty="0">
                <a:effectLst/>
              </a:rPr>
              <a:t> </a:t>
            </a:r>
            <a:r>
              <a:rPr lang="en-US" dirty="0" err="1">
                <a:effectLst/>
              </a:rPr>
              <a:t>và</a:t>
            </a:r>
            <a:r>
              <a:rPr lang="en-US" dirty="0">
                <a:effectLst/>
              </a:rPr>
              <a:t> </a:t>
            </a:r>
            <a:r>
              <a:rPr lang="en-US" dirty="0" err="1">
                <a:effectLst/>
              </a:rPr>
              <a:t>một</a:t>
            </a:r>
            <a:r>
              <a:rPr lang="en-US" dirty="0">
                <a:effectLst/>
              </a:rPr>
              <a:t> </a:t>
            </a:r>
            <a:r>
              <a:rPr lang="en-US" dirty="0" err="1">
                <a:effectLst/>
              </a:rPr>
              <a:t>câu</a:t>
            </a:r>
            <a:r>
              <a:rPr lang="en-US" dirty="0">
                <a:effectLst/>
              </a:rPr>
              <a:t> </a:t>
            </a:r>
            <a:r>
              <a:rPr lang="en-US" dirty="0" err="1">
                <a:effectLst/>
              </a:rPr>
              <a:t>hỏi</a:t>
            </a:r>
            <a:r>
              <a:rPr lang="en-US" dirty="0">
                <a:effectLst/>
              </a:rPr>
              <a:t> </a:t>
            </a:r>
            <a:r>
              <a:rPr lang="en-US" dirty="0" err="1">
                <a:effectLst/>
              </a:rPr>
              <a:t>quan</a:t>
            </a:r>
            <a:r>
              <a:rPr lang="en-US" dirty="0">
                <a:effectLst/>
              </a:rPr>
              <a:t> </a:t>
            </a:r>
            <a:r>
              <a:rPr lang="en-US" dirty="0" err="1">
                <a:effectLst/>
              </a:rPr>
              <a:t>trọng</a:t>
            </a:r>
            <a:r>
              <a:rPr lang="en-US" dirty="0">
                <a:effectLst/>
              </a:rPr>
              <a:t> </a:t>
            </a:r>
            <a:r>
              <a:rPr lang="en-US" dirty="0" err="1">
                <a:effectLst/>
              </a:rPr>
              <a:t>để</a:t>
            </a:r>
            <a:r>
              <a:rPr lang="en-US" dirty="0">
                <a:effectLst/>
              </a:rPr>
              <a:t> </a:t>
            </a:r>
            <a:r>
              <a:rPr lang="en-US" dirty="0" err="1">
                <a:effectLst/>
              </a:rPr>
              <a:t>củng</a:t>
            </a:r>
            <a:r>
              <a:rPr lang="en-US" dirty="0">
                <a:effectLst/>
              </a:rPr>
              <a:t> </a:t>
            </a:r>
            <a:r>
              <a:rPr lang="en-US" dirty="0" err="1">
                <a:effectLst/>
              </a:rPr>
              <a:t>cố</a:t>
            </a:r>
            <a:r>
              <a:rPr lang="en-US" dirty="0">
                <a:effectLst/>
              </a:rPr>
              <a:t> cam </a:t>
            </a:r>
            <a:r>
              <a:rPr lang="en-US" dirty="0" err="1">
                <a:effectLst/>
              </a:rPr>
              <a:t>kết</a:t>
            </a:r>
            <a:r>
              <a:rPr lang="en-US" dirty="0">
                <a:effectLst/>
              </a:rPr>
              <a:t>.</a:t>
            </a:r>
          </a:p>
          <a:p>
            <a:r>
              <a:rPr lang="en-US" dirty="0">
                <a:effectLst/>
              </a:rPr>
              <a:t> </a:t>
            </a:r>
            <a:r>
              <a:rPr lang="en-US" dirty="0" err="1">
                <a:effectLst/>
              </a:rPr>
              <a:t>tóm</a:t>
            </a:r>
            <a:r>
              <a:rPr lang="en-US" dirty="0">
                <a:effectLst/>
              </a:rPr>
              <a:t> </a:t>
            </a:r>
            <a:r>
              <a:rPr lang="en-US" dirty="0" err="1">
                <a:effectLst/>
              </a:rPr>
              <a:t>tắt</a:t>
            </a:r>
            <a:r>
              <a:rPr lang="en-US" dirty="0">
                <a:effectLst/>
              </a:rPr>
              <a:t> </a:t>
            </a:r>
            <a:r>
              <a:rPr lang="en-US" dirty="0" err="1">
                <a:effectLst/>
              </a:rPr>
              <a:t>ở</a:t>
            </a:r>
            <a:r>
              <a:rPr lang="en-US" dirty="0">
                <a:effectLst/>
              </a:rPr>
              <a:t> </a:t>
            </a:r>
            <a:r>
              <a:rPr lang="en-US" dirty="0" err="1">
                <a:effectLst/>
              </a:rPr>
              <a:t>đây</a:t>
            </a:r>
            <a:r>
              <a:rPr lang="en-US" dirty="0">
                <a:effectLst/>
              </a:rPr>
              <a:t> </a:t>
            </a:r>
            <a:r>
              <a:rPr lang="en-US" dirty="0" err="1">
                <a:effectLst/>
              </a:rPr>
              <a:t>bao</a:t>
            </a:r>
            <a:r>
              <a:rPr lang="en-US" dirty="0">
                <a:effectLst/>
              </a:rPr>
              <a:t> </a:t>
            </a:r>
            <a:r>
              <a:rPr lang="en-US" dirty="0" err="1">
                <a:effectLst/>
              </a:rPr>
              <a:t>gồm</a:t>
            </a:r>
            <a:r>
              <a:rPr lang="en-US" dirty="0">
                <a:effectLst/>
              </a:rPr>
              <a:t> </a:t>
            </a:r>
            <a:r>
              <a:rPr lang="en-US" dirty="0" err="1">
                <a:effectLst/>
              </a:rPr>
              <a:t>mục</a:t>
            </a:r>
            <a:r>
              <a:rPr lang="en-US" dirty="0">
                <a:effectLst/>
              </a:rPr>
              <a:t> </a:t>
            </a:r>
            <a:r>
              <a:rPr lang="en-US" dirty="0" err="1">
                <a:effectLst/>
              </a:rPr>
              <a:t>tiêu</a:t>
            </a:r>
            <a:r>
              <a:rPr lang="en-US" dirty="0">
                <a:effectLst/>
              </a:rPr>
              <a:t> </a:t>
            </a:r>
            <a:r>
              <a:rPr lang="en-US" dirty="0" err="1">
                <a:effectLst/>
              </a:rPr>
              <a:t>rộng</a:t>
            </a:r>
            <a:r>
              <a:rPr lang="en-US" dirty="0">
                <a:effectLst/>
              </a:rPr>
              <a:t> </a:t>
            </a:r>
            <a:r>
              <a:rPr lang="en-US" dirty="0" err="1">
                <a:effectLst/>
              </a:rPr>
              <a:t>hơn</a:t>
            </a:r>
            <a:r>
              <a:rPr lang="en-US" dirty="0">
                <a:effectLst/>
              </a:rPr>
              <a:t> </a:t>
            </a:r>
            <a:r>
              <a:rPr lang="en-US" dirty="0" err="1">
                <a:effectLst/>
              </a:rPr>
              <a:t>của</a:t>
            </a:r>
            <a:r>
              <a:rPr lang="en-US" dirty="0">
                <a:effectLst/>
              </a:rPr>
              <a:t> </a:t>
            </a:r>
            <a:r>
              <a:rPr lang="en-US" dirty="0" err="1">
                <a:effectLst/>
              </a:rPr>
              <a:t>người</a:t>
            </a:r>
            <a:r>
              <a:rPr lang="en-US" dirty="0">
                <a:effectLst/>
              </a:rPr>
              <a:t> </a:t>
            </a:r>
            <a:r>
              <a:rPr lang="en-US" dirty="0" err="1">
                <a:effectLst/>
              </a:rPr>
              <a:t>đó</a:t>
            </a:r>
            <a:r>
              <a:rPr lang="en-US" dirty="0">
                <a:effectLst/>
              </a:rPr>
              <a:t> </a:t>
            </a:r>
            <a:r>
              <a:rPr lang="en-US" dirty="0" err="1">
                <a:effectLst/>
              </a:rPr>
              <a:t>cũng</a:t>
            </a:r>
            <a:r>
              <a:rPr lang="en-US" dirty="0">
                <a:effectLst/>
              </a:rPr>
              <a:t> </a:t>
            </a:r>
            <a:r>
              <a:rPr lang="en-US" dirty="0" err="1">
                <a:effectLst/>
              </a:rPr>
              <a:t>như</a:t>
            </a:r>
            <a:r>
              <a:rPr lang="en-US" dirty="0">
                <a:effectLst/>
              </a:rPr>
              <a:t> (</a:t>
            </a:r>
            <a:r>
              <a:rPr lang="en-US" dirty="0" err="1">
                <a:effectLst/>
              </a:rPr>
              <a:t>các</a:t>
            </a:r>
            <a:r>
              <a:rPr lang="en-US" dirty="0">
                <a:effectLst/>
              </a:rPr>
              <a:t>) </a:t>
            </a:r>
            <a:r>
              <a:rPr lang="en-US" dirty="0" err="1">
                <a:effectLst/>
              </a:rPr>
              <a:t>bước</a:t>
            </a:r>
            <a:r>
              <a:rPr lang="en-US" dirty="0">
                <a:effectLst/>
              </a:rPr>
              <a:t> </a:t>
            </a:r>
            <a:r>
              <a:rPr lang="en-US" dirty="0" err="1">
                <a:effectLst/>
              </a:rPr>
              <a:t>cụ</a:t>
            </a:r>
            <a:r>
              <a:rPr lang="en-US" dirty="0">
                <a:effectLst/>
              </a:rPr>
              <a:t> </a:t>
            </a:r>
            <a:r>
              <a:rPr lang="en-US" dirty="0" err="1">
                <a:effectLst/>
              </a:rPr>
              <a:t>thể</a:t>
            </a:r>
            <a:r>
              <a:rPr lang="en-US" dirty="0">
                <a:effectLst/>
              </a:rPr>
              <a:t> </a:t>
            </a:r>
            <a:r>
              <a:rPr lang="en-US" dirty="0" err="1">
                <a:effectLst/>
              </a:rPr>
              <a:t>đã</a:t>
            </a:r>
            <a:r>
              <a:rPr lang="en-US" dirty="0">
                <a:effectLst/>
              </a:rPr>
              <a:t> </a:t>
            </a:r>
            <a:r>
              <a:rPr lang="en-US" dirty="0" err="1">
                <a:effectLst/>
              </a:rPr>
              <a:t>được</a:t>
            </a:r>
            <a:r>
              <a:rPr lang="en-US" dirty="0">
                <a:effectLst/>
              </a:rPr>
              <a:t> </a:t>
            </a:r>
            <a:r>
              <a:rPr lang="en-US" dirty="0" err="1">
                <a:effectLst/>
              </a:rPr>
              <a:t>thảo</a:t>
            </a:r>
            <a:r>
              <a:rPr lang="en-US" dirty="0">
                <a:effectLst/>
              </a:rPr>
              <a:t> </a:t>
            </a:r>
            <a:r>
              <a:rPr lang="en-US" dirty="0" err="1">
                <a:effectLst/>
              </a:rPr>
              <a:t>luận</a:t>
            </a:r>
            <a:r>
              <a:rPr lang="en-US" dirty="0">
                <a:effectLst/>
              </a:rPr>
              <a:t> </a:t>
            </a:r>
            <a:r>
              <a:rPr lang="en-US" dirty="0" err="1">
                <a:effectLst/>
              </a:rPr>
              <a:t>và</a:t>
            </a:r>
            <a:r>
              <a:rPr lang="en-US" dirty="0">
                <a:effectLst/>
              </a:rPr>
              <a:t> </a:t>
            </a:r>
            <a:r>
              <a:rPr lang="en-US" dirty="0" err="1">
                <a:effectLst/>
              </a:rPr>
              <a:t>bất</a:t>
            </a:r>
            <a:r>
              <a:rPr lang="en-US" dirty="0">
                <a:effectLst/>
              </a:rPr>
              <a:t> </a:t>
            </a:r>
            <a:r>
              <a:rPr lang="en-US" dirty="0" err="1">
                <a:effectLst/>
              </a:rPr>
              <a:t>cứ</a:t>
            </a:r>
            <a:r>
              <a:rPr lang="en-US" dirty="0">
                <a:effectLst/>
              </a:rPr>
              <a:t> </a:t>
            </a:r>
            <a:r>
              <a:rPr lang="en-US" dirty="0" err="1">
                <a:effectLst/>
              </a:rPr>
              <a:t>điều</a:t>
            </a:r>
            <a:r>
              <a:rPr lang="en-US" dirty="0">
                <a:effectLst/>
              </a:rPr>
              <a:t> </a:t>
            </a:r>
            <a:r>
              <a:rPr lang="en-US" dirty="0" err="1">
                <a:effectLst/>
              </a:rPr>
              <a:t>về</a:t>
            </a:r>
            <a:r>
              <a:rPr lang="en-US" dirty="0">
                <a:effectLst/>
              </a:rPr>
              <a:t> </a:t>
            </a:r>
            <a:r>
              <a:rPr lang="en-US" dirty="0" err="1">
                <a:effectLst/>
              </a:rPr>
              <a:t>việc</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mà</a:t>
            </a:r>
            <a:r>
              <a:rPr lang="en-US" dirty="0">
                <a:effectLst/>
              </a:rPr>
              <a:t> TC </a:t>
            </a:r>
            <a:r>
              <a:rPr lang="en-US" dirty="0" err="1">
                <a:effectLst/>
              </a:rPr>
              <a:t>đã</a:t>
            </a:r>
            <a:r>
              <a:rPr lang="en-US" dirty="0">
                <a:effectLst/>
              </a:rPr>
              <a:t> </a:t>
            </a:r>
            <a:r>
              <a:rPr lang="en-US" dirty="0" err="1">
                <a:effectLst/>
              </a:rPr>
              <a:t>bày</a:t>
            </a:r>
            <a:r>
              <a:rPr lang="en-US" dirty="0">
                <a:effectLst/>
              </a:rPr>
              <a:t> </a:t>
            </a:r>
            <a:r>
              <a:rPr lang="en-US" dirty="0" err="1">
                <a:effectLst/>
              </a:rPr>
              <a:t>tỏ</a:t>
            </a:r>
            <a:r>
              <a:rPr lang="en-US" dirty="0">
                <a:effectLst/>
              </a:rPr>
              <a:t>. </a:t>
            </a:r>
            <a:r>
              <a:rPr lang="en-US" dirty="0" err="1">
                <a:effectLst/>
              </a:rPr>
              <a:t>kết</a:t>
            </a:r>
            <a:r>
              <a:rPr lang="en-US" dirty="0">
                <a:effectLst/>
              </a:rPr>
              <a:t> </a:t>
            </a:r>
            <a:r>
              <a:rPr lang="en-US" dirty="0" err="1">
                <a:effectLst/>
              </a:rPr>
              <a:t>hợp</a:t>
            </a:r>
            <a:r>
              <a:rPr lang="en-US" dirty="0">
                <a:effectLst/>
              </a:rPr>
              <a:t> </a:t>
            </a:r>
            <a:r>
              <a:rPr lang="en-US" dirty="0" err="1">
                <a:effectLst/>
              </a:rPr>
              <a:t>một</a:t>
            </a:r>
            <a:r>
              <a:rPr lang="en-US" dirty="0">
                <a:effectLst/>
              </a:rPr>
              <a:t> </a:t>
            </a:r>
            <a:r>
              <a:rPr lang="en-US" dirty="0" err="1">
                <a:effectLst/>
              </a:rPr>
              <a:t>số</a:t>
            </a:r>
            <a:r>
              <a:rPr lang="en-US" dirty="0">
                <a:effectLst/>
              </a:rPr>
              <a:t> </a:t>
            </a:r>
            <a:r>
              <a:rPr lang="en-US" dirty="0" err="1">
                <a:effectLst/>
              </a:rPr>
              <a:t>cuộc</a:t>
            </a:r>
            <a:r>
              <a:rPr lang="en-US" dirty="0">
                <a:effectLst/>
              </a:rPr>
              <a:t> </a:t>
            </a:r>
            <a:r>
              <a:rPr lang="en-US" dirty="0" err="1">
                <a:effectLst/>
              </a:rPr>
              <a:t>nói</a:t>
            </a:r>
            <a:r>
              <a:rPr lang="en-US" dirty="0">
                <a:effectLst/>
              </a:rPr>
              <a:t> </a:t>
            </a:r>
            <a:r>
              <a:rPr lang="en-US" dirty="0" err="1">
                <a:effectLst/>
              </a:rPr>
              <a:t>chuyện</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chuẩn</a:t>
            </a:r>
            <a:r>
              <a:rPr lang="en-US" dirty="0">
                <a:effectLst/>
              </a:rPr>
              <a:t> </a:t>
            </a:r>
            <a:r>
              <a:rPr lang="en-US" dirty="0" err="1">
                <a:effectLst/>
              </a:rPr>
              <a:t>để</a:t>
            </a:r>
            <a:r>
              <a:rPr lang="en-US" dirty="0">
                <a:effectLst/>
              </a:rPr>
              <a:t> </a:t>
            </a:r>
            <a:r>
              <a:rPr lang="en-US" dirty="0" err="1">
                <a:effectLst/>
              </a:rPr>
              <a:t>nhắc</a:t>
            </a:r>
            <a:r>
              <a:rPr lang="en-US" dirty="0">
                <a:effectLst/>
              </a:rPr>
              <a:t> </a:t>
            </a:r>
            <a:r>
              <a:rPr lang="en-US" dirty="0" err="1">
                <a:effectLst/>
              </a:rPr>
              <a:t>nhở</a:t>
            </a:r>
            <a:r>
              <a:rPr lang="en-US" dirty="0">
                <a:effectLst/>
              </a:rPr>
              <a:t> </a:t>
            </a:r>
            <a:r>
              <a:rPr lang="en-US" dirty="0" err="1">
                <a:effectLst/>
              </a:rPr>
              <a:t>về</a:t>
            </a:r>
            <a:r>
              <a:rPr lang="en-US" dirty="0">
                <a:effectLst/>
              </a:rPr>
              <a:t> "</a:t>
            </a:r>
            <a:r>
              <a:rPr lang="en-US" dirty="0" err="1">
                <a:effectLst/>
              </a:rPr>
              <a:t>tại</a:t>
            </a:r>
            <a:r>
              <a:rPr lang="en-US" dirty="0">
                <a:effectLst/>
              </a:rPr>
              <a:t> </a:t>
            </a:r>
            <a:r>
              <a:rPr lang="en-US" dirty="0" err="1">
                <a:effectLst/>
              </a:rPr>
              <a:t>sao</a:t>
            </a:r>
            <a:r>
              <a:rPr lang="en-US" dirty="0">
                <a:effectLst/>
              </a:rPr>
              <a:t>" </a:t>
            </a:r>
            <a:r>
              <a:rPr lang="en-US" dirty="0" err="1">
                <a:effectLst/>
              </a:rPr>
              <a:t>cũng</a:t>
            </a:r>
            <a:r>
              <a:rPr lang="en-US" dirty="0">
                <a:effectLst/>
              </a:rPr>
              <a:t> </a:t>
            </a:r>
            <a:r>
              <a:rPr lang="en-US" dirty="0" err="1">
                <a:effectLst/>
              </a:rPr>
              <a:t>như</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như</a:t>
            </a:r>
            <a:r>
              <a:rPr lang="en-US" dirty="0">
                <a:effectLst/>
              </a:rPr>
              <a:t> </a:t>
            </a:r>
            <a:r>
              <a:rPr lang="en-US" dirty="0" err="1">
                <a:effectLst/>
              </a:rPr>
              <a:t>thế</a:t>
            </a:r>
            <a:r>
              <a:rPr lang="en-US" dirty="0">
                <a:effectLst/>
              </a:rPr>
              <a:t> </a:t>
            </a:r>
            <a:r>
              <a:rPr lang="en-US" dirty="0" err="1">
                <a:effectLst/>
              </a:rPr>
              <a:t>nào</a:t>
            </a:r>
            <a:r>
              <a:rPr lang="en-US" dirty="0">
                <a:effectLst/>
              </a:rPr>
              <a:t>". </a:t>
            </a:r>
            <a:r>
              <a:rPr lang="en-US" dirty="0" err="1">
                <a:effectLst/>
              </a:rPr>
              <a:t>Sau</a:t>
            </a:r>
            <a:r>
              <a:rPr lang="en-US" dirty="0">
                <a:effectLst/>
              </a:rPr>
              <a:t> </a:t>
            </a:r>
            <a:r>
              <a:rPr lang="en-US" dirty="0" err="1">
                <a:effectLst/>
              </a:rPr>
              <a:t>phần</a:t>
            </a:r>
            <a:r>
              <a:rPr lang="en-US" dirty="0">
                <a:effectLst/>
              </a:rPr>
              <a:t> </a:t>
            </a:r>
            <a:r>
              <a:rPr lang="en-US" dirty="0" err="1">
                <a:effectLst/>
              </a:rPr>
              <a:t>tóm</a:t>
            </a:r>
            <a:r>
              <a:rPr lang="en-US" dirty="0">
                <a:effectLst/>
              </a:rPr>
              <a:t> </a:t>
            </a:r>
            <a:r>
              <a:rPr lang="en-US" dirty="0" err="1">
                <a:effectLst/>
              </a:rPr>
              <a:t>tắt</a:t>
            </a:r>
            <a:r>
              <a:rPr lang="en-US" dirty="0">
                <a:effectLst/>
              </a:rPr>
              <a:t> </a:t>
            </a:r>
            <a:r>
              <a:rPr lang="en-US" dirty="0" err="1">
                <a:effectLst/>
              </a:rPr>
              <a:t>này</a:t>
            </a:r>
            <a:r>
              <a:rPr lang="en-US" dirty="0">
                <a:effectLst/>
              </a:rPr>
              <a:t>, </a:t>
            </a:r>
            <a:r>
              <a:rPr lang="en-US" dirty="0" err="1">
                <a:effectLst/>
              </a:rPr>
              <a:t>câu</a:t>
            </a:r>
            <a:r>
              <a:rPr lang="en-US" dirty="0">
                <a:effectLst/>
              </a:rPr>
              <a:t> </a:t>
            </a:r>
            <a:r>
              <a:rPr lang="en-US" dirty="0" err="1">
                <a:effectLst/>
              </a:rPr>
              <a:t>hỏi</a:t>
            </a:r>
            <a:r>
              <a:rPr lang="en-US" dirty="0">
                <a:effectLst/>
              </a:rPr>
              <a:t> then </a:t>
            </a:r>
            <a:r>
              <a:rPr lang="en-US" dirty="0" err="1">
                <a:effectLst/>
              </a:rPr>
              <a:t>chốt</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là</a:t>
            </a:r>
            <a:r>
              <a:rPr lang="en-US" dirty="0">
                <a:effectLst/>
              </a:rPr>
              <a:t> </a:t>
            </a:r>
            <a:r>
              <a:rPr lang="en-US" dirty="0" err="1">
                <a:effectLst/>
              </a:rPr>
              <a:t>một</a:t>
            </a:r>
            <a:r>
              <a:rPr lang="en-US" dirty="0">
                <a:effectLst/>
              </a:rPr>
              <a:t> </a:t>
            </a:r>
            <a:r>
              <a:rPr lang="en-US" dirty="0" err="1">
                <a:effectLst/>
              </a:rPr>
              <a:t>câu</a:t>
            </a:r>
            <a:r>
              <a:rPr lang="en-US" dirty="0">
                <a:effectLst/>
              </a:rPr>
              <a:t> </a:t>
            </a:r>
            <a:r>
              <a:rPr lang="en-US" dirty="0" err="1">
                <a:effectLst/>
              </a:rPr>
              <a:t>hỏi</a:t>
            </a:r>
            <a:r>
              <a:rPr lang="en-US" dirty="0">
                <a:effectLst/>
              </a:rPr>
              <a:t> </a:t>
            </a:r>
            <a:r>
              <a:rPr lang="en-US" dirty="0" err="1">
                <a:effectLst/>
              </a:rPr>
              <a:t>có</a:t>
            </a:r>
            <a:r>
              <a:rPr lang="en-US" dirty="0">
                <a:effectLst/>
              </a:rPr>
              <a:t> / </a:t>
            </a:r>
            <a:r>
              <a:rPr lang="en-US" dirty="0" err="1">
                <a:effectLst/>
              </a:rPr>
              <a:t>không</a:t>
            </a:r>
            <a:r>
              <a:rPr lang="en-US" dirty="0">
                <a:effectLst/>
              </a:rPr>
              <a:t> </a:t>
            </a:r>
            <a:r>
              <a:rPr lang="en-US" dirty="0" err="1">
                <a:effectLst/>
              </a:rPr>
              <a:t>tập</a:t>
            </a:r>
            <a:r>
              <a:rPr lang="en-US" dirty="0">
                <a:effectLst/>
              </a:rPr>
              <a:t> </a:t>
            </a:r>
            <a:r>
              <a:rPr lang="en-US" dirty="0" err="1">
                <a:effectLst/>
              </a:rPr>
              <a:t>trung</a:t>
            </a:r>
            <a:r>
              <a:rPr lang="en-US" dirty="0">
                <a:effectLst/>
              </a:rPr>
              <a:t> </a:t>
            </a:r>
            <a:r>
              <a:rPr lang="en-US" dirty="0" err="1">
                <a:effectLst/>
              </a:rPr>
              <a:t>vào</a:t>
            </a:r>
            <a:r>
              <a:rPr lang="en-US" dirty="0">
                <a:effectLst/>
              </a:rPr>
              <a:t> cam </a:t>
            </a:r>
            <a:r>
              <a:rPr lang="en-US" dirty="0" err="1">
                <a:effectLst/>
              </a:rPr>
              <a:t>kết</a:t>
            </a:r>
            <a:r>
              <a:rPr lang="en-US" dirty="0">
                <a:effectLst/>
              </a:rPr>
              <a:t> ("</a:t>
            </a:r>
            <a:r>
              <a:rPr lang="en-US" dirty="0" err="1">
                <a:effectLst/>
              </a:rPr>
              <a:t>Bạn</a:t>
            </a:r>
            <a:r>
              <a:rPr lang="en-US" dirty="0">
                <a:effectLst/>
              </a:rPr>
              <a:t> </a:t>
            </a:r>
            <a:r>
              <a:rPr lang="en-US" dirty="0" err="1">
                <a:effectLst/>
              </a:rPr>
              <a:t>có</a:t>
            </a:r>
            <a:r>
              <a:rPr lang="en-US" dirty="0">
                <a:effectLst/>
              </a:rPr>
              <a:t> </a:t>
            </a:r>
            <a:r>
              <a:rPr lang="en-US" dirty="0" err="1">
                <a:effectLst/>
              </a:rPr>
              <a:t>sẽ</a:t>
            </a:r>
            <a:r>
              <a:rPr lang="en-US" dirty="0">
                <a:effectLst/>
              </a:rPr>
              <a:t> </a:t>
            </a:r>
            <a:r>
              <a:rPr lang="en-US" dirty="0" err="1">
                <a:effectLst/>
              </a:rPr>
              <a:t>phải</a:t>
            </a:r>
            <a:r>
              <a:rPr lang="en-US" dirty="0">
                <a:effectLst/>
              </a:rPr>
              <a:t> </a:t>
            </a:r>
            <a:r>
              <a:rPr lang="en-US" dirty="0" err="1">
                <a:effectLst/>
              </a:rPr>
              <a:t>làm</a:t>
            </a:r>
            <a:r>
              <a:rPr lang="en-US" dirty="0">
                <a:effectLst/>
              </a:rPr>
              <a:t> </a:t>
            </a:r>
            <a:r>
              <a:rPr lang="en-US" dirty="0" err="1">
                <a:effectLst/>
              </a:rPr>
              <a:t>việc</a:t>
            </a:r>
            <a:r>
              <a:rPr lang="en-US" dirty="0">
                <a:effectLst/>
              </a:rPr>
              <a:t> </a:t>
            </a:r>
            <a:r>
              <a:rPr lang="en-US" dirty="0" err="1">
                <a:effectLst/>
              </a:rPr>
              <a:t>ây</a:t>
            </a:r>
            <a:r>
              <a:rPr lang="en-US" dirty="0">
                <a:effectLst/>
              </a:rPr>
              <a:t> </a:t>
            </a:r>
            <a:r>
              <a:rPr lang="en-US" dirty="0" err="1">
                <a:effectLst/>
              </a:rPr>
              <a:t>không</a:t>
            </a:r>
            <a:r>
              <a:rPr lang="en-US" dirty="0">
                <a:effectLst/>
              </a:rPr>
              <a:t>?") </a:t>
            </a:r>
            <a:r>
              <a:rPr lang="en-US" dirty="0" err="1">
                <a:effectLst/>
              </a:rPr>
              <a:t>Hoặc</a:t>
            </a:r>
            <a:r>
              <a:rPr lang="en-US" dirty="0">
                <a:effectLst/>
              </a:rPr>
              <a:t> </a:t>
            </a:r>
            <a:r>
              <a:rPr lang="en-US" dirty="0" err="1">
                <a:effectLst/>
              </a:rPr>
              <a:t>kích</a:t>
            </a:r>
            <a:r>
              <a:rPr lang="en-US" dirty="0">
                <a:effectLst/>
              </a:rPr>
              <a:t> </a:t>
            </a:r>
            <a:r>
              <a:rPr lang="en-US" dirty="0" err="1">
                <a:effectLst/>
              </a:rPr>
              <a:t>hoạt</a:t>
            </a:r>
            <a:r>
              <a:rPr lang="en-US" dirty="0">
                <a:effectLst/>
              </a:rPr>
              <a:t> ("</a:t>
            </a:r>
            <a:r>
              <a:rPr lang="en-US" dirty="0" err="1">
                <a:effectLst/>
              </a:rPr>
              <a:t>Đó</a:t>
            </a:r>
            <a:r>
              <a:rPr lang="en-US" dirty="0">
                <a:effectLst/>
              </a:rPr>
              <a:t> </a:t>
            </a:r>
            <a:r>
              <a:rPr lang="en-US" dirty="0" err="1">
                <a:effectLst/>
              </a:rPr>
              <a:t>là</a:t>
            </a:r>
            <a:r>
              <a:rPr lang="en-US" dirty="0">
                <a:effectLst/>
              </a:rPr>
              <a:t> </a:t>
            </a:r>
            <a:r>
              <a:rPr lang="en-US" dirty="0" err="1">
                <a:effectLst/>
              </a:rPr>
              <a:t>những</a:t>
            </a:r>
            <a:r>
              <a:rPr lang="en-US" dirty="0">
                <a:effectLst/>
              </a:rPr>
              <a:t> </a:t>
            </a:r>
            <a:r>
              <a:rPr lang="en-US" dirty="0" err="1">
                <a:effectLst/>
              </a:rPr>
              <a:t>gì</a:t>
            </a:r>
            <a:r>
              <a:rPr lang="en-US" dirty="0">
                <a:effectLst/>
              </a:rPr>
              <a:t> </a:t>
            </a:r>
            <a:r>
              <a:rPr lang="en-US" dirty="0" err="1">
                <a:effectLst/>
              </a:rPr>
              <a:t>bạn</a:t>
            </a:r>
            <a:r>
              <a:rPr lang="en-US" dirty="0">
                <a:effectLst/>
              </a:rPr>
              <a:t> </a:t>
            </a:r>
            <a:r>
              <a:rPr lang="en-US" dirty="0" err="1">
                <a:effectLst/>
              </a:rPr>
              <a:t>sẵn</a:t>
            </a:r>
            <a:r>
              <a:rPr lang="en-US" dirty="0">
                <a:effectLst/>
              </a:rPr>
              <a:t> </a:t>
            </a:r>
            <a:r>
              <a:rPr lang="en-US" dirty="0" err="1">
                <a:effectLst/>
              </a:rPr>
              <a:t>sàng</a:t>
            </a:r>
            <a:r>
              <a:rPr lang="en-US" dirty="0">
                <a:effectLst/>
              </a:rPr>
              <a:t> </a:t>
            </a:r>
            <a:r>
              <a:rPr lang="en-US" dirty="0" err="1">
                <a:effectLst/>
              </a:rPr>
              <a:t>làm</a:t>
            </a:r>
            <a:r>
              <a:rPr lang="en-US" dirty="0">
                <a:effectLst/>
              </a:rPr>
              <a:t> ? "). </a:t>
            </a:r>
            <a:r>
              <a:rPr lang="en-US" dirty="0" err="1">
                <a:effectLst/>
              </a:rPr>
              <a:t>Có</a:t>
            </a:r>
            <a:r>
              <a:rPr lang="en-US" dirty="0">
                <a:effectLst/>
              </a:rPr>
              <a:t> </a:t>
            </a:r>
            <a:r>
              <a:rPr lang="en-US" dirty="0" err="1">
                <a:effectLst/>
              </a:rPr>
              <a:t>thể</a:t>
            </a:r>
            <a:r>
              <a:rPr lang="en-US" dirty="0">
                <a:effectLst/>
              </a:rPr>
              <a:t> </a:t>
            </a:r>
            <a:r>
              <a:rPr lang="en-US" dirty="0" err="1">
                <a:effectLst/>
              </a:rPr>
              <a:t>dùng</a:t>
            </a:r>
            <a:r>
              <a:rPr lang="en-US" dirty="0">
                <a:effectLst/>
              </a:rPr>
              <a:t> </a:t>
            </a:r>
            <a:r>
              <a:rPr lang="en-US" dirty="0" err="1">
                <a:effectLst/>
              </a:rPr>
              <a:t>một</a:t>
            </a:r>
            <a:r>
              <a:rPr lang="en-US" dirty="0">
                <a:effectLst/>
              </a:rPr>
              <a:t> </a:t>
            </a:r>
            <a:r>
              <a:rPr lang="en-US" dirty="0" err="1">
                <a:effectLst/>
              </a:rPr>
              <a:t>câu</a:t>
            </a:r>
            <a:r>
              <a:rPr lang="en-US" dirty="0">
                <a:effectLst/>
              </a:rPr>
              <a:t> </a:t>
            </a:r>
            <a:r>
              <a:rPr lang="en-US" dirty="0" err="1">
                <a:effectLst/>
              </a:rPr>
              <a:t>hỏi</a:t>
            </a:r>
            <a:r>
              <a:rPr lang="en-US" dirty="0">
                <a:effectLst/>
              </a:rPr>
              <a:t> </a:t>
            </a:r>
            <a:r>
              <a:rPr lang="en-US" dirty="0" err="1">
                <a:effectLst/>
              </a:rPr>
              <a:t>mở</a:t>
            </a:r>
            <a:r>
              <a:rPr lang="en-US" dirty="0">
                <a:effectLst/>
              </a:rPr>
              <a:t> ("</a:t>
            </a:r>
            <a:r>
              <a:rPr lang="en-US" dirty="0" err="1">
                <a:effectLst/>
              </a:rPr>
              <a:t>Bạn</a:t>
            </a:r>
            <a:r>
              <a:rPr lang="en-US" dirty="0">
                <a:effectLst/>
              </a:rPr>
              <a:t> </a:t>
            </a:r>
            <a:r>
              <a:rPr lang="en-US" dirty="0" err="1">
                <a:effectLst/>
              </a:rPr>
              <a:t>đã</a:t>
            </a:r>
            <a:r>
              <a:rPr lang="en-US" dirty="0">
                <a:effectLst/>
              </a:rPr>
              <a:t> </a:t>
            </a:r>
            <a:r>
              <a:rPr lang="en-US" dirty="0" err="1">
                <a:effectLst/>
              </a:rPr>
              <a:t>sẵn</a:t>
            </a:r>
            <a:r>
              <a:rPr lang="en-US" dirty="0">
                <a:effectLst/>
              </a:rPr>
              <a:t> </a:t>
            </a:r>
            <a:r>
              <a:rPr lang="en-US" dirty="0" err="1">
                <a:effectLst/>
              </a:rPr>
              <a:t>sàng</a:t>
            </a:r>
            <a:r>
              <a:rPr lang="en-US" dirty="0">
                <a:effectLst/>
              </a:rPr>
              <a:t> </a:t>
            </a:r>
            <a:r>
              <a:rPr lang="en-US" dirty="0" err="1">
                <a:effectLst/>
              </a:rPr>
              <a:t>làm</a:t>
            </a:r>
            <a:r>
              <a:rPr lang="en-US" dirty="0">
                <a:effectLst/>
              </a:rPr>
              <a:t> </a:t>
            </a:r>
            <a:r>
              <a:rPr lang="en-US" dirty="0" err="1">
                <a:effectLst/>
              </a:rPr>
              <a:t>điều</a:t>
            </a:r>
            <a:r>
              <a:rPr lang="en-US" dirty="0">
                <a:effectLst/>
              </a:rPr>
              <a:t> </a:t>
            </a:r>
            <a:r>
              <a:rPr lang="en-US" dirty="0" err="1">
                <a:effectLst/>
              </a:rPr>
              <a:t>này</a:t>
            </a:r>
            <a:r>
              <a:rPr lang="en-US" dirty="0">
                <a:effectLst/>
              </a:rPr>
              <a:t> </a:t>
            </a:r>
            <a:r>
              <a:rPr lang="en-US" dirty="0" err="1">
                <a:effectLst/>
              </a:rPr>
              <a:t>như</a:t>
            </a:r>
            <a:r>
              <a:rPr lang="en-US" dirty="0">
                <a:effectLst/>
              </a:rPr>
              <a:t> </a:t>
            </a:r>
            <a:r>
              <a:rPr lang="en-US" dirty="0" err="1">
                <a:effectLst/>
              </a:rPr>
              <a:t>thế</a:t>
            </a:r>
            <a:r>
              <a:rPr lang="en-US" dirty="0">
                <a:effectLst/>
              </a:rPr>
              <a:t> </a:t>
            </a:r>
            <a:r>
              <a:rPr lang="en-US" dirty="0" err="1">
                <a:effectLst/>
              </a:rPr>
              <a:t>nào</a:t>
            </a:r>
            <a:r>
              <a:rPr lang="en-US" dirty="0">
                <a:effectLst/>
              </a:rPr>
              <a:t>?") </a:t>
            </a:r>
            <a:r>
              <a:rPr lang="en-US" dirty="0" err="1">
                <a:effectLst/>
              </a:rPr>
              <a:t>Và</a:t>
            </a:r>
            <a:r>
              <a:rPr lang="en-US" dirty="0">
                <a:effectLst/>
              </a:rPr>
              <a:t> </a:t>
            </a:r>
            <a:r>
              <a:rPr lang="en-US" dirty="0" err="1">
                <a:effectLst/>
              </a:rPr>
              <a:t>hỏi</a:t>
            </a:r>
            <a:r>
              <a:rPr lang="en-US" dirty="0">
                <a:effectLst/>
              </a:rPr>
              <a:t> </a:t>
            </a:r>
            <a:r>
              <a:rPr lang="en-US" dirty="0" err="1">
                <a:effectLst/>
              </a:rPr>
              <a:t>xem</a:t>
            </a:r>
            <a:r>
              <a:rPr lang="en-US" dirty="0">
                <a:effectLst/>
              </a:rPr>
              <a:t> TVV </a:t>
            </a:r>
            <a:r>
              <a:rPr lang="en-US" dirty="0" err="1">
                <a:effectLst/>
              </a:rPr>
              <a:t>hoặc</a:t>
            </a:r>
            <a:r>
              <a:rPr lang="en-US" dirty="0">
                <a:effectLst/>
              </a:rPr>
              <a:t> </a:t>
            </a:r>
            <a:r>
              <a:rPr lang="en-US" dirty="0" err="1">
                <a:effectLst/>
              </a:rPr>
              <a:t>người</a:t>
            </a:r>
            <a:r>
              <a:rPr lang="en-US" dirty="0">
                <a:effectLst/>
              </a:rPr>
              <a:t> </a:t>
            </a:r>
            <a:r>
              <a:rPr lang="en-US" dirty="0" err="1">
                <a:effectLst/>
              </a:rPr>
              <a:t>khác</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giúp</a:t>
            </a:r>
            <a:r>
              <a:rPr lang="en-US" dirty="0">
                <a:effectLst/>
              </a:rPr>
              <a:t> </a:t>
            </a:r>
            <a:r>
              <a:rPr lang="en-US" dirty="0" err="1">
                <a:effectLst/>
              </a:rPr>
              <a:t>đỡ</a:t>
            </a:r>
            <a:r>
              <a:rPr lang="en-US" dirty="0">
                <a:effectLst/>
              </a:rPr>
              <a:t> TC </a:t>
            </a:r>
            <a:r>
              <a:rPr lang="en-US" dirty="0" err="1">
                <a:effectLst/>
              </a:rPr>
              <a:t>như</a:t>
            </a:r>
            <a:r>
              <a:rPr lang="en-US" dirty="0">
                <a:effectLst/>
              </a:rPr>
              <a:t> </a:t>
            </a:r>
            <a:r>
              <a:rPr lang="en-US" dirty="0" err="1">
                <a:effectLst/>
              </a:rPr>
              <a:t>thế</a:t>
            </a:r>
            <a:r>
              <a:rPr lang="en-US" dirty="0">
                <a:effectLst/>
              </a:rPr>
              <a:t> </a:t>
            </a:r>
            <a:r>
              <a:rPr lang="en-US" dirty="0" err="1">
                <a:effectLst/>
              </a:rPr>
              <a:t>nào</a:t>
            </a:r>
            <a:r>
              <a:rPr lang="en-US" dirty="0">
                <a:effectLst/>
              </a:rPr>
              <a:t>.</a:t>
            </a:r>
          </a:p>
          <a:p>
            <a:endParaRPr lang="en-US" dirty="0">
              <a:effectLst/>
            </a:endParaRPr>
          </a:p>
          <a:p>
            <a:r>
              <a:rPr lang="en-US" dirty="0">
                <a:effectLst/>
              </a:rPr>
              <a:t>Cam </a:t>
            </a:r>
            <a:r>
              <a:rPr lang="en-US" dirty="0" err="1">
                <a:effectLst/>
              </a:rPr>
              <a:t>ket</a:t>
            </a:r>
            <a:r>
              <a:rPr lang="en-US" dirty="0">
                <a:effectLst/>
              </a:rPr>
              <a:t> </a:t>
            </a:r>
            <a:r>
              <a:rPr lang="en-US" dirty="0" err="1">
                <a:effectLst/>
              </a:rPr>
              <a:t>ngam</a:t>
            </a:r>
            <a:endParaRPr lang="en-US" dirty="0">
              <a:effectLst/>
            </a:endParaRPr>
          </a:p>
          <a:p>
            <a:r>
              <a:rPr lang="en-US" dirty="0" err="1">
                <a:effectLst/>
              </a:rPr>
              <a:t>Khong</a:t>
            </a:r>
            <a:r>
              <a:rPr lang="en-US" dirty="0">
                <a:effectLst/>
              </a:rPr>
              <a:t> bat </a:t>
            </a:r>
            <a:r>
              <a:rPr lang="en-US" dirty="0" err="1">
                <a:effectLst/>
              </a:rPr>
              <a:t>buoc</a:t>
            </a:r>
            <a:r>
              <a:rPr lang="en-US" dirty="0">
                <a:effectLst/>
              </a:rPr>
              <a:t> </a:t>
            </a:r>
            <a:r>
              <a:rPr lang="en-US" dirty="0" err="1">
                <a:effectLst/>
              </a:rPr>
              <a:t>phai</a:t>
            </a:r>
            <a:r>
              <a:rPr lang="en-US" dirty="0">
                <a:effectLst/>
              </a:rPr>
              <a:t> </a:t>
            </a:r>
            <a:r>
              <a:rPr lang="en-US" dirty="0" err="1">
                <a:effectLst/>
              </a:rPr>
              <a:t>nghe</a:t>
            </a:r>
            <a:r>
              <a:rPr lang="en-US" dirty="0">
                <a:effectLst/>
              </a:rPr>
              <a:t> </a:t>
            </a:r>
            <a:r>
              <a:rPr lang="en-US" dirty="0" err="1">
                <a:effectLst/>
              </a:rPr>
              <a:t>cau</a:t>
            </a:r>
            <a:r>
              <a:rPr lang="en-US" dirty="0">
                <a:effectLst/>
              </a:rPr>
              <a:t> cam </a:t>
            </a:r>
            <a:r>
              <a:rPr lang="en-US" dirty="0" err="1">
                <a:effectLst/>
              </a:rPr>
              <a:t>ket</a:t>
            </a:r>
            <a:r>
              <a:rPr lang="en-US" dirty="0">
                <a:effectLst/>
              </a:rPr>
              <a:t> </a:t>
            </a:r>
            <a:r>
              <a:rPr lang="en-US" dirty="0" err="1">
                <a:effectLst/>
              </a:rPr>
              <a:t>quyet</a:t>
            </a:r>
            <a:r>
              <a:rPr lang="en-US" dirty="0">
                <a:effectLst/>
              </a:rPr>
              <a:t> </a:t>
            </a:r>
            <a:r>
              <a:rPr lang="en-US" dirty="0" err="1">
                <a:effectLst/>
              </a:rPr>
              <a:t>doan</a:t>
            </a:r>
            <a:r>
              <a:rPr lang="en-US" dirty="0">
                <a:effectLst/>
              </a:rPr>
              <a:t> </a:t>
            </a:r>
            <a:r>
              <a:rPr lang="en-US" dirty="0" err="1">
                <a:effectLst/>
              </a:rPr>
              <a:t>va</a:t>
            </a:r>
            <a:r>
              <a:rPr lang="en-US" dirty="0">
                <a:effectLst/>
              </a:rPr>
              <a:t> </a:t>
            </a:r>
            <a:r>
              <a:rPr lang="en-US" dirty="0" err="1">
                <a:effectLst/>
              </a:rPr>
              <a:t>vung</a:t>
            </a:r>
            <a:r>
              <a:rPr lang="en-US" dirty="0">
                <a:effectLst/>
              </a:rPr>
              <a:t> </a:t>
            </a:r>
            <a:r>
              <a:rPr lang="en-US" dirty="0" err="1">
                <a:effectLst/>
              </a:rPr>
              <a:t>chac</a:t>
            </a:r>
            <a:r>
              <a:rPr lang="en-US" dirty="0">
                <a:effectLst/>
              </a:rPr>
              <a:t>. chap </a:t>
            </a:r>
            <a:r>
              <a:rPr lang="en-US" dirty="0" err="1">
                <a:effectLst/>
              </a:rPr>
              <a:t>nhan</a:t>
            </a:r>
            <a:r>
              <a:rPr lang="en-US" dirty="0">
                <a:effectLst/>
              </a:rPr>
              <a:t> </a:t>
            </a:r>
            <a:r>
              <a:rPr lang="en-US" dirty="0" err="1">
                <a:effectLst/>
              </a:rPr>
              <a:t>cach</a:t>
            </a:r>
            <a:r>
              <a:rPr lang="en-US" dirty="0">
                <a:effectLst/>
              </a:rPr>
              <a:t> </a:t>
            </a:r>
            <a:r>
              <a:rPr lang="en-US" dirty="0" err="1">
                <a:effectLst/>
              </a:rPr>
              <a:t>noi</a:t>
            </a:r>
            <a:r>
              <a:rPr lang="en-US" dirty="0">
                <a:effectLst/>
              </a:rPr>
              <a:t> </a:t>
            </a:r>
            <a:r>
              <a:rPr lang="en-US" dirty="0" err="1">
                <a:effectLst/>
              </a:rPr>
              <a:t>cua</a:t>
            </a:r>
            <a:r>
              <a:rPr lang="en-US" dirty="0">
                <a:effectLst/>
              </a:rPr>
              <a:t> TC, </a:t>
            </a:r>
            <a:r>
              <a:rPr lang="en-US" dirty="0" err="1">
                <a:effectLst/>
              </a:rPr>
              <a:t>đoi</a:t>
            </a:r>
            <a:r>
              <a:rPr lang="en-US" dirty="0">
                <a:effectLst/>
              </a:rPr>
              <a:t> hoi TC mot </a:t>
            </a:r>
            <a:r>
              <a:rPr lang="en-US" dirty="0" err="1">
                <a:effectLst/>
              </a:rPr>
              <a:t>loi</a:t>
            </a:r>
            <a:r>
              <a:rPr lang="en-US" dirty="0">
                <a:effectLst/>
              </a:rPr>
              <a:t> cam </a:t>
            </a:r>
            <a:r>
              <a:rPr lang="en-US" dirty="0" err="1">
                <a:effectLst/>
              </a:rPr>
              <a:t>kết</a:t>
            </a:r>
            <a:r>
              <a:rPr lang="en-US" dirty="0">
                <a:effectLst/>
              </a:rPr>
              <a:t> </a:t>
            </a:r>
            <a:r>
              <a:rPr lang="en-US" dirty="0" err="1">
                <a:effectLst/>
              </a:rPr>
              <a:t>manh</a:t>
            </a:r>
            <a:r>
              <a:rPr lang="en-US" dirty="0">
                <a:effectLst/>
              </a:rPr>
              <a:t> </a:t>
            </a:r>
            <a:r>
              <a:rPr lang="en-US" dirty="0" err="1">
                <a:effectLst/>
              </a:rPr>
              <a:t>hon</a:t>
            </a:r>
            <a:r>
              <a:rPr lang="en-US" dirty="0">
                <a:effectLst/>
              </a:rPr>
              <a:t> co the co </a:t>
            </a:r>
            <a:r>
              <a:rPr lang="en-US" dirty="0" err="1">
                <a:effectLst/>
              </a:rPr>
              <a:t>hai</a:t>
            </a:r>
            <a:r>
              <a:rPr lang="en-US" dirty="0">
                <a:effectLst/>
              </a:rPr>
              <a:t> </a:t>
            </a:r>
            <a:r>
              <a:rPr lang="en-US" dirty="0" err="1">
                <a:effectLst/>
              </a:rPr>
              <a:t>hon</a:t>
            </a:r>
            <a:r>
              <a:rPr lang="en-US" dirty="0">
                <a:effectLst/>
              </a:rPr>
              <a:t> la tot.  </a:t>
            </a:r>
            <a:r>
              <a:rPr lang="en-US" dirty="0" err="1">
                <a:effectLst/>
              </a:rPr>
              <a:t>Cần</a:t>
            </a:r>
            <a:r>
              <a:rPr lang="en-US" dirty="0">
                <a:effectLst/>
              </a:rPr>
              <a:t> </a:t>
            </a:r>
            <a:r>
              <a:rPr lang="en-US" dirty="0" err="1">
                <a:effectLst/>
              </a:rPr>
              <a:t>nhất</a:t>
            </a:r>
            <a:r>
              <a:rPr lang="en-US" dirty="0">
                <a:effectLst/>
              </a:rPr>
              <a:t> la da </a:t>
            </a:r>
            <a:r>
              <a:rPr lang="en-US" dirty="0" err="1">
                <a:effectLst/>
              </a:rPr>
              <a:t>thực</a:t>
            </a:r>
            <a:r>
              <a:rPr lang="en-US" dirty="0">
                <a:effectLst/>
              </a:rPr>
              <a:t> </a:t>
            </a:r>
            <a:r>
              <a:rPr lang="en-US" dirty="0" err="1">
                <a:effectLst/>
              </a:rPr>
              <a:t>hiện</a:t>
            </a:r>
            <a:r>
              <a:rPr lang="en-US" dirty="0">
                <a:effectLst/>
              </a:rPr>
              <a:t> </a:t>
            </a:r>
            <a:r>
              <a:rPr lang="en-US" dirty="0" err="1">
                <a:effectLst/>
              </a:rPr>
              <a:t>công</a:t>
            </a:r>
            <a:r>
              <a:rPr lang="en-US" dirty="0">
                <a:effectLst/>
              </a:rPr>
              <a:t> </a:t>
            </a:r>
            <a:r>
              <a:rPr lang="en-US" dirty="0" err="1">
                <a:effectLst/>
              </a:rPr>
              <a:t>việc</a:t>
            </a:r>
            <a:r>
              <a:rPr lang="en-US" dirty="0">
                <a:effectLst/>
              </a:rPr>
              <a:t> </a:t>
            </a:r>
            <a:r>
              <a:rPr lang="en-US" dirty="0" err="1">
                <a:effectLst/>
              </a:rPr>
              <a:t>tạo</a:t>
            </a:r>
            <a:r>
              <a:rPr lang="en-US" dirty="0">
                <a:effectLst/>
              </a:rPr>
              <a:t> </a:t>
            </a:r>
            <a:r>
              <a:rPr lang="en-US" dirty="0" err="1">
                <a:effectLst/>
              </a:rPr>
              <a:t>động</a:t>
            </a:r>
            <a:r>
              <a:rPr lang="en-US" dirty="0">
                <a:effectLst/>
              </a:rPr>
              <a:t> </a:t>
            </a:r>
            <a:r>
              <a:rPr lang="en-US" dirty="0" err="1">
                <a:effectLst/>
              </a:rPr>
              <a:t>lực</a:t>
            </a:r>
            <a:r>
              <a:rPr lang="en-US" dirty="0">
                <a:effectLst/>
              </a:rPr>
              <a:t> </a:t>
            </a:r>
            <a:r>
              <a:rPr lang="en-US" dirty="0" err="1">
                <a:effectLst/>
              </a:rPr>
              <a:t>khi</a:t>
            </a:r>
            <a:r>
              <a:rPr lang="en-US" dirty="0">
                <a:effectLst/>
              </a:rPr>
              <a:t> </a:t>
            </a:r>
            <a:r>
              <a:rPr lang="en-US" dirty="0" err="1">
                <a:effectLst/>
              </a:rPr>
              <a:t>chuẩn</a:t>
            </a:r>
            <a:r>
              <a:rPr lang="en-US" dirty="0">
                <a:effectLst/>
              </a:rPr>
              <a:t> </a:t>
            </a:r>
            <a:r>
              <a:rPr lang="en-US" dirty="0" err="1">
                <a:effectLst/>
              </a:rPr>
              <a:t>bị.Cho</a:t>
            </a:r>
            <a:r>
              <a:rPr lang="en-US" dirty="0">
                <a:effectLst/>
              </a:rPr>
              <a:t> </a:t>
            </a:r>
            <a:r>
              <a:rPr lang="en-US" dirty="0" err="1">
                <a:effectLst/>
              </a:rPr>
              <a:t>dù</a:t>
            </a:r>
            <a:r>
              <a:rPr lang="en-US" dirty="0">
                <a:effectLst/>
              </a:rPr>
              <a:t> </a:t>
            </a:r>
            <a:r>
              <a:rPr lang="en-US" dirty="0" err="1">
                <a:effectLst/>
              </a:rPr>
              <a:t>không</a:t>
            </a:r>
            <a:r>
              <a:rPr lang="en-US" dirty="0">
                <a:effectLst/>
              </a:rPr>
              <a:t> </a:t>
            </a:r>
            <a:r>
              <a:rPr lang="en-US" dirty="0" err="1">
                <a:effectLst/>
              </a:rPr>
              <a:t>hiển</a:t>
            </a:r>
            <a:r>
              <a:rPr lang="en-US" dirty="0">
                <a:effectLst/>
              </a:rPr>
              <a:t> </a:t>
            </a:r>
            <a:r>
              <a:rPr lang="en-US" dirty="0" err="1">
                <a:effectLst/>
              </a:rPr>
              <a:t>nhiên</a:t>
            </a:r>
            <a:r>
              <a:rPr lang="en-US" dirty="0">
                <a:effectLst/>
              </a:rPr>
              <a:t> </a:t>
            </a:r>
            <a:r>
              <a:rPr lang="en-US" dirty="0" err="1">
                <a:effectLst/>
              </a:rPr>
              <a:t>trong</a:t>
            </a:r>
            <a:r>
              <a:rPr lang="en-US" dirty="0">
                <a:effectLst/>
              </a:rPr>
              <a:t> </a:t>
            </a:r>
            <a:r>
              <a:rPr lang="en-US" dirty="0" err="1">
                <a:effectLst/>
              </a:rPr>
              <a:t>lời</a:t>
            </a:r>
            <a:r>
              <a:rPr lang="en-US" dirty="0">
                <a:effectLst/>
              </a:rPr>
              <a:t>, </a:t>
            </a:r>
            <a:r>
              <a:rPr lang="en-US" dirty="0" err="1">
                <a:effectLst/>
              </a:rPr>
              <a:t>nhieu</a:t>
            </a:r>
            <a:r>
              <a:rPr lang="en-US" dirty="0">
                <a:effectLst/>
              </a:rPr>
              <a:t> </a:t>
            </a:r>
            <a:r>
              <a:rPr lang="en-US" dirty="0" err="1">
                <a:effectLst/>
              </a:rPr>
              <a:t>cuộc</a:t>
            </a:r>
            <a:r>
              <a:rPr lang="en-US" dirty="0">
                <a:effectLst/>
              </a:rPr>
              <a:t> </a:t>
            </a:r>
            <a:r>
              <a:rPr lang="en-US" dirty="0" err="1">
                <a:effectLst/>
              </a:rPr>
              <a:t>thảo</a:t>
            </a:r>
            <a:r>
              <a:rPr lang="en-US" dirty="0">
                <a:effectLst/>
              </a:rPr>
              <a:t> </a:t>
            </a:r>
            <a:r>
              <a:rPr lang="en-US" dirty="0" err="1">
                <a:effectLst/>
              </a:rPr>
              <a:t>luận</a:t>
            </a:r>
            <a:r>
              <a:rPr lang="en-US" dirty="0">
                <a:effectLst/>
              </a:rPr>
              <a:t> </a:t>
            </a:r>
            <a:r>
              <a:rPr lang="en-US" dirty="0" err="1">
                <a:effectLst/>
              </a:rPr>
              <a:t>đa</a:t>
            </a:r>
            <a:r>
              <a:rPr lang="en-US" dirty="0">
                <a:effectLst/>
              </a:rPr>
              <a:t> </a:t>
            </a:r>
            <a:r>
              <a:rPr lang="en-US" dirty="0" err="1">
                <a:effectLst/>
              </a:rPr>
              <a:t>diễn</a:t>
            </a:r>
            <a:r>
              <a:rPr lang="en-US" dirty="0">
                <a:effectLst/>
              </a:rPr>
              <a:t> </a:t>
            </a:r>
            <a:r>
              <a:rPr lang="en-US" dirty="0" err="1">
                <a:effectLst/>
              </a:rPr>
              <a:t>ra</a:t>
            </a:r>
            <a:r>
              <a:rPr lang="en-US" dirty="0">
                <a:effectLst/>
              </a:rPr>
              <a:t> </a:t>
            </a:r>
            <a:r>
              <a:rPr lang="en-US" dirty="0" err="1">
                <a:effectLst/>
              </a:rPr>
              <a:t>bên</a:t>
            </a:r>
            <a:r>
              <a:rPr lang="en-US" dirty="0">
                <a:effectLst/>
              </a:rPr>
              <a:t> </a:t>
            </a:r>
            <a:r>
              <a:rPr lang="en-US" dirty="0" err="1">
                <a:effectLst/>
              </a:rPr>
              <a:t>trong</a:t>
            </a:r>
            <a:r>
              <a:rPr lang="en-US" dirty="0">
                <a:effectLst/>
              </a:rPr>
              <a:t>. TC. TVV </a:t>
            </a:r>
            <a:r>
              <a:rPr lang="en-US" dirty="0" err="1">
                <a:effectLst/>
              </a:rPr>
              <a:t>tiếp</a:t>
            </a:r>
            <a:r>
              <a:rPr lang="en-US" dirty="0">
                <a:effectLst/>
              </a:rPr>
              <a:t> </a:t>
            </a:r>
            <a:r>
              <a:rPr lang="en-US" dirty="0" err="1">
                <a:effectLst/>
              </a:rPr>
              <a:t>tục</a:t>
            </a:r>
            <a:r>
              <a:rPr lang="en-US" dirty="0">
                <a:effectLst/>
              </a:rPr>
              <a:t> </a:t>
            </a:r>
            <a:r>
              <a:rPr lang="en-US" dirty="0" err="1">
                <a:effectLst/>
              </a:rPr>
              <a:t>khám</a:t>
            </a:r>
            <a:r>
              <a:rPr lang="en-US" dirty="0">
                <a:effectLst/>
              </a:rPr>
              <a:t> </a:t>
            </a:r>
            <a:r>
              <a:rPr lang="en-US" dirty="0" err="1">
                <a:effectLst/>
              </a:rPr>
              <a:t>phá</a:t>
            </a:r>
            <a:r>
              <a:rPr lang="en-US" dirty="0">
                <a:effectLst/>
              </a:rPr>
              <a:t>, </a:t>
            </a:r>
            <a:r>
              <a:rPr lang="en-US" dirty="0" err="1">
                <a:effectLst/>
              </a:rPr>
              <a:t>đi</a:t>
            </a:r>
            <a:r>
              <a:rPr lang="en-US" dirty="0">
                <a:effectLst/>
              </a:rPr>
              <a:t> </a:t>
            </a:r>
            <a:r>
              <a:rPr lang="en-US" dirty="0" err="1">
                <a:effectLst/>
              </a:rPr>
              <a:t>tung</a:t>
            </a:r>
            <a:r>
              <a:rPr lang="en-US" dirty="0">
                <a:effectLst/>
              </a:rPr>
              <a:t> </a:t>
            </a:r>
            <a:r>
              <a:rPr lang="en-US" dirty="0" err="1">
                <a:effectLst/>
              </a:rPr>
              <a:t>buoc</a:t>
            </a:r>
            <a:r>
              <a:rPr lang="en-US" dirty="0">
                <a:effectLst/>
              </a:rPr>
              <a:t>,  </a:t>
            </a:r>
            <a:r>
              <a:rPr lang="en-US" dirty="0" err="1">
                <a:effectLst/>
              </a:rPr>
              <a:t>hạt</a:t>
            </a:r>
            <a:r>
              <a:rPr lang="en-US" dirty="0">
                <a:effectLst/>
              </a:rPr>
              <a:t> </a:t>
            </a:r>
            <a:r>
              <a:rPr lang="en-US" dirty="0" err="1">
                <a:effectLst/>
              </a:rPr>
              <a:t>giống</a:t>
            </a:r>
            <a:r>
              <a:rPr lang="en-US" dirty="0">
                <a:effectLst/>
              </a:rPr>
              <a:t> se </a:t>
            </a:r>
            <a:r>
              <a:rPr lang="en-US" dirty="0" err="1">
                <a:effectLst/>
              </a:rPr>
              <a:t>nảy</a:t>
            </a:r>
            <a:r>
              <a:rPr lang="en-US" dirty="0">
                <a:effectLst/>
              </a:rPr>
              <a:t> </a:t>
            </a:r>
            <a:r>
              <a:rPr lang="en-US" dirty="0" err="1">
                <a:effectLst/>
              </a:rPr>
              <a:t>mầm</a:t>
            </a:r>
            <a:r>
              <a:rPr lang="en-US" dirty="0">
                <a:effectLst/>
              </a:rPr>
              <a:t>. TVV </a:t>
            </a:r>
            <a:r>
              <a:rPr lang="en-US" dirty="0" err="1">
                <a:effectLst/>
              </a:rPr>
              <a:t>có</a:t>
            </a:r>
            <a:r>
              <a:rPr lang="en-US" dirty="0">
                <a:effectLst/>
              </a:rPr>
              <a:t> </a:t>
            </a:r>
            <a:r>
              <a:rPr lang="en-US" dirty="0" err="1">
                <a:effectLst/>
              </a:rPr>
              <a:t>thể</a:t>
            </a:r>
            <a:r>
              <a:rPr lang="en-US" dirty="0">
                <a:effectLst/>
              </a:rPr>
              <a:t> </a:t>
            </a:r>
            <a:r>
              <a:rPr lang="en-US" dirty="0" err="1">
                <a:effectLst/>
              </a:rPr>
              <a:t>dự</a:t>
            </a:r>
            <a:r>
              <a:rPr lang="en-US" dirty="0">
                <a:effectLst/>
              </a:rPr>
              <a:t> </a:t>
            </a:r>
            <a:r>
              <a:rPr lang="en-US" dirty="0" err="1">
                <a:effectLst/>
              </a:rPr>
              <a:t>đoán</a:t>
            </a:r>
            <a:r>
              <a:rPr lang="en-US" dirty="0">
                <a:effectLst/>
              </a:rPr>
              <a:t> </a:t>
            </a:r>
            <a:r>
              <a:rPr lang="en-US" dirty="0" err="1">
                <a:effectLst/>
              </a:rPr>
              <a:t>sự</a:t>
            </a:r>
            <a:r>
              <a:rPr lang="en-US" dirty="0">
                <a:effectLst/>
              </a:rPr>
              <a:t> </a:t>
            </a:r>
            <a:r>
              <a:rPr lang="en-US" dirty="0" err="1">
                <a:effectLst/>
              </a:rPr>
              <a:t>thay</a:t>
            </a:r>
            <a:r>
              <a:rPr lang="en-US" dirty="0">
                <a:effectLst/>
              </a:rPr>
              <a:t> </a:t>
            </a:r>
            <a:r>
              <a:rPr lang="en-US" dirty="0" err="1">
                <a:effectLst/>
              </a:rPr>
              <a:t>doi</a:t>
            </a:r>
            <a:r>
              <a:rPr lang="en-US" dirty="0">
                <a:effectLst/>
              </a:rPr>
              <a:t> </a:t>
            </a:r>
            <a:r>
              <a:rPr lang="en-US" dirty="0" err="1">
                <a:effectLst/>
              </a:rPr>
              <a:t>khi</a:t>
            </a:r>
            <a:r>
              <a:rPr lang="en-US" dirty="0">
                <a:effectLst/>
              </a:rPr>
              <a:t> </a:t>
            </a:r>
            <a:r>
              <a:rPr lang="en-US" dirty="0" err="1">
                <a:effectLst/>
              </a:rPr>
              <a:t>nghe</a:t>
            </a:r>
            <a:r>
              <a:rPr lang="en-US" dirty="0">
                <a:effectLst/>
              </a:rPr>
              <a:t> </a:t>
            </a:r>
            <a:r>
              <a:rPr lang="en-US" dirty="0" err="1">
                <a:effectLst/>
              </a:rPr>
              <a:t>cau</a:t>
            </a:r>
            <a:r>
              <a:rPr lang="en-US" dirty="0">
                <a:effectLst/>
              </a:rPr>
              <a:t> </a:t>
            </a:r>
            <a:r>
              <a:rPr lang="en-US" dirty="0" err="1">
                <a:effectLst/>
              </a:rPr>
              <a:t>noi</a:t>
            </a:r>
            <a:r>
              <a:rPr lang="en-US" dirty="0">
                <a:effectLst/>
              </a:rPr>
              <a:t> </a:t>
            </a:r>
            <a:r>
              <a:rPr lang="en-US" dirty="0" err="1">
                <a:effectLst/>
              </a:rPr>
              <a:t>chuan</a:t>
            </a:r>
            <a:r>
              <a:rPr lang="en-US" dirty="0">
                <a:effectLst/>
              </a:rPr>
              <a:t> bi </a:t>
            </a:r>
            <a:r>
              <a:rPr lang="en-US" dirty="0" err="1">
                <a:effectLst/>
              </a:rPr>
              <a:t>thay</a:t>
            </a:r>
            <a:r>
              <a:rPr lang="en-US" dirty="0">
                <a:effectLst/>
              </a:rPr>
              <a:t> </a:t>
            </a:r>
            <a:r>
              <a:rPr lang="en-US" dirty="0" err="1">
                <a:effectLst/>
              </a:rPr>
              <a:t>đổi</a:t>
            </a:r>
            <a:r>
              <a:rPr lang="en-US" dirty="0">
                <a:effectLst/>
              </a:rPr>
              <a:t>, </a:t>
            </a:r>
            <a:r>
              <a:rPr lang="en-US" dirty="0" err="1">
                <a:effectLst/>
              </a:rPr>
              <a:t>cho</a:t>
            </a:r>
            <a:r>
              <a:rPr lang="en-US" dirty="0">
                <a:effectLst/>
              </a:rPr>
              <a:t> </a:t>
            </a:r>
            <a:r>
              <a:rPr lang="en-US" dirty="0" err="1">
                <a:effectLst/>
              </a:rPr>
              <a:t>dù</a:t>
            </a:r>
            <a:r>
              <a:rPr lang="en-US" dirty="0">
                <a:effectLst/>
              </a:rPr>
              <a:t> TC </a:t>
            </a:r>
            <a:r>
              <a:rPr lang="en-US" dirty="0" err="1">
                <a:effectLst/>
              </a:rPr>
              <a:t>chua</a:t>
            </a:r>
            <a:r>
              <a:rPr lang="en-US" dirty="0">
                <a:effectLst/>
              </a:rPr>
              <a:t> </a:t>
            </a:r>
            <a:r>
              <a:rPr lang="en-US" dirty="0" err="1">
                <a:effectLst/>
              </a:rPr>
              <a:t>noi</a:t>
            </a:r>
            <a:r>
              <a:rPr lang="en-US" dirty="0">
                <a:effectLst/>
              </a:rPr>
              <a:t> </a:t>
            </a:r>
            <a:r>
              <a:rPr lang="en-US" dirty="0" err="1">
                <a:effectLst/>
              </a:rPr>
              <a:t>len</a:t>
            </a:r>
            <a:r>
              <a:rPr lang="en-US" dirty="0">
                <a:effectLst/>
              </a:rPr>
              <a:t> cam </a:t>
            </a:r>
            <a:r>
              <a:rPr lang="en-US" dirty="0" err="1">
                <a:effectLst/>
              </a:rPr>
              <a:t>kết</a:t>
            </a:r>
            <a:r>
              <a:rPr lang="en-US" dirty="0">
                <a:effectLst/>
              </a:rPr>
              <a:t> </a:t>
            </a:r>
            <a:r>
              <a:rPr lang="en-US" dirty="0" err="1">
                <a:effectLst/>
              </a:rPr>
              <a:t>thực</a:t>
            </a:r>
            <a:r>
              <a:rPr lang="en-US" dirty="0">
                <a:effectLst/>
              </a:rPr>
              <a:t> </a:t>
            </a:r>
            <a:r>
              <a:rPr lang="en-US" dirty="0" err="1">
                <a:effectLst/>
              </a:rPr>
              <a:t>sự</a:t>
            </a:r>
            <a:r>
              <a:rPr lang="en-US" dirty="0">
                <a:effectLst/>
              </a:rPr>
              <a:t>. </a:t>
            </a:r>
            <a:r>
              <a:rPr lang="en-US" dirty="0" err="1">
                <a:effectLst/>
              </a:rPr>
              <a:t>Nen</a:t>
            </a:r>
            <a:r>
              <a:rPr lang="en-US" dirty="0">
                <a:effectLst/>
              </a:rPr>
              <a:t> tin </a:t>
            </a:r>
            <a:r>
              <a:rPr lang="en-US" dirty="0" err="1">
                <a:effectLst/>
              </a:rPr>
              <a:t>tưởng</a:t>
            </a:r>
            <a:r>
              <a:rPr lang="en-US" dirty="0">
                <a:effectLst/>
              </a:rPr>
              <a:t> </a:t>
            </a:r>
            <a:r>
              <a:rPr lang="en-US" dirty="0" err="1">
                <a:effectLst/>
              </a:rPr>
              <a:t>vào</a:t>
            </a:r>
            <a:r>
              <a:rPr lang="en-US" dirty="0">
                <a:effectLst/>
              </a:rPr>
              <a:t> </a:t>
            </a:r>
            <a:r>
              <a:rPr lang="en-US" dirty="0" err="1">
                <a:effectLst/>
              </a:rPr>
              <a:t>tiến</a:t>
            </a:r>
            <a:r>
              <a:rPr lang="en-US" dirty="0">
                <a:effectLst/>
              </a:rPr>
              <a:t> </a:t>
            </a:r>
            <a:r>
              <a:rPr lang="en-US" dirty="0" err="1">
                <a:effectLst/>
              </a:rPr>
              <a:t>trình</a:t>
            </a:r>
            <a:r>
              <a:rPr lang="en-US" dirty="0">
                <a:effectLst/>
              </a:rPr>
              <a:t> MI </a:t>
            </a:r>
            <a:r>
              <a:rPr lang="en-US" dirty="0" err="1">
                <a:effectLst/>
              </a:rPr>
              <a:t>và</a:t>
            </a:r>
            <a:r>
              <a:rPr lang="en-US" dirty="0">
                <a:effectLst/>
              </a:rPr>
              <a:t> </a:t>
            </a:r>
            <a:r>
              <a:rPr lang="en-US" dirty="0" err="1">
                <a:effectLst/>
              </a:rPr>
              <a:t>quá</a:t>
            </a:r>
            <a:r>
              <a:rPr lang="en-US" dirty="0">
                <a:effectLst/>
              </a:rPr>
              <a:t> </a:t>
            </a:r>
            <a:r>
              <a:rPr lang="en-US" dirty="0" err="1">
                <a:effectLst/>
              </a:rPr>
              <a:t>trình</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tự</a:t>
            </a:r>
            <a:r>
              <a:rPr lang="en-US" dirty="0">
                <a:effectLst/>
              </a:rPr>
              <a:t> </a:t>
            </a:r>
            <a:r>
              <a:rPr lang="en-US" dirty="0" err="1">
                <a:effectLst/>
              </a:rPr>
              <a:t>nhiên</a:t>
            </a:r>
            <a:r>
              <a:rPr lang="en-US" dirty="0">
                <a:effectLst/>
              </a:rPr>
              <a:t>.</a:t>
            </a:r>
          </a:p>
          <a:p>
            <a:endParaRPr lang="en-US" dirty="0">
              <a:effectLst/>
            </a:endParaRPr>
          </a:p>
          <a:p>
            <a:r>
              <a:rPr lang="en-US" dirty="0" err="1">
                <a:effectLst/>
              </a:rPr>
              <a:t>Hỗ</a:t>
            </a:r>
            <a:r>
              <a:rPr lang="en-US" dirty="0">
                <a:effectLst/>
              </a:rPr>
              <a:t> </a:t>
            </a:r>
            <a:r>
              <a:rPr lang="en-US" dirty="0" err="1">
                <a:effectLst/>
              </a:rPr>
              <a:t>trợ</a:t>
            </a:r>
            <a:r>
              <a:rPr lang="en-US" dirty="0">
                <a:effectLst/>
              </a:rPr>
              <a:t> </a:t>
            </a:r>
            <a:r>
              <a:rPr lang="en-US" dirty="0" err="1">
                <a:effectLst/>
              </a:rPr>
              <a:t>củng</a:t>
            </a:r>
            <a:r>
              <a:rPr lang="en-US" dirty="0">
                <a:effectLst/>
              </a:rPr>
              <a:t> </a:t>
            </a:r>
            <a:r>
              <a:rPr lang="en-US" dirty="0" err="1">
                <a:effectLst/>
              </a:rPr>
              <a:t>cố</a:t>
            </a:r>
            <a:r>
              <a:rPr lang="en-US" dirty="0">
                <a:effectLst/>
              </a:rPr>
              <a:t> cam </a:t>
            </a:r>
            <a:r>
              <a:rPr lang="en-US" dirty="0" err="1">
                <a:effectLst/>
              </a:rPr>
              <a:t>kết</a:t>
            </a:r>
            <a:endParaRPr lang="en-US" dirty="0">
              <a:effectLst/>
            </a:endParaRPr>
          </a:p>
          <a:p>
            <a:r>
              <a:rPr lang="en-US" dirty="0" err="1">
                <a:effectLst/>
              </a:rPr>
              <a:t>Hỏi</a:t>
            </a:r>
            <a:r>
              <a:rPr lang="en-US" dirty="0">
                <a:effectLst/>
              </a:rPr>
              <a:t> TC: "</a:t>
            </a:r>
            <a:r>
              <a:rPr lang="en-US" dirty="0" err="1">
                <a:effectLst/>
              </a:rPr>
              <a:t>Điều</a:t>
            </a:r>
            <a:r>
              <a:rPr lang="en-US" dirty="0">
                <a:effectLst/>
              </a:rPr>
              <a:t> </a:t>
            </a:r>
            <a:r>
              <a:rPr lang="en-US" dirty="0" err="1">
                <a:effectLst/>
              </a:rPr>
              <a:t>gì</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giúp</a:t>
            </a:r>
            <a:r>
              <a:rPr lang="en-US" dirty="0">
                <a:effectLst/>
              </a:rPr>
              <a:t> </a:t>
            </a:r>
            <a:r>
              <a:rPr lang="en-US" dirty="0" err="1">
                <a:effectLst/>
              </a:rPr>
              <a:t>bạn</a:t>
            </a:r>
            <a:r>
              <a:rPr lang="en-US" dirty="0">
                <a:effectLst/>
              </a:rPr>
              <a:t> </a:t>
            </a:r>
            <a:r>
              <a:rPr lang="en-US" dirty="0" err="1">
                <a:effectLst/>
              </a:rPr>
              <a:t>củng</a:t>
            </a:r>
            <a:r>
              <a:rPr lang="en-US" dirty="0">
                <a:effectLst/>
              </a:rPr>
              <a:t> </a:t>
            </a:r>
            <a:r>
              <a:rPr lang="en-US" dirty="0" err="1">
                <a:effectLst/>
              </a:rPr>
              <a:t>cố</a:t>
            </a:r>
            <a:r>
              <a:rPr lang="en-US" dirty="0">
                <a:effectLst/>
              </a:rPr>
              <a:t> cam </a:t>
            </a:r>
            <a:r>
              <a:rPr lang="en-US" dirty="0" err="1">
                <a:effectLst/>
              </a:rPr>
              <a:t>kết</a:t>
            </a:r>
            <a:r>
              <a:rPr lang="en-US" dirty="0">
                <a:effectLst/>
              </a:rPr>
              <a:t> </a:t>
            </a:r>
            <a:r>
              <a:rPr lang="en-US" dirty="0" err="1">
                <a:effectLst/>
              </a:rPr>
              <a:t>thực</a:t>
            </a:r>
            <a:r>
              <a:rPr lang="en-US" dirty="0">
                <a:effectLst/>
              </a:rPr>
              <a:t> </a:t>
            </a:r>
            <a:r>
              <a:rPr lang="en-US" dirty="0" err="1">
                <a:effectLst/>
              </a:rPr>
              <a:t>hiện</a:t>
            </a:r>
            <a:r>
              <a:rPr lang="en-US" dirty="0">
                <a:effectLst/>
              </a:rPr>
              <a:t> </a:t>
            </a:r>
            <a:r>
              <a:rPr lang="en-US" dirty="0" err="1">
                <a:effectLst/>
              </a:rPr>
              <a:t>kế</a:t>
            </a:r>
            <a:r>
              <a:rPr lang="en-US" dirty="0">
                <a:effectLst/>
              </a:rPr>
              <a:t> </a:t>
            </a:r>
            <a:r>
              <a:rPr lang="en-US" dirty="0" err="1">
                <a:effectLst/>
              </a:rPr>
              <a:t>hoạch</a:t>
            </a:r>
            <a:r>
              <a:rPr lang="en-US" dirty="0">
                <a:effectLst/>
              </a:rPr>
              <a:t>? " </a:t>
            </a:r>
            <a:r>
              <a:rPr lang="en-US" dirty="0" err="1">
                <a:effectLst/>
              </a:rPr>
              <a:t>gợi</a:t>
            </a:r>
            <a:r>
              <a:rPr lang="en-US" dirty="0">
                <a:effectLst/>
              </a:rPr>
              <a:t> </a:t>
            </a:r>
            <a:r>
              <a:rPr lang="en-US" dirty="0" err="1">
                <a:effectLst/>
              </a:rPr>
              <a:t>lên</a:t>
            </a:r>
            <a:r>
              <a:rPr lang="en-US" dirty="0">
                <a:effectLst/>
              </a:rPr>
              <a:t> </a:t>
            </a:r>
            <a:r>
              <a:rPr lang="en-US" dirty="0" err="1">
                <a:effectLst/>
              </a:rPr>
              <a:t>và</a:t>
            </a:r>
            <a:r>
              <a:rPr lang="en-US" dirty="0">
                <a:effectLst/>
              </a:rPr>
              <a:t> </a:t>
            </a:r>
            <a:r>
              <a:rPr lang="en-US" dirty="0" err="1">
                <a:effectLst/>
              </a:rPr>
              <a:t>khám</a:t>
            </a:r>
            <a:r>
              <a:rPr lang="en-US" dirty="0">
                <a:effectLst/>
              </a:rPr>
              <a:t> </a:t>
            </a:r>
            <a:r>
              <a:rPr lang="en-US" dirty="0" err="1">
                <a:effectLst/>
              </a:rPr>
              <a:t>phá</a:t>
            </a:r>
            <a:r>
              <a:rPr lang="en-US" dirty="0">
                <a:effectLst/>
              </a:rPr>
              <a:t> </a:t>
            </a:r>
            <a:r>
              <a:rPr lang="en-US" dirty="0" err="1">
                <a:effectLst/>
              </a:rPr>
              <a:t>những</a:t>
            </a:r>
            <a:r>
              <a:rPr lang="en-US" dirty="0">
                <a:effectLst/>
              </a:rPr>
              <a:t> </a:t>
            </a:r>
            <a:r>
              <a:rPr lang="en-US" dirty="0" err="1">
                <a:effectLst/>
              </a:rPr>
              <a:t>ý</a:t>
            </a:r>
            <a:r>
              <a:rPr lang="en-US" dirty="0">
                <a:effectLst/>
              </a:rPr>
              <a:t> </a:t>
            </a:r>
            <a:r>
              <a:rPr lang="en-US" dirty="0" err="1">
                <a:effectLst/>
              </a:rPr>
              <a:t>tưởng</a:t>
            </a:r>
            <a:r>
              <a:rPr lang="en-US" dirty="0">
                <a:effectLst/>
              </a:rPr>
              <a:t> </a:t>
            </a:r>
            <a:r>
              <a:rPr lang="en-US" dirty="0" err="1">
                <a:effectLst/>
              </a:rPr>
              <a:t>của</a:t>
            </a:r>
            <a:r>
              <a:rPr lang="en-US" dirty="0">
                <a:effectLst/>
              </a:rPr>
              <a:t> </a:t>
            </a:r>
            <a:r>
              <a:rPr lang="en-US" dirty="0" err="1">
                <a:effectLst/>
              </a:rPr>
              <a:t>chính</a:t>
            </a:r>
            <a:r>
              <a:rPr lang="en-US" dirty="0">
                <a:effectLst/>
              </a:rPr>
              <a:t> </a:t>
            </a:r>
            <a:r>
              <a:rPr lang="en-US" dirty="0" err="1">
                <a:effectLst/>
              </a:rPr>
              <a:t>khách</a:t>
            </a:r>
            <a:r>
              <a:rPr lang="en-US" dirty="0">
                <a:effectLst/>
              </a:rPr>
              <a:t> </a:t>
            </a:r>
            <a:r>
              <a:rPr lang="en-US" dirty="0" err="1">
                <a:effectLst/>
              </a:rPr>
              <a:t>hàng</a:t>
            </a:r>
            <a:r>
              <a:rPr lang="en-US" dirty="0">
                <a:effectLst/>
              </a:rPr>
              <a:t>.</a:t>
            </a:r>
          </a:p>
          <a:p>
            <a:r>
              <a:rPr lang="en-US" dirty="0">
                <a:effectLst/>
              </a:rPr>
              <a:t>  </a:t>
            </a:r>
            <a:r>
              <a:rPr lang="en-US" dirty="0" err="1">
                <a:effectLst/>
              </a:rPr>
              <a:t>tuyên</a:t>
            </a:r>
            <a:r>
              <a:rPr lang="en-US" dirty="0">
                <a:effectLst/>
              </a:rPr>
              <a:t> </a:t>
            </a:r>
            <a:r>
              <a:rPr lang="en-US" dirty="0" err="1">
                <a:effectLst/>
              </a:rPr>
              <a:t>bố</a:t>
            </a:r>
            <a:r>
              <a:rPr lang="en-US" dirty="0">
                <a:effectLst/>
              </a:rPr>
              <a:t> cam </a:t>
            </a:r>
            <a:r>
              <a:rPr lang="en-US" dirty="0" err="1">
                <a:effectLst/>
              </a:rPr>
              <a:t>kết</a:t>
            </a:r>
            <a:r>
              <a:rPr lang="en-US" dirty="0">
                <a:effectLst/>
              </a:rPr>
              <a:t> </a:t>
            </a:r>
            <a:r>
              <a:rPr lang="en-US" dirty="0" err="1">
                <a:effectLst/>
              </a:rPr>
              <a:t>với</a:t>
            </a:r>
            <a:r>
              <a:rPr lang="en-US" dirty="0">
                <a:effectLst/>
              </a:rPr>
              <a:t> </a:t>
            </a:r>
            <a:r>
              <a:rPr lang="en-US" dirty="0" err="1">
                <a:effectLst/>
              </a:rPr>
              <a:t>người</a:t>
            </a:r>
            <a:r>
              <a:rPr lang="en-US" dirty="0">
                <a:effectLst/>
              </a:rPr>
              <a:t> </a:t>
            </a:r>
            <a:r>
              <a:rPr lang="en-US" dirty="0" err="1">
                <a:effectLst/>
              </a:rPr>
              <a:t>khác</a:t>
            </a:r>
            <a:r>
              <a:rPr lang="en-US" dirty="0">
                <a:effectLst/>
              </a:rPr>
              <a:t>: "</a:t>
            </a:r>
            <a:r>
              <a:rPr lang="en-US" dirty="0" err="1">
                <a:effectLst/>
              </a:rPr>
              <a:t>nói</a:t>
            </a:r>
            <a:r>
              <a:rPr lang="en-US" dirty="0">
                <a:effectLst/>
              </a:rPr>
              <a:t> </a:t>
            </a:r>
            <a:r>
              <a:rPr lang="en-US" dirty="0" err="1">
                <a:effectLst/>
              </a:rPr>
              <a:t>với</a:t>
            </a:r>
            <a:r>
              <a:rPr lang="en-US" dirty="0">
                <a:effectLst/>
              </a:rPr>
              <a:t> </a:t>
            </a:r>
            <a:r>
              <a:rPr lang="en-US" dirty="0" err="1">
                <a:effectLst/>
              </a:rPr>
              <a:t>bạn</a:t>
            </a:r>
            <a:r>
              <a:rPr lang="en-US" dirty="0">
                <a:effectLst/>
              </a:rPr>
              <a:t> </a:t>
            </a:r>
            <a:r>
              <a:rPr lang="en-US" dirty="0" err="1">
                <a:effectLst/>
              </a:rPr>
              <a:t>bè</a:t>
            </a:r>
            <a:r>
              <a:rPr lang="en-US" dirty="0">
                <a:effectLst/>
              </a:rPr>
              <a:t> </a:t>
            </a:r>
            <a:r>
              <a:rPr lang="en-US" dirty="0" err="1">
                <a:effectLst/>
              </a:rPr>
              <a:t>rằng</a:t>
            </a:r>
            <a:r>
              <a:rPr lang="en-US" dirty="0">
                <a:effectLst/>
              </a:rPr>
              <a:t> </a:t>
            </a:r>
            <a:r>
              <a:rPr lang="en-US" dirty="0" err="1">
                <a:effectLst/>
              </a:rPr>
              <a:t>tôi</a:t>
            </a:r>
            <a:r>
              <a:rPr lang="en-US" dirty="0">
                <a:effectLst/>
              </a:rPr>
              <a:t> </a:t>
            </a:r>
            <a:r>
              <a:rPr lang="en-US" dirty="0" err="1">
                <a:effectLst/>
              </a:rPr>
              <a:t>đang</a:t>
            </a:r>
            <a:r>
              <a:rPr lang="en-US" dirty="0">
                <a:effectLst/>
              </a:rPr>
              <a:t> </a:t>
            </a:r>
            <a:r>
              <a:rPr lang="en-US" dirty="0" err="1">
                <a:effectLst/>
              </a:rPr>
              <a:t>bỏ</a:t>
            </a:r>
            <a:r>
              <a:rPr lang="en-US" dirty="0">
                <a:effectLst/>
              </a:rPr>
              <a:t> </a:t>
            </a:r>
            <a:r>
              <a:rPr lang="en-US" dirty="0" err="1">
                <a:effectLst/>
              </a:rPr>
              <a:t>thuốc</a:t>
            </a:r>
            <a:r>
              <a:rPr lang="en-US" dirty="0">
                <a:effectLst/>
              </a:rPr>
              <a:t> </a:t>
            </a:r>
            <a:r>
              <a:rPr lang="en-US" dirty="0" err="1">
                <a:effectLst/>
              </a:rPr>
              <a:t>lá</a:t>
            </a:r>
            <a:r>
              <a:rPr lang="en-US" dirty="0">
                <a:effectLst/>
              </a:rPr>
              <a:t>, </a:t>
            </a:r>
            <a:r>
              <a:rPr lang="en-US" dirty="0" err="1">
                <a:effectLst/>
              </a:rPr>
              <a:t>cho</a:t>
            </a:r>
            <a:r>
              <a:rPr lang="en-US" dirty="0">
                <a:effectLst/>
              </a:rPr>
              <a:t> ho </a:t>
            </a:r>
            <a:r>
              <a:rPr lang="en-US" dirty="0" err="1">
                <a:effectLst/>
              </a:rPr>
              <a:t>biet</a:t>
            </a:r>
            <a:r>
              <a:rPr lang="en-US" dirty="0">
                <a:effectLst/>
              </a:rPr>
              <a:t> </a:t>
            </a:r>
            <a:r>
              <a:rPr lang="en-US" dirty="0" err="1">
                <a:effectLst/>
              </a:rPr>
              <a:t>toi</a:t>
            </a:r>
            <a:r>
              <a:rPr lang="en-US" dirty="0">
                <a:effectLst/>
              </a:rPr>
              <a:t> co cam </a:t>
            </a:r>
            <a:r>
              <a:rPr lang="en-US" dirty="0" err="1">
                <a:effectLst/>
              </a:rPr>
              <a:t>kết</a:t>
            </a:r>
            <a:r>
              <a:rPr lang="en-US" dirty="0">
                <a:effectLst/>
              </a:rPr>
              <a:t> </a:t>
            </a:r>
            <a:r>
              <a:rPr lang="en-US" dirty="0" err="1">
                <a:effectLst/>
              </a:rPr>
              <a:t>nghiêm</a:t>
            </a:r>
            <a:r>
              <a:rPr lang="en-US" dirty="0">
                <a:effectLst/>
              </a:rPr>
              <a:t> </a:t>
            </a:r>
            <a:r>
              <a:rPr lang="en-US" dirty="0" err="1">
                <a:effectLst/>
              </a:rPr>
              <a:t>túc</a:t>
            </a:r>
            <a:r>
              <a:rPr lang="en-US" dirty="0">
                <a:effectLst/>
              </a:rPr>
              <a:t>."  </a:t>
            </a:r>
            <a:r>
              <a:rPr lang="en-US" dirty="0" err="1">
                <a:effectLst/>
              </a:rPr>
              <a:t>yêu</a:t>
            </a:r>
            <a:r>
              <a:rPr lang="en-US" dirty="0">
                <a:effectLst/>
              </a:rPr>
              <a:t> </a:t>
            </a:r>
            <a:r>
              <a:rPr lang="en-US" dirty="0" err="1">
                <a:effectLst/>
              </a:rPr>
              <a:t>cầu</a:t>
            </a:r>
            <a:r>
              <a:rPr lang="en-US" dirty="0">
                <a:effectLst/>
              </a:rPr>
              <a:t> </a:t>
            </a:r>
            <a:r>
              <a:rPr lang="en-US" dirty="0" err="1">
                <a:effectLst/>
              </a:rPr>
              <a:t>cụ</a:t>
            </a:r>
            <a:r>
              <a:rPr lang="en-US" dirty="0">
                <a:effectLst/>
              </a:rPr>
              <a:t> </a:t>
            </a:r>
            <a:r>
              <a:rPr lang="en-US" dirty="0" err="1">
                <a:effectLst/>
              </a:rPr>
              <a:t>thể</a:t>
            </a:r>
            <a:r>
              <a:rPr lang="en-US" dirty="0">
                <a:effectLst/>
              </a:rPr>
              <a:t> </a:t>
            </a:r>
            <a:r>
              <a:rPr lang="en-US" dirty="0" err="1">
                <a:effectLst/>
              </a:rPr>
              <a:t>người</a:t>
            </a:r>
            <a:r>
              <a:rPr lang="en-US" dirty="0">
                <a:effectLst/>
              </a:rPr>
              <a:t> </a:t>
            </a:r>
            <a:r>
              <a:rPr lang="en-US" dirty="0" err="1">
                <a:effectLst/>
              </a:rPr>
              <a:t>khác</a:t>
            </a:r>
            <a:r>
              <a:rPr lang="en-US" dirty="0">
                <a:effectLst/>
              </a:rPr>
              <a:t> </a:t>
            </a:r>
            <a:r>
              <a:rPr lang="en-US" dirty="0" err="1">
                <a:effectLst/>
              </a:rPr>
              <a:t>giúp</a:t>
            </a:r>
            <a:r>
              <a:rPr lang="en-US" dirty="0">
                <a:effectLst/>
              </a:rPr>
              <a:t> </a:t>
            </a:r>
            <a:r>
              <a:rPr lang="en-US" dirty="0" err="1">
                <a:effectLst/>
              </a:rPr>
              <a:t>đỡ</a:t>
            </a:r>
            <a:r>
              <a:rPr lang="en-US" dirty="0">
                <a:effectLst/>
              </a:rPr>
              <a:t> </a:t>
            </a:r>
            <a:r>
              <a:rPr lang="en-US" dirty="0" err="1">
                <a:effectLst/>
              </a:rPr>
              <a:t>và</a:t>
            </a:r>
            <a:r>
              <a:rPr lang="en-US" dirty="0">
                <a:effectLst/>
              </a:rPr>
              <a:t> </a:t>
            </a:r>
            <a:r>
              <a:rPr lang="en-US" dirty="0" err="1">
                <a:effectLst/>
              </a:rPr>
              <a:t>ủng</a:t>
            </a:r>
            <a:r>
              <a:rPr lang="en-US" dirty="0">
                <a:effectLst/>
              </a:rPr>
              <a:t> </a:t>
            </a:r>
            <a:r>
              <a:rPr lang="en-US" dirty="0" err="1">
                <a:effectLst/>
              </a:rPr>
              <a:t>hộ</a:t>
            </a:r>
            <a:r>
              <a:rPr lang="en-US" dirty="0">
                <a:effectLst/>
              </a:rPr>
              <a:t>.</a:t>
            </a:r>
          </a:p>
          <a:p>
            <a:r>
              <a:rPr lang="en-US" dirty="0" err="1">
                <a:effectLst/>
              </a:rPr>
              <a:t>Tự</a:t>
            </a:r>
            <a:r>
              <a:rPr lang="en-US" dirty="0">
                <a:effectLst/>
              </a:rPr>
              <a:t> </a:t>
            </a:r>
            <a:r>
              <a:rPr lang="en-US" dirty="0" err="1">
                <a:effectLst/>
              </a:rPr>
              <a:t>giám</a:t>
            </a:r>
            <a:r>
              <a:rPr lang="en-US" dirty="0">
                <a:effectLst/>
              </a:rPr>
              <a:t> </a:t>
            </a:r>
            <a:r>
              <a:rPr lang="en-US" dirty="0" err="1">
                <a:effectLst/>
              </a:rPr>
              <a:t>sát</a:t>
            </a:r>
            <a:r>
              <a:rPr lang="en-US" dirty="0">
                <a:effectLst/>
              </a:rPr>
              <a:t> </a:t>
            </a:r>
            <a:r>
              <a:rPr lang="en-US" dirty="0" err="1">
                <a:effectLst/>
              </a:rPr>
              <a:t>như</a:t>
            </a:r>
            <a:r>
              <a:rPr lang="en-US" dirty="0">
                <a:effectLst/>
              </a:rPr>
              <a:t> </a:t>
            </a:r>
            <a:r>
              <a:rPr lang="en-US" dirty="0" err="1">
                <a:effectLst/>
              </a:rPr>
              <a:t>nhật</a:t>
            </a:r>
            <a:r>
              <a:rPr lang="en-US" dirty="0">
                <a:effectLst/>
              </a:rPr>
              <a:t> </a:t>
            </a:r>
            <a:r>
              <a:rPr lang="en-US" dirty="0" err="1">
                <a:effectLst/>
              </a:rPr>
              <a:t>ký</a:t>
            </a:r>
            <a:r>
              <a:rPr lang="en-US" dirty="0">
                <a:effectLst/>
              </a:rPr>
              <a:t>, </a:t>
            </a:r>
            <a:r>
              <a:rPr lang="en-US" dirty="0" err="1">
                <a:effectLst/>
              </a:rPr>
              <a:t>ghi</a:t>
            </a:r>
            <a:r>
              <a:rPr lang="en-US" dirty="0">
                <a:effectLst/>
              </a:rPr>
              <a:t> </a:t>
            </a:r>
            <a:r>
              <a:rPr lang="en-US" dirty="0" err="1">
                <a:effectLst/>
              </a:rPr>
              <a:t>chép</a:t>
            </a:r>
            <a:r>
              <a:rPr lang="en-US" dirty="0">
                <a:effectLst/>
              </a:rPr>
              <a:t>, </a:t>
            </a:r>
            <a:r>
              <a:rPr lang="en-US" dirty="0" err="1">
                <a:effectLst/>
              </a:rPr>
              <a:t>đếm</a:t>
            </a:r>
            <a:r>
              <a:rPr lang="en-US" dirty="0">
                <a:effectLst/>
              </a:rPr>
              <a:t>, </a:t>
            </a:r>
            <a:r>
              <a:rPr lang="en-US" dirty="0" err="1">
                <a:effectLst/>
              </a:rPr>
              <a:t>thậm</a:t>
            </a:r>
            <a:r>
              <a:rPr lang="en-US" dirty="0">
                <a:effectLst/>
              </a:rPr>
              <a:t> </a:t>
            </a:r>
            <a:r>
              <a:rPr lang="en-US" dirty="0" err="1">
                <a:effectLst/>
              </a:rPr>
              <a:t>chí</a:t>
            </a:r>
            <a:r>
              <a:rPr lang="en-US" dirty="0">
                <a:effectLst/>
              </a:rPr>
              <a:t> </a:t>
            </a:r>
            <a:r>
              <a:rPr lang="en-US" dirty="0" err="1">
                <a:effectLst/>
              </a:rPr>
              <a:t>bước</a:t>
            </a:r>
            <a:r>
              <a:rPr lang="en-US" dirty="0">
                <a:effectLst/>
              </a:rPr>
              <a:t> </a:t>
            </a:r>
            <a:r>
              <a:rPr lang="en-US" dirty="0" err="1">
                <a:effectLst/>
              </a:rPr>
              <a:t>vào</a:t>
            </a:r>
            <a:r>
              <a:rPr lang="en-US" dirty="0">
                <a:effectLst/>
              </a:rPr>
              <a:t> </a:t>
            </a:r>
            <a:r>
              <a:rPr lang="en-US" dirty="0" err="1">
                <a:effectLst/>
              </a:rPr>
              <a:t>thang</a:t>
            </a:r>
            <a:r>
              <a:rPr lang="en-US" dirty="0">
                <a:effectLst/>
              </a:rPr>
              <a:t> </a:t>
            </a:r>
            <a:r>
              <a:rPr lang="en-US" dirty="0" err="1">
                <a:effectLst/>
              </a:rPr>
              <a:t>đo</a:t>
            </a:r>
            <a:r>
              <a:rPr lang="en-US" dirty="0">
                <a:effectLst/>
              </a:rPr>
              <a:t> </a:t>
            </a:r>
            <a:r>
              <a:rPr lang="en-US" dirty="0" err="1">
                <a:effectLst/>
              </a:rPr>
              <a:t>phòng</a:t>
            </a:r>
            <a:r>
              <a:rPr lang="en-US" dirty="0">
                <a:effectLst/>
              </a:rPr>
              <a:t> </a:t>
            </a:r>
            <a:r>
              <a:rPr lang="en-US" dirty="0" err="1">
                <a:effectLst/>
              </a:rPr>
              <a:t>tắm</a:t>
            </a:r>
            <a:r>
              <a:rPr lang="en-US" dirty="0">
                <a:effectLst/>
              </a:rPr>
              <a:t> </a:t>
            </a:r>
            <a:r>
              <a:rPr lang="en-US" dirty="0" err="1">
                <a:effectLst/>
              </a:rPr>
              <a:t>mỗi</a:t>
            </a:r>
            <a:r>
              <a:rPr lang="en-US" dirty="0">
                <a:effectLst/>
              </a:rPr>
              <a:t> </a:t>
            </a:r>
            <a:r>
              <a:rPr lang="en-US" dirty="0" err="1">
                <a:effectLst/>
              </a:rPr>
              <a:t>buổi</a:t>
            </a:r>
            <a:r>
              <a:rPr lang="en-US" dirty="0">
                <a:effectLst/>
              </a:rPr>
              <a:t> </a:t>
            </a:r>
            <a:r>
              <a:rPr lang="en-US" dirty="0" err="1">
                <a:effectLst/>
              </a:rPr>
              <a:t>sáng</a:t>
            </a:r>
            <a:r>
              <a:rPr lang="en-US" dirty="0">
                <a:effectLst/>
              </a:rPr>
              <a:t>, </a:t>
            </a:r>
            <a:r>
              <a:rPr lang="en-US" dirty="0" err="1">
                <a:effectLst/>
              </a:rPr>
              <a:t>ghi</a:t>
            </a:r>
            <a:r>
              <a:rPr lang="en-US" dirty="0">
                <a:effectLst/>
              </a:rPr>
              <a:t> </a:t>
            </a:r>
            <a:r>
              <a:rPr lang="en-US" dirty="0" err="1">
                <a:effectLst/>
              </a:rPr>
              <a:t>lại</a:t>
            </a:r>
            <a:r>
              <a:rPr lang="en-US" dirty="0">
                <a:effectLst/>
              </a:rPr>
              <a:t> </a:t>
            </a:r>
            <a:r>
              <a:rPr lang="en-US" dirty="0" err="1">
                <a:effectLst/>
              </a:rPr>
              <a:t>những</a:t>
            </a:r>
            <a:r>
              <a:rPr lang="en-US" dirty="0">
                <a:effectLst/>
              </a:rPr>
              <a:t> </a:t>
            </a:r>
            <a:r>
              <a:rPr lang="en-US" dirty="0" err="1">
                <a:effectLst/>
              </a:rPr>
              <a:t>suy</a:t>
            </a:r>
            <a:r>
              <a:rPr lang="en-US" dirty="0">
                <a:effectLst/>
              </a:rPr>
              <a:t> </a:t>
            </a:r>
            <a:r>
              <a:rPr lang="en-US" dirty="0" err="1">
                <a:effectLst/>
              </a:rPr>
              <a:t>nghĩ</a:t>
            </a:r>
            <a:r>
              <a:rPr lang="en-US" dirty="0">
                <a:effectLst/>
              </a:rPr>
              <a:t> </a:t>
            </a:r>
            <a:r>
              <a:rPr lang="en-US" dirty="0" err="1">
                <a:effectLst/>
              </a:rPr>
              <a:t>cụ</a:t>
            </a:r>
            <a:r>
              <a:rPr lang="en-US" dirty="0">
                <a:effectLst/>
              </a:rPr>
              <a:t> </a:t>
            </a:r>
            <a:r>
              <a:rPr lang="en-US" dirty="0" err="1">
                <a:effectLst/>
              </a:rPr>
              <a:t>thể</a:t>
            </a:r>
            <a:r>
              <a:rPr lang="en-US" dirty="0">
                <a:effectLst/>
              </a:rPr>
              <a:t>. </a:t>
            </a:r>
            <a:r>
              <a:rPr lang="en-US" dirty="0" err="1">
                <a:effectLst/>
              </a:rPr>
              <a:t>giữ</a:t>
            </a:r>
            <a:r>
              <a:rPr lang="en-US" dirty="0">
                <a:effectLst/>
              </a:rPr>
              <a:t> </a:t>
            </a:r>
            <a:r>
              <a:rPr lang="en-US" dirty="0" err="1">
                <a:effectLst/>
              </a:rPr>
              <a:t>hồ</a:t>
            </a:r>
            <a:r>
              <a:rPr lang="en-US" dirty="0">
                <a:effectLst/>
              </a:rPr>
              <a:t> </a:t>
            </a:r>
            <a:r>
              <a:rPr lang="en-US" dirty="0" err="1">
                <a:effectLst/>
              </a:rPr>
              <a:t>sơ</a:t>
            </a:r>
            <a:r>
              <a:rPr lang="en-US" dirty="0">
                <a:effectLst/>
              </a:rPr>
              <a:t> chi </a:t>
            </a:r>
            <a:r>
              <a:rPr lang="en-US" dirty="0" err="1">
                <a:effectLst/>
              </a:rPr>
              <a:t>tiết</a:t>
            </a:r>
            <a:r>
              <a:rPr lang="en-US" dirty="0">
                <a:effectLst/>
              </a:rPr>
              <a:t> </a:t>
            </a:r>
            <a:r>
              <a:rPr lang="en-US" dirty="0" err="1">
                <a:effectLst/>
              </a:rPr>
              <a:t>về</a:t>
            </a:r>
            <a:r>
              <a:rPr lang="en-US" dirty="0">
                <a:effectLst/>
              </a:rPr>
              <a:t> </a:t>
            </a:r>
            <a:r>
              <a:rPr lang="en-US" dirty="0" err="1">
                <a:effectLst/>
              </a:rPr>
              <a:t>mỗi</a:t>
            </a:r>
            <a:r>
              <a:rPr lang="en-US" dirty="0">
                <a:effectLst/>
              </a:rPr>
              <a:t> </a:t>
            </a:r>
            <a:r>
              <a:rPr lang="en-US" dirty="0" err="1">
                <a:effectLst/>
              </a:rPr>
              <a:t>thức</a:t>
            </a:r>
            <a:r>
              <a:rPr lang="en-US" dirty="0">
                <a:effectLst/>
              </a:rPr>
              <a:t> </a:t>
            </a:r>
            <a:r>
              <a:rPr lang="en-US" dirty="0" err="1">
                <a:effectLst/>
              </a:rPr>
              <a:t>uống</a:t>
            </a:r>
            <a:r>
              <a:rPr lang="en-US" dirty="0">
                <a:effectLst/>
              </a:rPr>
              <a:t> </a:t>
            </a:r>
            <a:r>
              <a:rPr lang="en-US" dirty="0" err="1">
                <a:effectLst/>
              </a:rPr>
              <a:t>có</a:t>
            </a:r>
            <a:r>
              <a:rPr lang="en-US" dirty="0">
                <a:effectLst/>
              </a:rPr>
              <a:t> </a:t>
            </a:r>
            <a:r>
              <a:rPr lang="en-US" dirty="0" err="1">
                <a:effectLst/>
              </a:rPr>
              <a:t>chứa</a:t>
            </a:r>
            <a:r>
              <a:rPr lang="en-US" dirty="0">
                <a:effectLst/>
              </a:rPr>
              <a:t> </a:t>
            </a:r>
            <a:r>
              <a:rPr lang="en-US" dirty="0" err="1">
                <a:effectLst/>
              </a:rPr>
              <a:t>cồn,viết</a:t>
            </a:r>
            <a:r>
              <a:rPr lang="en-US" dirty="0">
                <a:effectLst/>
              </a:rPr>
              <a:t> </a:t>
            </a:r>
            <a:r>
              <a:rPr lang="en-US" dirty="0" err="1">
                <a:effectLst/>
              </a:rPr>
              <a:t>xuống</a:t>
            </a:r>
            <a:r>
              <a:rPr lang="en-US" dirty="0">
                <a:effectLst/>
              </a:rPr>
              <a:t> </a:t>
            </a:r>
            <a:r>
              <a:rPr lang="en-US" dirty="0" err="1">
                <a:effectLst/>
              </a:rPr>
              <a:t>trước</a:t>
            </a:r>
            <a:r>
              <a:rPr lang="en-US" dirty="0">
                <a:effectLst/>
              </a:rPr>
              <a:t> </a:t>
            </a:r>
            <a:r>
              <a:rPr lang="en-US" dirty="0" err="1">
                <a:effectLst/>
              </a:rPr>
              <a:t>khi</a:t>
            </a:r>
            <a:r>
              <a:rPr lang="en-US" dirty="0">
                <a:effectLst/>
              </a:rPr>
              <a:t> </a:t>
            </a:r>
            <a:r>
              <a:rPr lang="en-US" dirty="0" err="1">
                <a:effectLst/>
              </a:rPr>
              <a:t>uống</a:t>
            </a:r>
            <a:r>
              <a:rPr lang="en-US" dirty="0">
                <a:effectLst/>
              </a:rPr>
              <a:t>. </a:t>
            </a:r>
            <a:r>
              <a:rPr lang="en-US" dirty="0" err="1">
                <a:effectLst/>
              </a:rPr>
              <a:t>Khách</a:t>
            </a:r>
            <a:r>
              <a:rPr lang="en-US" dirty="0">
                <a:effectLst/>
              </a:rPr>
              <a:t> </a:t>
            </a:r>
            <a:r>
              <a:rPr lang="en-US" dirty="0" err="1">
                <a:effectLst/>
              </a:rPr>
              <a:t>hàng</a:t>
            </a:r>
            <a:r>
              <a:rPr lang="en-US" dirty="0">
                <a:effectLst/>
              </a:rPr>
              <a:t> </a:t>
            </a:r>
            <a:r>
              <a:rPr lang="en-US" dirty="0" err="1">
                <a:effectLst/>
              </a:rPr>
              <a:t>báo</a:t>
            </a:r>
            <a:r>
              <a:rPr lang="en-US" dirty="0">
                <a:effectLst/>
              </a:rPr>
              <a:t> </a:t>
            </a:r>
            <a:r>
              <a:rPr lang="en-US" dirty="0" err="1">
                <a:effectLst/>
              </a:rPr>
              <a:t>cáo</a:t>
            </a:r>
            <a:r>
              <a:rPr lang="en-US" dirty="0">
                <a:effectLst/>
              </a:rPr>
              <a:t> </a:t>
            </a:r>
            <a:r>
              <a:rPr lang="en-US" dirty="0" err="1">
                <a:effectLst/>
              </a:rPr>
              <a:t>rằng</a:t>
            </a:r>
            <a:r>
              <a:rPr lang="en-US" dirty="0">
                <a:effectLst/>
              </a:rPr>
              <a:t> </a:t>
            </a:r>
            <a:r>
              <a:rPr lang="en-US" dirty="0" err="1">
                <a:effectLst/>
              </a:rPr>
              <a:t>lấy</a:t>
            </a:r>
            <a:r>
              <a:rPr lang="en-US" dirty="0">
                <a:effectLst/>
              </a:rPr>
              <a:t> </a:t>
            </a:r>
            <a:r>
              <a:rPr lang="en-US" dirty="0" err="1">
                <a:effectLst/>
              </a:rPr>
              <a:t>ra</a:t>
            </a:r>
            <a:r>
              <a:rPr lang="en-US" dirty="0">
                <a:effectLst/>
              </a:rPr>
              <a:t> </a:t>
            </a:r>
            <a:r>
              <a:rPr lang="en-US" dirty="0" err="1">
                <a:effectLst/>
              </a:rPr>
              <a:t>thẻ</a:t>
            </a:r>
            <a:r>
              <a:rPr lang="en-US" dirty="0">
                <a:effectLst/>
              </a:rPr>
              <a:t> </a:t>
            </a:r>
            <a:r>
              <a:rPr lang="en-US" dirty="0" err="1">
                <a:effectLst/>
              </a:rPr>
              <a:t>để</a:t>
            </a:r>
            <a:r>
              <a:rPr lang="en-US" dirty="0">
                <a:effectLst/>
              </a:rPr>
              <a:t> </a:t>
            </a:r>
            <a:r>
              <a:rPr lang="en-US" dirty="0" err="1">
                <a:effectLst/>
              </a:rPr>
              <a:t>ghi</a:t>
            </a:r>
            <a:r>
              <a:rPr lang="en-US" dirty="0">
                <a:effectLst/>
              </a:rPr>
              <a:t> </a:t>
            </a:r>
            <a:r>
              <a:rPr lang="en-US" dirty="0" err="1">
                <a:effectLst/>
              </a:rPr>
              <a:t>lại</a:t>
            </a:r>
            <a:r>
              <a:rPr lang="en-US" dirty="0">
                <a:effectLst/>
              </a:rPr>
              <a:t> </a:t>
            </a:r>
            <a:r>
              <a:rPr lang="en-US" dirty="0" err="1">
                <a:effectLst/>
              </a:rPr>
              <a:t>đồ</a:t>
            </a:r>
            <a:r>
              <a:rPr lang="en-US" dirty="0">
                <a:effectLst/>
              </a:rPr>
              <a:t> </a:t>
            </a:r>
            <a:r>
              <a:rPr lang="en-US" dirty="0" err="1">
                <a:effectLst/>
              </a:rPr>
              <a:t>uống</a:t>
            </a:r>
            <a:r>
              <a:rPr lang="en-US" dirty="0">
                <a:effectLst/>
              </a:rPr>
              <a:t> </a:t>
            </a:r>
            <a:r>
              <a:rPr lang="en-US" dirty="0" err="1">
                <a:effectLst/>
              </a:rPr>
              <a:t>nhắc</a:t>
            </a:r>
            <a:r>
              <a:rPr lang="en-US" dirty="0">
                <a:effectLst/>
              </a:rPr>
              <a:t> </a:t>
            </a:r>
            <a:r>
              <a:rPr lang="en-US" dirty="0" err="1">
                <a:effectLst/>
              </a:rPr>
              <a:t>nhở</a:t>
            </a:r>
            <a:r>
              <a:rPr lang="en-US" dirty="0">
                <a:effectLst/>
              </a:rPr>
              <a:t> </a:t>
            </a:r>
            <a:r>
              <a:rPr lang="en-US" dirty="0" err="1">
                <a:effectLst/>
              </a:rPr>
              <a:t>họ</a:t>
            </a:r>
            <a:r>
              <a:rPr lang="en-US" dirty="0">
                <a:effectLst/>
              </a:rPr>
              <a:t> </a:t>
            </a:r>
            <a:r>
              <a:rPr lang="en-US" dirty="0" err="1">
                <a:effectLst/>
              </a:rPr>
              <a:t>về</a:t>
            </a:r>
            <a:r>
              <a:rPr lang="en-US" dirty="0">
                <a:effectLst/>
              </a:rPr>
              <a:t> </a:t>
            </a:r>
            <a:r>
              <a:rPr lang="en-US" dirty="0" err="1">
                <a:effectLst/>
              </a:rPr>
              <a:t>mục</a:t>
            </a:r>
            <a:r>
              <a:rPr lang="en-US" dirty="0">
                <a:effectLst/>
              </a:rPr>
              <a:t> </a:t>
            </a:r>
            <a:r>
              <a:rPr lang="en-US" dirty="0" err="1">
                <a:effectLst/>
              </a:rPr>
              <a:t>tiêu</a:t>
            </a:r>
            <a:r>
              <a:rPr lang="en-US" dirty="0">
                <a:effectLst/>
              </a:rPr>
              <a:t> </a:t>
            </a:r>
            <a:r>
              <a:rPr lang="en-US" dirty="0" err="1">
                <a:effectLst/>
              </a:rPr>
              <a:t>của</a:t>
            </a:r>
            <a:r>
              <a:rPr lang="en-US" dirty="0">
                <a:effectLst/>
              </a:rPr>
              <a:t> </a:t>
            </a:r>
            <a:r>
              <a:rPr lang="en-US" dirty="0" err="1">
                <a:effectLst/>
              </a:rPr>
              <a:t>họ</a:t>
            </a:r>
            <a:r>
              <a:rPr lang="en-US" dirty="0">
                <a:effectLst/>
              </a:rPr>
              <a:t> </a:t>
            </a:r>
            <a:r>
              <a:rPr lang="en-US" dirty="0" err="1">
                <a:effectLst/>
              </a:rPr>
              <a:t>và</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ngăn</a:t>
            </a:r>
            <a:r>
              <a:rPr lang="en-US" dirty="0">
                <a:effectLst/>
              </a:rPr>
              <a:t> </a:t>
            </a:r>
            <a:r>
              <a:rPr lang="en-US" dirty="0" err="1">
                <a:effectLst/>
              </a:rPr>
              <a:t>cản</a:t>
            </a:r>
            <a:r>
              <a:rPr lang="en-US" dirty="0">
                <a:effectLst/>
              </a:rPr>
              <a:t> </a:t>
            </a:r>
            <a:r>
              <a:rPr lang="en-US" dirty="0" err="1">
                <a:effectLst/>
              </a:rPr>
              <a:t>uống</a:t>
            </a:r>
            <a:r>
              <a:rPr lang="en-US" dirty="0">
                <a:effectLst/>
              </a:rPr>
              <a:t>. </a:t>
            </a:r>
            <a:r>
              <a:rPr lang="en-US" dirty="0" err="1">
                <a:effectLst/>
              </a:rPr>
              <a:t>Mức</a:t>
            </a:r>
            <a:r>
              <a:rPr lang="en-US" dirty="0">
                <a:effectLst/>
              </a:rPr>
              <a:t> </a:t>
            </a:r>
            <a:r>
              <a:rPr lang="en-US" dirty="0" err="1">
                <a:effectLst/>
              </a:rPr>
              <a:t>tiêu</a:t>
            </a:r>
            <a:r>
              <a:rPr lang="en-US" dirty="0">
                <a:effectLst/>
              </a:rPr>
              <a:t> </a:t>
            </a:r>
            <a:r>
              <a:rPr lang="en-US" dirty="0" err="1">
                <a:effectLst/>
              </a:rPr>
              <a:t>thụ</a:t>
            </a:r>
            <a:r>
              <a:rPr lang="en-US" dirty="0">
                <a:effectLst/>
              </a:rPr>
              <a:t> </a:t>
            </a:r>
            <a:r>
              <a:rPr lang="en-US" dirty="0" err="1">
                <a:effectLst/>
              </a:rPr>
              <a:t>rượu</a:t>
            </a:r>
            <a:r>
              <a:rPr lang="en-US" dirty="0">
                <a:effectLst/>
              </a:rPr>
              <a:t> </a:t>
            </a:r>
            <a:r>
              <a:rPr lang="en-US" dirty="0" err="1">
                <a:effectLst/>
              </a:rPr>
              <a:t>trung</a:t>
            </a:r>
            <a:r>
              <a:rPr lang="en-US" dirty="0">
                <a:effectLst/>
              </a:rPr>
              <a:t> </a:t>
            </a:r>
            <a:r>
              <a:rPr lang="en-US" dirty="0" err="1">
                <a:effectLst/>
              </a:rPr>
              <a:t>bình</a:t>
            </a:r>
            <a:r>
              <a:rPr lang="en-US" dirty="0">
                <a:effectLst/>
              </a:rPr>
              <a:t> </a:t>
            </a:r>
            <a:r>
              <a:rPr lang="en-US" dirty="0" err="1">
                <a:effectLst/>
              </a:rPr>
              <a:t>đã</a:t>
            </a:r>
            <a:r>
              <a:rPr lang="en-US" dirty="0">
                <a:effectLst/>
              </a:rPr>
              <a:t> </a:t>
            </a:r>
            <a:r>
              <a:rPr lang="en-US" dirty="0" err="1">
                <a:effectLst/>
              </a:rPr>
              <a:t>được</a:t>
            </a:r>
            <a:r>
              <a:rPr lang="en-US" dirty="0">
                <a:effectLst/>
              </a:rPr>
              <a:t> </a:t>
            </a:r>
            <a:r>
              <a:rPr lang="en-US" dirty="0" err="1">
                <a:effectLst/>
              </a:rPr>
              <a:t>tìm</a:t>
            </a:r>
            <a:r>
              <a:rPr lang="en-US" dirty="0">
                <a:effectLst/>
              </a:rPr>
              <a:t> </a:t>
            </a:r>
            <a:r>
              <a:rPr lang="en-US" dirty="0" err="1">
                <a:effectLst/>
              </a:rPr>
              <a:t>thấy</a:t>
            </a:r>
            <a:r>
              <a:rPr lang="en-US" dirty="0">
                <a:effectLst/>
              </a:rPr>
              <a:t> </a:t>
            </a:r>
            <a:r>
              <a:rPr lang="en-US" dirty="0" err="1">
                <a:effectLst/>
              </a:rPr>
              <a:t>giảm</a:t>
            </a:r>
            <a:r>
              <a:rPr lang="en-US" dirty="0">
                <a:effectLst/>
              </a:rPr>
              <a:t> </a:t>
            </a:r>
            <a:r>
              <a:rPr lang="en-US" dirty="0" err="1">
                <a:effectLst/>
              </a:rPr>
              <a:t>xuống</a:t>
            </a:r>
            <a:r>
              <a:rPr lang="en-US" dirty="0">
                <a:effectLst/>
              </a:rPr>
              <a:t> </a:t>
            </a:r>
            <a:r>
              <a:rPr lang="en-US" dirty="0" err="1">
                <a:effectLst/>
              </a:rPr>
              <a:t>khoảng</a:t>
            </a:r>
            <a:r>
              <a:rPr lang="en-US" dirty="0">
                <a:effectLst/>
              </a:rPr>
              <a:t> </a:t>
            </a:r>
            <a:r>
              <a:rPr lang="en-US" dirty="0" err="1">
                <a:effectLst/>
              </a:rPr>
              <a:t>một</a:t>
            </a:r>
            <a:r>
              <a:rPr lang="en-US" dirty="0">
                <a:effectLst/>
              </a:rPr>
              <a:t> </a:t>
            </a:r>
            <a:r>
              <a:rPr lang="en-US" dirty="0" err="1">
                <a:effectLst/>
              </a:rPr>
              <a:t>phần</a:t>
            </a:r>
            <a:r>
              <a:rPr lang="en-US" dirty="0">
                <a:effectLst/>
              </a:rPr>
              <a:t> </a:t>
            </a:r>
            <a:r>
              <a:rPr lang="en-US" dirty="0" err="1">
                <a:effectLst/>
              </a:rPr>
              <a:t>ba</a:t>
            </a:r>
            <a:r>
              <a:rPr lang="en-US" dirty="0">
                <a:effectLst/>
              </a:rPr>
              <a:t> </a:t>
            </a:r>
            <a:r>
              <a:rPr lang="en-US" dirty="0" err="1">
                <a:effectLst/>
              </a:rPr>
              <a:t>trong</a:t>
            </a:r>
            <a:r>
              <a:rPr lang="en-US" dirty="0">
                <a:effectLst/>
              </a:rPr>
              <a:t> </a:t>
            </a:r>
            <a:r>
              <a:rPr lang="en-US" dirty="0" err="1">
                <a:effectLst/>
              </a:rPr>
              <a:t>tuần</a:t>
            </a:r>
            <a:r>
              <a:rPr lang="en-US" dirty="0">
                <a:effectLst/>
              </a:rPr>
              <a:t> </a:t>
            </a:r>
            <a:r>
              <a:rPr lang="en-US" dirty="0" err="1">
                <a:effectLst/>
              </a:rPr>
              <a:t>đầu</a:t>
            </a:r>
            <a:r>
              <a:rPr lang="en-US" dirty="0">
                <a:effectLst/>
              </a:rPr>
              <a:t> </a:t>
            </a:r>
            <a:r>
              <a:rPr lang="en-US" dirty="0" err="1">
                <a:effectLst/>
              </a:rPr>
              <a:t>tiên</a:t>
            </a:r>
            <a:r>
              <a:rPr lang="en-US" dirty="0">
                <a:effectLst/>
              </a:rPr>
              <a:t> </a:t>
            </a:r>
            <a:r>
              <a:rPr lang="en-US" dirty="0" err="1">
                <a:effectLst/>
              </a:rPr>
              <a:t>tự</a:t>
            </a:r>
            <a:r>
              <a:rPr lang="en-US" dirty="0">
                <a:effectLst/>
              </a:rPr>
              <a:t> </a:t>
            </a:r>
            <a:r>
              <a:rPr lang="en-US" dirty="0" err="1">
                <a:effectLst/>
              </a:rPr>
              <a:t>giám</a:t>
            </a:r>
            <a:r>
              <a:rPr lang="en-US" dirty="0">
                <a:effectLst/>
              </a:rPr>
              <a:t> </a:t>
            </a:r>
            <a:r>
              <a:rPr lang="en-US" dirty="0" err="1">
                <a:effectLst/>
              </a:rPr>
              <a:t>sát</a:t>
            </a:r>
            <a:endParaRPr lang="en-US" dirty="0">
              <a:effectLst/>
            </a:endParaRPr>
          </a:p>
          <a:p>
            <a:r>
              <a:rPr lang="en-US" dirty="0">
                <a:effectLst/>
              </a:rPr>
              <a:t> </a:t>
            </a:r>
            <a:r>
              <a:rPr lang="en-US" dirty="0" err="1">
                <a:effectLst/>
              </a:rPr>
              <a:t>giám</a:t>
            </a:r>
            <a:r>
              <a:rPr lang="en-US" dirty="0">
                <a:effectLst/>
              </a:rPr>
              <a:t> </a:t>
            </a:r>
            <a:r>
              <a:rPr lang="en-US" dirty="0" err="1">
                <a:effectLst/>
              </a:rPr>
              <a:t>sát</a:t>
            </a:r>
            <a:r>
              <a:rPr lang="en-US" dirty="0">
                <a:effectLst/>
              </a:rPr>
              <a:t> </a:t>
            </a:r>
            <a:r>
              <a:rPr lang="en-US" dirty="0" err="1">
                <a:effectLst/>
              </a:rPr>
              <a:t>hỗ</a:t>
            </a:r>
            <a:r>
              <a:rPr lang="en-US" dirty="0">
                <a:effectLst/>
              </a:rPr>
              <a:t> </a:t>
            </a:r>
            <a:r>
              <a:rPr lang="en-US" dirty="0" err="1">
                <a:effectLst/>
              </a:rPr>
              <a:t>trợ</a:t>
            </a:r>
            <a:r>
              <a:rPr lang="en-US" dirty="0">
                <a:effectLst/>
              </a:rPr>
              <a:t> </a:t>
            </a:r>
            <a:r>
              <a:rPr lang="en-US" dirty="0" err="1">
                <a:effectLst/>
              </a:rPr>
              <a:t>bởi</a:t>
            </a:r>
            <a:r>
              <a:rPr lang="en-US" dirty="0">
                <a:effectLst/>
              </a:rPr>
              <a:t> </a:t>
            </a:r>
            <a:r>
              <a:rPr lang="en-US" dirty="0" err="1">
                <a:effectLst/>
              </a:rPr>
              <a:t>những</a:t>
            </a:r>
            <a:r>
              <a:rPr lang="en-US" dirty="0">
                <a:effectLst/>
              </a:rPr>
              <a:t> </a:t>
            </a:r>
            <a:r>
              <a:rPr lang="en-US" dirty="0" err="1">
                <a:effectLst/>
              </a:rPr>
              <a:t>người</a:t>
            </a:r>
            <a:r>
              <a:rPr lang="en-US" dirty="0">
                <a:effectLst/>
              </a:rPr>
              <a:t> </a:t>
            </a:r>
            <a:r>
              <a:rPr lang="en-US" dirty="0" err="1">
                <a:effectLst/>
              </a:rPr>
              <a:t>khác</a:t>
            </a:r>
            <a:r>
              <a:rPr lang="en-US" dirty="0">
                <a:effectLst/>
              </a:rPr>
              <a:t>. </a:t>
            </a:r>
            <a:r>
              <a:rPr lang="en-US" dirty="0" err="1">
                <a:effectLst/>
              </a:rPr>
              <a:t>Trong</a:t>
            </a:r>
            <a:r>
              <a:rPr lang="en-US" dirty="0">
                <a:effectLst/>
              </a:rPr>
              <a:t> </a:t>
            </a:r>
            <a:r>
              <a:rPr lang="en-US" dirty="0" err="1">
                <a:effectLst/>
              </a:rPr>
              <a:t>các</a:t>
            </a:r>
            <a:r>
              <a:rPr lang="en-US" dirty="0">
                <a:effectLst/>
              </a:rPr>
              <a:t> </a:t>
            </a:r>
            <a:r>
              <a:rPr lang="en-US" dirty="0" err="1">
                <a:effectLst/>
              </a:rPr>
              <a:t>chương</a:t>
            </a:r>
            <a:r>
              <a:rPr lang="en-US" dirty="0">
                <a:effectLst/>
              </a:rPr>
              <a:t> </a:t>
            </a:r>
            <a:r>
              <a:rPr lang="en-US" dirty="0" err="1">
                <a:effectLst/>
              </a:rPr>
              <a:t>trình</a:t>
            </a:r>
            <a:r>
              <a:rPr lang="en-US" dirty="0">
                <a:effectLst/>
              </a:rPr>
              <a:t> </a:t>
            </a:r>
            <a:r>
              <a:rPr lang="en-US" dirty="0" err="1">
                <a:effectLst/>
              </a:rPr>
              <a:t>giảm</a:t>
            </a:r>
            <a:r>
              <a:rPr lang="en-US" dirty="0">
                <a:effectLst/>
              </a:rPr>
              <a:t> </a:t>
            </a:r>
            <a:r>
              <a:rPr lang="en-US" dirty="0" err="1">
                <a:effectLst/>
              </a:rPr>
              <a:t>cân</a:t>
            </a:r>
            <a:r>
              <a:rPr lang="en-US" dirty="0">
                <a:effectLst/>
              </a:rPr>
              <a:t>, </a:t>
            </a:r>
            <a:r>
              <a:rPr lang="en-US" dirty="0" err="1">
                <a:effectLst/>
              </a:rPr>
              <a:t>cân</a:t>
            </a:r>
            <a:r>
              <a:rPr lang="en-US" dirty="0">
                <a:effectLst/>
              </a:rPr>
              <a:t> </a:t>
            </a:r>
            <a:r>
              <a:rPr lang="en-US" dirty="0" err="1">
                <a:effectLst/>
              </a:rPr>
              <a:t>nặng</a:t>
            </a:r>
            <a:r>
              <a:rPr lang="en-US" dirty="0">
                <a:effectLst/>
              </a:rPr>
              <a:t> </a:t>
            </a:r>
            <a:r>
              <a:rPr lang="en-US" dirty="0" err="1">
                <a:effectLst/>
              </a:rPr>
              <a:t>hàng</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hữu</a:t>
            </a:r>
            <a:r>
              <a:rPr lang="en-US" dirty="0">
                <a:effectLst/>
              </a:rPr>
              <a:t> </a:t>
            </a:r>
            <a:r>
              <a:rPr lang="en-US" dirty="0" err="1">
                <a:effectLst/>
              </a:rPr>
              <a:t>ích</a:t>
            </a:r>
            <a:r>
              <a:rPr lang="en-US" dirty="0">
                <a:effectLst/>
              </a:rPr>
              <a:t>. </a:t>
            </a:r>
            <a:r>
              <a:rPr lang="en-US" dirty="0" err="1">
                <a:effectLst/>
              </a:rPr>
              <a:t>Có</a:t>
            </a:r>
            <a:r>
              <a:rPr lang="en-US" dirty="0">
                <a:effectLst/>
              </a:rPr>
              <a:t> </a:t>
            </a:r>
            <a:r>
              <a:rPr lang="en-US" dirty="0" err="1">
                <a:effectLst/>
              </a:rPr>
              <a:t>nhiều</a:t>
            </a:r>
            <a:r>
              <a:rPr lang="en-US" dirty="0">
                <a:effectLst/>
              </a:rPr>
              <a:t> </a:t>
            </a:r>
            <a:r>
              <a:rPr lang="en-US" dirty="0" err="1">
                <a:effectLst/>
              </a:rPr>
              <a:t>liệu</a:t>
            </a:r>
            <a:r>
              <a:rPr lang="en-US" dirty="0">
                <a:effectLst/>
              </a:rPr>
              <a:t> </a:t>
            </a:r>
            <a:r>
              <a:rPr lang="en-US" dirty="0" err="1">
                <a:effectLst/>
              </a:rPr>
              <a:t>thuốc</a:t>
            </a:r>
            <a:r>
              <a:rPr lang="en-US" dirty="0">
                <a:effectLst/>
              </a:rPr>
              <a:t> </a:t>
            </a:r>
            <a:r>
              <a:rPr lang="en-US" dirty="0" err="1">
                <a:effectLst/>
              </a:rPr>
              <a:t>dùng</a:t>
            </a:r>
            <a:r>
              <a:rPr lang="en-US" dirty="0">
                <a:effectLst/>
              </a:rPr>
              <a:t> </a:t>
            </a:r>
            <a:r>
              <a:rPr lang="en-US" dirty="0" err="1">
                <a:effectLst/>
              </a:rPr>
              <a:t>đẻ</a:t>
            </a:r>
            <a:r>
              <a:rPr lang="en-US" dirty="0">
                <a:effectLst/>
              </a:rPr>
              <a:t> </a:t>
            </a:r>
            <a:r>
              <a:rPr lang="en-US" dirty="0" err="1">
                <a:effectLst/>
              </a:rPr>
              <a:t>quản</a:t>
            </a:r>
            <a:r>
              <a:rPr lang="en-US" dirty="0">
                <a:effectLst/>
              </a:rPr>
              <a:t> </a:t>
            </a:r>
            <a:r>
              <a:rPr lang="en-US" dirty="0" err="1">
                <a:effectLst/>
              </a:rPr>
              <a:t>lý</a:t>
            </a:r>
            <a:r>
              <a:rPr lang="en-US" dirty="0">
                <a:effectLst/>
              </a:rPr>
              <a:t> </a:t>
            </a:r>
            <a:r>
              <a:rPr lang="en-US" dirty="0" err="1">
                <a:effectLst/>
              </a:rPr>
              <a:t>rối</a:t>
            </a:r>
            <a:r>
              <a:rPr lang="en-US" dirty="0">
                <a:effectLst/>
              </a:rPr>
              <a:t> </a:t>
            </a:r>
            <a:r>
              <a:rPr lang="en-US" dirty="0" err="1">
                <a:effectLst/>
              </a:rPr>
              <a:t>loạn</a:t>
            </a:r>
            <a:r>
              <a:rPr lang="en-US" dirty="0">
                <a:effectLst/>
              </a:rPr>
              <a:t> </a:t>
            </a:r>
            <a:r>
              <a:rPr lang="en-US" dirty="0" err="1">
                <a:effectLst/>
              </a:rPr>
              <a:t>tâm</a:t>
            </a:r>
            <a:r>
              <a:rPr lang="en-US" dirty="0">
                <a:effectLst/>
              </a:rPr>
              <a:t> </a:t>
            </a:r>
            <a:r>
              <a:rPr lang="en-US" dirty="0" err="1">
                <a:effectLst/>
              </a:rPr>
              <a:t>thần</a:t>
            </a:r>
            <a:r>
              <a:rPr lang="en-US" dirty="0">
                <a:effectLst/>
              </a:rPr>
              <a:t> </a:t>
            </a:r>
            <a:r>
              <a:rPr lang="en-US" dirty="0" err="1">
                <a:effectLst/>
              </a:rPr>
              <a:t>và</a:t>
            </a:r>
            <a:r>
              <a:rPr lang="en-US" dirty="0">
                <a:effectLst/>
              </a:rPr>
              <a:t> </a:t>
            </a:r>
            <a:r>
              <a:rPr lang="en-US" dirty="0" err="1">
                <a:effectLst/>
              </a:rPr>
              <a:t>rối</a:t>
            </a:r>
            <a:r>
              <a:rPr lang="en-US" dirty="0">
                <a:effectLst/>
              </a:rPr>
              <a:t> </a:t>
            </a:r>
            <a:r>
              <a:rPr lang="en-US" dirty="0" err="1">
                <a:effectLst/>
              </a:rPr>
              <a:t>loạn</a:t>
            </a:r>
            <a:r>
              <a:rPr lang="en-US" dirty="0">
                <a:effectLst/>
              </a:rPr>
              <a:t> </a:t>
            </a:r>
            <a:r>
              <a:rPr lang="en-US" dirty="0" err="1">
                <a:effectLst/>
              </a:rPr>
              <a:t>sử</a:t>
            </a:r>
            <a:r>
              <a:rPr lang="en-US" dirty="0">
                <a:effectLst/>
              </a:rPr>
              <a:t> </a:t>
            </a:r>
            <a:r>
              <a:rPr lang="en-US" dirty="0" err="1">
                <a:effectLst/>
              </a:rPr>
              <a:t>dụng</a:t>
            </a:r>
            <a:r>
              <a:rPr lang="en-US" dirty="0">
                <a:effectLst/>
              </a:rPr>
              <a:t> </a:t>
            </a:r>
            <a:r>
              <a:rPr lang="en-US" dirty="0" err="1">
                <a:effectLst/>
              </a:rPr>
              <a:t>chất</a:t>
            </a:r>
            <a:r>
              <a:rPr lang="en-US" dirty="0">
                <a:effectLst/>
              </a:rPr>
              <a:t> </a:t>
            </a:r>
            <a:r>
              <a:rPr lang="en-US" dirty="0" err="1">
                <a:effectLst/>
              </a:rPr>
              <a:t>gây</a:t>
            </a:r>
            <a:r>
              <a:rPr lang="en-US" dirty="0">
                <a:effectLst/>
              </a:rPr>
              <a:t> </a:t>
            </a:r>
            <a:r>
              <a:rPr lang="en-US" dirty="0" err="1">
                <a:effectLst/>
              </a:rPr>
              <a:t>nghiện</a:t>
            </a:r>
            <a:r>
              <a:rPr lang="en-US" dirty="0">
                <a:effectLst/>
              </a:rPr>
              <a:t>, </a:t>
            </a:r>
            <a:r>
              <a:rPr lang="en-US" dirty="0" err="1">
                <a:effectLst/>
              </a:rPr>
              <a:t>nhưng</a:t>
            </a:r>
            <a:r>
              <a:rPr lang="en-US" dirty="0">
                <a:effectLst/>
              </a:rPr>
              <a:t> </a:t>
            </a:r>
            <a:r>
              <a:rPr lang="en-US" dirty="0" err="1">
                <a:effectLst/>
              </a:rPr>
              <a:t>sự</a:t>
            </a:r>
            <a:r>
              <a:rPr lang="en-US" dirty="0">
                <a:effectLst/>
              </a:rPr>
              <a:t> </a:t>
            </a:r>
            <a:r>
              <a:rPr lang="en-US" dirty="0" err="1">
                <a:effectLst/>
              </a:rPr>
              <a:t>tuân</a:t>
            </a:r>
            <a:r>
              <a:rPr lang="en-US" dirty="0">
                <a:effectLst/>
              </a:rPr>
              <a:t> </a:t>
            </a:r>
            <a:r>
              <a:rPr lang="en-US" dirty="0" err="1">
                <a:effectLst/>
              </a:rPr>
              <a:t>thủ</a:t>
            </a:r>
            <a:r>
              <a:rPr lang="en-US" dirty="0">
                <a:effectLst/>
              </a:rPr>
              <a:t> </a:t>
            </a:r>
            <a:r>
              <a:rPr lang="en-US" dirty="0" err="1">
                <a:effectLst/>
              </a:rPr>
              <a:t>điều</a:t>
            </a:r>
            <a:r>
              <a:rPr lang="en-US" dirty="0">
                <a:effectLst/>
              </a:rPr>
              <a:t> </a:t>
            </a:r>
            <a:r>
              <a:rPr lang="en-US" dirty="0" err="1">
                <a:effectLst/>
              </a:rPr>
              <a:t>trị</a:t>
            </a:r>
            <a:r>
              <a:rPr lang="en-US" dirty="0">
                <a:effectLst/>
              </a:rPr>
              <a:t> </a:t>
            </a:r>
            <a:r>
              <a:rPr lang="en-US" dirty="0" err="1">
                <a:effectLst/>
              </a:rPr>
              <a:t>kém</a:t>
            </a:r>
            <a:r>
              <a:rPr lang="en-US" dirty="0">
                <a:effectLst/>
              </a:rPr>
              <a:t> </a:t>
            </a:r>
            <a:r>
              <a:rPr lang="en-US" dirty="0" err="1">
                <a:effectLst/>
              </a:rPr>
              <a:t>là</a:t>
            </a:r>
            <a:r>
              <a:rPr lang="en-US" dirty="0">
                <a:effectLst/>
              </a:rPr>
              <a:t> </a:t>
            </a:r>
            <a:r>
              <a:rPr lang="en-US" dirty="0" err="1">
                <a:effectLst/>
              </a:rPr>
              <a:t>một</a:t>
            </a:r>
            <a:r>
              <a:rPr lang="en-US" dirty="0">
                <a:effectLst/>
              </a:rPr>
              <a:t> </a:t>
            </a:r>
            <a:r>
              <a:rPr lang="en-US" dirty="0" err="1">
                <a:effectLst/>
              </a:rPr>
              <a:t>trở</a:t>
            </a:r>
            <a:r>
              <a:rPr lang="en-US" dirty="0">
                <a:effectLst/>
              </a:rPr>
              <a:t> </a:t>
            </a:r>
            <a:r>
              <a:rPr lang="en-US" dirty="0" err="1">
                <a:effectLst/>
              </a:rPr>
              <a:t>ngại</a:t>
            </a:r>
            <a:r>
              <a:rPr lang="en-US" dirty="0">
                <a:effectLst/>
              </a:rPr>
              <a:t> </a:t>
            </a:r>
            <a:r>
              <a:rPr lang="en-US" dirty="0" err="1">
                <a:effectLst/>
              </a:rPr>
              <a:t>đáng</a:t>
            </a:r>
            <a:r>
              <a:rPr lang="en-US" dirty="0">
                <a:effectLst/>
              </a:rPr>
              <a:t> </a:t>
            </a:r>
            <a:r>
              <a:rPr lang="en-US" dirty="0" err="1">
                <a:effectLst/>
              </a:rPr>
              <a:t>kể</a:t>
            </a:r>
            <a:endParaRPr lang="en-US" dirty="0">
              <a:effectLst/>
            </a:endParaRPr>
          </a:p>
          <a:p>
            <a:endParaRPr lang="en-US" dirty="0">
              <a:effectLst/>
            </a:endParaRPr>
          </a:p>
          <a:p>
            <a:r>
              <a:rPr lang="en-US" dirty="0" err="1">
                <a:effectLst/>
              </a:rPr>
              <a:t>Tìm</a:t>
            </a:r>
            <a:r>
              <a:rPr lang="en-US" dirty="0">
                <a:effectLst/>
              </a:rPr>
              <a:t> </a:t>
            </a:r>
            <a:r>
              <a:rPr lang="en-US" dirty="0" err="1">
                <a:effectLst/>
              </a:rPr>
              <a:t>hiểu</a:t>
            </a:r>
            <a:r>
              <a:rPr lang="en-US" dirty="0">
                <a:effectLst/>
              </a:rPr>
              <a:t> </a:t>
            </a:r>
            <a:r>
              <a:rPr lang="en-US" dirty="0" err="1">
                <a:effectLst/>
              </a:rPr>
              <a:t>khó</a:t>
            </a:r>
            <a:r>
              <a:rPr lang="en-US" dirty="0">
                <a:effectLst/>
              </a:rPr>
              <a:t> </a:t>
            </a:r>
            <a:r>
              <a:rPr lang="en-US" dirty="0" err="1">
                <a:effectLst/>
              </a:rPr>
              <a:t>khă</a:t>
            </a:r>
            <a:r>
              <a:rPr lang="en-US" dirty="0">
                <a:effectLst/>
              </a:rPr>
              <a:t> </a:t>
            </a:r>
            <a:r>
              <a:rPr lang="en-US" dirty="0" err="1">
                <a:effectLst/>
              </a:rPr>
              <a:t>tiềm</a:t>
            </a:r>
            <a:r>
              <a:rPr lang="en-US" dirty="0">
                <a:effectLst/>
              </a:rPr>
              <a:t> </a:t>
            </a:r>
            <a:r>
              <a:rPr lang="en-US" dirty="0" err="1">
                <a:effectLst/>
              </a:rPr>
              <a:t>ẩntiềm</a:t>
            </a:r>
            <a:r>
              <a:rPr lang="en-US" dirty="0">
                <a:effectLst/>
              </a:rPr>
              <a:t> </a:t>
            </a:r>
            <a:r>
              <a:rPr lang="en-US" dirty="0" err="1">
                <a:effectLst/>
              </a:rPr>
              <a:t>ẩn</a:t>
            </a:r>
            <a:endParaRPr lang="en-US" dirty="0">
              <a:effectLst/>
            </a:endParaRPr>
          </a:p>
          <a:p>
            <a:r>
              <a:rPr lang="en-US" dirty="0">
                <a:effectLst/>
              </a:rPr>
              <a:t> </a:t>
            </a:r>
            <a:r>
              <a:rPr lang="en-US" dirty="0" err="1">
                <a:effectLst/>
              </a:rPr>
              <a:t>Tìm</a:t>
            </a:r>
            <a:r>
              <a:rPr lang="en-US" dirty="0">
                <a:effectLst/>
              </a:rPr>
              <a:t> </a:t>
            </a:r>
            <a:r>
              <a:rPr lang="en-US" dirty="0" err="1">
                <a:effectLst/>
              </a:rPr>
              <a:t>hiểu</a:t>
            </a:r>
            <a:r>
              <a:rPr lang="en-US" dirty="0">
                <a:effectLst/>
              </a:rPr>
              <a:t> TC </a:t>
            </a:r>
            <a:r>
              <a:rPr lang="en-US" dirty="0" err="1">
                <a:effectLst/>
              </a:rPr>
              <a:t>miễn</a:t>
            </a:r>
            <a:r>
              <a:rPr lang="en-US" dirty="0">
                <a:effectLst/>
              </a:rPr>
              <a:t> </a:t>
            </a:r>
            <a:r>
              <a:rPr lang="en-US" dirty="0" err="1">
                <a:effectLst/>
              </a:rPr>
              <a:t>cưỡng</a:t>
            </a:r>
            <a:r>
              <a:rPr lang="en-US" dirty="0">
                <a:effectLst/>
              </a:rPr>
              <a:t> lo </a:t>
            </a:r>
            <a:r>
              <a:rPr lang="en-US" dirty="0" err="1">
                <a:effectLst/>
              </a:rPr>
              <a:t>lắng</a:t>
            </a:r>
            <a:r>
              <a:rPr lang="en-US" dirty="0">
                <a:effectLst/>
              </a:rPr>
              <a:t> </a:t>
            </a:r>
            <a:r>
              <a:rPr lang="en-US" dirty="0" err="1">
                <a:effectLst/>
              </a:rPr>
              <a:t>về</a:t>
            </a:r>
            <a:r>
              <a:rPr lang="en-US" dirty="0">
                <a:effectLst/>
              </a:rPr>
              <a:t> </a:t>
            </a:r>
            <a:r>
              <a:rPr lang="en-US" dirty="0" err="1">
                <a:effectLst/>
              </a:rPr>
              <a:t>sự</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và</a:t>
            </a:r>
            <a:r>
              <a:rPr lang="en-US" dirty="0">
                <a:effectLst/>
              </a:rPr>
              <a:t> </a:t>
            </a:r>
            <a:r>
              <a:rPr lang="en-US" dirty="0" err="1">
                <a:effectLst/>
              </a:rPr>
              <a:t>kế</a:t>
            </a:r>
            <a:r>
              <a:rPr lang="en-US" dirty="0">
                <a:effectLst/>
              </a:rPr>
              <a:t> </a:t>
            </a:r>
            <a:r>
              <a:rPr lang="en-US" dirty="0" err="1">
                <a:effectLst/>
              </a:rPr>
              <a:t>hoạch</a:t>
            </a:r>
            <a:r>
              <a:rPr lang="en-US" dirty="0">
                <a:effectLst/>
              </a:rPr>
              <a:t> . </a:t>
            </a:r>
          </a:p>
          <a:p>
            <a:r>
              <a:rPr lang="en-US" dirty="0">
                <a:effectLst/>
              </a:rPr>
              <a:t>"</a:t>
            </a:r>
            <a:r>
              <a:rPr lang="en-US" dirty="0" err="1">
                <a:effectLst/>
              </a:rPr>
              <a:t>Tôi</a:t>
            </a:r>
            <a:r>
              <a:rPr lang="en-US" dirty="0">
                <a:effectLst/>
              </a:rPr>
              <a:t> </a:t>
            </a:r>
            <a:r>
              <a:rPr lang="en-US" dirty="0" err="1">
                <a:effectLst/>
              </a:rPr>
              <a:t>tự</a:t>
            </a:r>
            <a:r>
              <a:rPr lang="en-US" dirty="0">
                <a:effectLst/>
              </a:rPr>
              <a:t> </a:t>
            </a:r>
            <a:r>
              <a:rPr lang="en-US" dirty="0" err="1">
                <a:effectLst/>
              </a:rPr>
              <a:t>hỏi</a:t>
            </a:r>
            <a:r>
              <a:rPr lang="en-US" dirty="0">
                <a:effectLst/>
              </a:rPr>
              <a:t> </a:t>
            </a:r>
            <a:r>
              <a:rPr lang="en-US" dirty="0" err="1">
                <a:effectLst/>
              </a:rPr>
              <a:t>bạn</a:t>
            </a:r>
            <a:r>
              <a:rPr lang="en-US" dirty="0">
                <a:effectLst/>
              </a:rPr>
              <a:t> </a:t>
            </a:r>
            <a:r>
              <a:rPr lang="en-US" dirty="0" err="1">
                <a:effectLst/>
              </a:rPr>
              <a:t>có</a:t>
            </a:r>
            <a:r>
              <a:rPr lang="en-US" dirty="0">
                <a:effectLst/>
              </a:rPr>
              <a:t> lo </a:t>
            </a:r>
            <a:r>
              <a:rPr lang="en-US" dirty="0" err="1">
                <a:effectLst/>
              </a:rPr>
              <a:t>ngại</a:t>
            </a:r>
            <a:r>
              <a:rPr lang="en-US" dirty="0">
                <a:effectLst/>
              </a:rPr>
              <a:t> </a:t>
            </a:r>
            <a:r>
              <a:rPr lang="en-US" dirty="0" err="1">
                <a:effectLst/>
              </a:rPr>
              <a:t>gì</a:t>
            </a:r>
            <a:r>
              <a:rPr lang="en-US" dirty="0">
                <a:effectLst/>
              </a:rPr>
              <a:t> </a:t>
            </a:r>
            <a:r>
              <a:rPr lang="en-US" dirty="0" err="1">
                <a:effectLst/>
              </a:rPr>
              <a:t>về</a:t>
            </a:r>
            <a:r>
              <a:rPr lang="en-US" dirty="0">
                <a:effectLst/>
              </a:rPr>
              <a:t> </a:t>
            </a:r>
            <a:r>
              <a:rPr lang="en-US" dirty="0" err="1">
                <a:effectLst/>
              </a:rPr>
              <a:t>việc</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này</a:t>
            </a:r>
            <a:r>
              <a:rPr lang="en-US" dirty="0">
                <a:effectLst/>
              </a:rPr>
              <a:t>?"</a:t>
            </a:r>
          </a:p>
          <a:p>
            <a:r>
              <a:rPr lang="en-US" dirty="0">
                <a:effectLst/>
              </a:rPr>
              <a:t>"</a:t>
            </a:r>
            <a:r>
              <a:rPr lang="en-US" dirty="0" err="1">
                <a:effectLst/>
              </a:rPr>
              <a:t>Điều</a:t>
            </a:r>
            <a:r>
              <a:rPr lang="en-US" dirty="0">
                <a:effectLst/>
              </a:rPr>
              <a:t> </a:t>
            </a:r>
            <a:r>
              <a:rPr lang="en-US" dirty="0" err="1">
                <a:effectLst/>
              </a:rPr>
              <a:t>gì</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ngăn</a:t>
            </a:r>
            <a:r>
              <a:rPr lang="en-US" dirty="0">
                <a:effectLst/>
              </a:rPr>
              <a:t> </a:t>
            </a:r>
            <a:r>
              <a:rPr lang="en-US" dirty="0" err="1">
                <a:effectLst/>
              </a:rPr>
              <a:t>chặn</a:t>
            </a:r>
            <a:r>
              <a:rPr lang="en-US" dirty="0">
                <a:effectLst/>
              </a:rPr>
              <a:t> </a:t>
            </a:r>
            <a:r>
              <a:rPr lang="en-US" dirty="0" err="1">
                <a:effectLst/>
              </a:rPr>
              <a:t>bạn</a:t>
            </a:r>
            <a:r>
              <a:rPr lang="en-US" dirty="0">
                <a:effectLst/>
              </a:rPr>
              <a:t> </a:t>
            </a:r>
            <a:r>
              <a:rPr lang="en-US" dirty="0" err="1">
                <a:effectLst/>
              </a:rPr>
              <a:t>thành</a:t>
            </a:r>
            <a:r>
              <a:rPr lang="en-US" dirty="0">
                <a:effectLst/>
              </a:rPr>
              <a:t> </a:t>
            </a:r>
            <a:r>
              <a:rPr lang="en-US" dirty="0" err="1">
                <a:effectLst/>
              </a:rPr>
              <a:t>công</a:t>
            </a:r>
            <a:r>
              <a:rPr lang="en-US" dirty="0">
                <a:effectLst/>
              </a:rPr>
              <a:t> </a:t>
            </a:r>
            <a:r>
              <a:rPr lang="en-US" dirty="0" err="1">
                <a:effectLst/>
              </a:rPr>
              <a:t>với</a:t>
            </a:r>
            <a:r>
              <a:rPr lang="en-US" dirty="0">
                <a:effectLst/>
              </a:rPr>
              <a:t> </a:t>
            </a:r>
            <a:r>
              <a:rPr lang="en-US" dirty="0" err="1">
                <a:effectLst/>
              </a:rPr>
              <a:t>kế</a:t>
            </a:r>
            <a:r>
              <a:rPr lang="en-US" dirty="0">
                <a:effectLst/>
              </a:rPr>
              <a:t> </a:t>
            </a:r>
            <a:r>
              <a:rPr lang="en-US" dirty="0" err="1">
                <a:effectLst/>
              </a:rPr>
              <a:t>hoạch</a:t>
            </a:r>
            <a:r>
              <a:rPr lang="en-US" dirty="0">
                <a:effectLst/>
              </a:rPr>
              <a:t> </a:t>
            </a:r>
            <a:r>
              <a:rPr lang="en-US" dirty="0" err="1">
                <a:effectLst/>
              </a:rPr>
              <a:t>này</a:t>
            </a:r>
            <a:r>
              <a:rPr lang="en-US" dirty="0">
                <a:effectLst/>
              </a:rPr>
              <a:t>?"</a:t>
            </a:r>
          </a:p>
          <a:p>
            <a:r>
              <a:rPr lang="en-US" dirty="0">
                <a:effectLst/>
              </a:rPr>
              <a:t>"</a:t>
            </a:r>
            <a:r>
              <a:rPr lang="en-US" dirty="0" err="1">
                <a:effectLst/>
              </a:rPr>
              <a:t>Bạn</a:t>
            </a:r>
            <a:r>
              <a:rPr lang="en-US" dirty="0">
                <a:effectLst/>
              </a:rPr>
              <a:t> </a:t>
            </a:r>
            <a:r>
              <a:rPr lang="en-US" dirty="0" err="1">
                <a:effectLst/>
              </a:rPr>
              <a:t>có</a:t>
            </a:r>
            <a:r>
              <a:rPr lang="en-US" dirty="0">
                <a:effectLst/>
              </a:rPr>
              <a:t> </a:t>
            </a:r>
            <a:r>
              <a:rPr lang="en-US" dirty="0" err="1">
                <a:effectLst/>
              </a:rPr>
              <a:t>tự</a:t>
            </a:r>
            <a:r>
              <a:rPr lang="en-US" dirty="0">
                <a:effectLst/>
              </a:rPr>
              <a:t> </a:t>
            </a:r>
            <a:r>
              <a:rPr lang="en-US" dirty="0" err="1">
                <a:effectLst/>
              </a:rPr>
              <a:t>nghi</a:t>
            </a:r>
            <a:r>
              <a:rPr lang="en-US" dirty="0">
                <a:effectLst/>
              </a:rPr>
              <a:t> </a:t>
            </a:r>
            <a:r>
              <a:rPr lang="en-US" dirty="0" err="1">
                <a:effectLst/>
              </a:rPr>
              <a:t>ngờ</a:t>
            </a:r>
            <a:r>
              <a:rPr lang="en-US" dirty="0">
                <a:effectLst/>
              </a:rPr>
              <a:t> </a:t>
            </a:r>
            <a:r>
              <a:rPr lang="en-US" dirty="0" err="1">
                <a:effectLst/>
              </a:rPr>
              <a:t>kéo</a:t>
            </a:r>
            <a:r>
              <a:rPr lang="en-US" dirty="0">
                <a:effectLst/>
              </a:rPr>
              <a:t> </a:t>
            </a:r>
            <a:r>
              <a:rPr lang="en-US" dirty="0" err="1">
                <a:effectLst/>
              </a:rPr>
              <a:t>gì</a:t>
            </a:r>
            <a:r>
              <a:rPr lang="en-US" dirty="0">
                <a:effectLst/>
              </a:rPr>
              <a:t> </a:t>
            </a:r>
            <a:r>
              <a:rPr lang="en-US" dirty="0" err="1">
                <a:effectLst/>
              </a:rPr>
              <a:t>về</a:t>
            </a:r>
            <a:r>
              <a:rPr lang="en-US" dirty="0">
                <a:effectLst/>
              </a:rPr>
              <a:t> con </a:t>
            </a:r>
            <a:r>
              <a:rPr lang="en-US" dirty="0" err="1">
                <a:effectLst/>
              </a:rPr>
              <a:t>đường</a:t>
            </a:r>
            <a:r>
              <a:rPr lang="en-US" dirty="0">
                <a:effectLst/>
              </a:rPr>
              <a:t> </a:t>
            </a:r>
            <a:r>
              <a:rPr lang="en-US" dirty="0" err="1">
                <a:effectLst/>
              </a:rPr>
              <a:t>náy</a:t>
            </a:r>
            <a:r>
              <a:rPr lang="en-US" dirty="0">
                <a:effectLst/>
              </a:rPr>
              <a:t> </a:t>
            </a:r>
            <a:r>
              <a:rPr lang="en-US" dirty="0" err="1">
                <a:effectLst/>
              </a:rPr>
              <a:t>không</a:t>
            </a:r>
            <a:r>
              <a:rPr lang="en-US" dirty="0">
                <a:effectLst/>
              </a:rPr>
              <a:t>?" </a:t>
            </a:r>
          </a:p>
          <a:p>
            <a:r>
              <a:rPr lang="en-US" dirty="0" err="1">
                <a:effectLst/>
              </a:rPr>
              <a:t>Nhó</a:t>
            </a:r>
            <a:r>
              <a:rPr lang="en-US" dirty="0">
                <a:effectLst/>
              </a:rPr>
              <a:t> </a:t>
            </a:r>
            <a:r>
              <a:rPr lang="en-US" dirty="0" err="1">
                <a:effectLst/>
              </a:rPr>
              <a:t>phản</a:t>
            </a:r>
            <a:r>
              <a:rPr lang="en-US" dirty="0">
                <a:effectLst/>
              </a:rPr>
              <a:t> </a:t>
            </a:r>
            <a:r>
              <a:rPr lang="en-US" dirty="0" err="1">
                <a:effectLst/>
              </a:rPr>
              <a:t>hồi</a:t>
            </a:r>
            <a:r>
              <a:rPr lang="en-US" dirty="0">
                <a:effectLst/>
              </a:rPr>
              <a:t>,  </a:t>
            </a:r>
            <a:r>
              <a:rPr lang="en-US" dirty="0" err="1">
                <a:effectLst/>
              </a:rPr>
              <a:t>không</a:t>
            </a:r>
            <a:r>
              <a:rPr lang="en-US" dirty="0">
                <a:effectLst/>
              </a:rPr>
              <a:t> </a:t>
            </a:r>
            <a:r>
              <a:rPr lang="en-US" dirty="0" err="1">
                <a:effectLst/>
              </a:rPr>
              <a:t>cung</a:t>
            </a:r>
            <a:r>
              <a:rPr lang="en-US" dirty="0">
                <a:effectLst/>
              </a:rPr>
              <a:t> </a:t>
            </a:r>
            <a:r>
              <a:rPr lang="en-US" dirty="0" err="1">
                <a:effectLst/>
              </a:rPr>
              <a:t>cấp</a:t>
            </a:r>
            <a:r>
              <a:rPr lang="en-US" dirty="0">
                <a:effectLst/>
              </a:rPr>
              <a:t> </a:t>
            </a:r>
            <a:r>
              <a:rPr lang="en-US" dirty="0" err="1">
                <a:effectLst/>
              </a:rPr>
              <a:t>lời</a:t>
            </a:r>
            <a:r>
              <a:rPr lang="en-US" dirty="0">
                <a:effectLst/>
              </a:rPr>
              <a:t> </a:t>
            </a:r>
            <a:r>
              <a:rPr lang="en-US" dirty="0" err="1">
                <a:effectLst/>
              </a:rPr>
              <a:t>khuyên</a:t>
            </a:r>
            <a:r>
              <a:rPr lang="en-US" dirty="0">
                <a:effectLst/>
              </a:rPr>
              <a:t> hay </a:t>
            </a:r>
            <a:r>
              <a:rPr lang="en-US" dirty="0" err="1">
                <a:effectLst/>
              </a:rPr>
              <a:t>giải</a:t>
            </a:r>
            <a:r>
              <a:rPr lang="en-US" dirty="0">
                <a:effectLst/>
              </a:rPr>
              <a:t> </a:t>
            </a:r>
            <a:r>
              <a:rPr lang="en-US" dirty="0" err="1">
                <a:effectLst/>
              </a:rPr>
              <a:t>pháp</a:t>
            </a:r>
            <a:r>
              <a:rPr lang="en-US" dirty="0">
                <a:effectLst/>
              </a:rPr>
              <a:t> </a:t>
            </a:r>
            <a:r>
              <a:rPr lang="en-US" dirty="0" err="1">
                <a:effectLst/>
              </a:rPr>
              <a:t>nếu</a:t>
            </a:r>
            <a:r>
              <a:rPr lang="en-US" dirty="0">
                <a:effectLst/>
              </a:rPr>
              <a:t> </a:t>
            </a:r>
            <a:r>
              <a:rPr lang="en-US" dirty="0" err="1">
                <a:effectLst/>
              </a:rPr>
              <a:t>không</a:t>
            </a:r>
            <a:r>
              <a:rPr lang="en-US" dirty="0">
                <a:effectLst/>
              </a:rPr>
              <a:t> </a:t>
            </a:r>
            <a:r>
              <a:rPr lang="en-US" dirty="0" err="1">
                <a:effectLst/>
              </a:rPr>
              <a:t>được</a:t>
            </a:r>
            <a:r>
              <a:rPr lang="en-US" dirty="0">
                <a:effectLst/>
              </a:rPr>
              <a:t> </a:t>
            </a:r>
            <a:r>
              <a:rPr lang="en-US" dirty="0" err="1">
                <a:effectLst/>
              </a:rPr>
              <a:t>mời</a:t>
            </a:r>
            <a:r>
              <a:rPr lang="en-US" dirty="0">
                <a:effectLst/>
              </a:rPr>
              <a:t>. </a:t>
            </a:r>
          </a:p>
          <a:p>
            <a:r>
              <a:rPr lang="en-US" dirty="0">
                <a:effectLst/>
              </a:rPr>
              <a:t> </a:t>
            </a:r>
            <a:r>
              <a:rPr lang="en-US" dirty="0" err="1">
                <a:effectLst/>
              </a:rPr>
              <a:t>Gợi</a:t>
            </a:r>
            <a:r>
              <a:rPr lang="en-US" dirty="0">
                <a:effectLst/>
              </a:rPr>
              <a:t> </a:t>
            </a:r>
            <a:r>
              <a:rPr lang="en-US" dirty="0" err="1">
                <a:effectLst/>
              </a:rPr>
              <a:t>ý</a:t>
            </a:r>
            <a:endParaRPr lang="en-US" dirty="0">
              <a:effectLst/>
            </a:endParaRPr>
          </a:p>
          <a:p>
            <a:r>
              <a:rPr lang="en-US" dirty="0">
                <a:effectLst/>
              </a:rPr>
              <a:t>"</a:t>
            </a:r>
            <a:r>
              <a:rPr lang="en-US" dirty="0" err="1">
                <a:effectLst/>
              </a:rPr>
              <a:t>Và</a:t>
            </a:r>
            <a:r>
              <a:rPr lang="en-US" dirty="0">
                <a:effectLst/>
              </a:rPr>
              <a:t> </a:t>
            </a:r>
            <a:r>
              <a:rPr lang="en-US" dirty="0" err="1">
                <a:effectLst/>
              </a:rPr>
              <a:t>tôi</a:t>
            </a:r>
            <a:r>
              <a:rPr lang="en-US" dirty="0">
                <a:effectLst/>
              </a:rPr>
              <a:t> </a:t>
            </a:r>
            <a:r>
              <a:rPr lang="en-US" dirty="0" err="1">
                <a:effectLst/>
              </a:rPr>
              <a:t>tự</a:t>
            </a:r>
            <a:r>
              <a:rPr lang="en-US" dirty="0">
                <a:effectLst/>
              </a:rPr>
              <a:t> </a:t>
            </a:r>
            <a:r>
              <a:rPr lang="en-US" dirty="0" err="1">
                <a:effectLst/>
              </a:rPr>
              <a:t>hỏi</a:t>
            </a:r>
            <a:r>
              <a:rPr lang="en-US" dirty="0">
                <a:effectLst/>
              </a:rPr>
              <a:t> </a:t>
            </a:r>
            <a:r>
              <a:rPr lang="en-US" dirty="0" err="1">
                <a:effectLst/>
              </a:rPr>
              <a:t>làm</a:t>
            </a:r>
            <a:r>
              <a:rPr lang="en-US" dirty="0">
                <a:effectLst/>
              </a:rPr>
              <a:t> </a:t>
            </a:r>
            <a:r>
              <a:rPr lang="en-US" dirty="0" err="1">
                <a:effectLst/>
              </a:rPr>
              <a:t>thế</a:t>
            </a:r>
            <a:r>
              <a:rPr lang="en-US" dirty="0">
                <a:effectLst/>
              </a:rPr>
              <a:t> </a:t>
            </a:r>
            <a:r>
              <a:rPr lang="en-US" dirty="0" err="1">
                <a:effectLst/>
              </a:rPr>
              <a:t>nào</a:t>
            </a:r>
            <a:r>
              <a:rPr lang="en-US" dirty="0">
                <a:effectLst/>
              </a:rPr>
              <a:t> </a:t>
            </a:r>
            <a:r>
              <a:rPr lang="en-US" dirty="0" err="1">
                <a:effectLst/>
              </a:rPr>
              <a:t>bạn</a:t>
            </a:r>
            <a:r>
              <a:rPr lang="en-US" dirty="0">
                <a:effectLst/>
              </a:rPr>
              <a:t> </a:t>
            </a:r>
            <a:r>
              <a:rPr lang="en-US" dirty="0" err="1">
                <a:effectLst/>
              </a:rPr>
              <a:t>đẻ</a:t>
            </a:r>
            <a:r>
              <a:rPr lang="en-US" dirty="0">
                <a:effectLst/>
              </a:rPr>
              <a:t> </a:t>
            </a:r>
            <a:r>
              <a:rPr lang="en-US" dirty="0" err="1">
                <a:effectLst/>
              </a:rPr>
              <a:t>giữ</a:t>
            </a:r>
            <a:r>
              <a:rPr lang="en-US" dirty="0">
                <a:effectLst/>
              </a:rPr>
              <a:t> </a:t>
            </a:r>
            <a:r>
              <a:rPr lang="en-US" dirty="0" err="1">
                <a:effectLst/>
              </a:rPr>
              <a:t>vững</a:t>
            </a:r>
            <a:r>
              <a:rPr lang="en-US" dirty="0">
                <a:effectLst/>
              </a:rPr>
              <a:t> </a:t>
            </a:r>
            <a:r>
              <a:rPr lang="en-US" dirty="0" err="1">
                <a:effectLst/>
              </a:rPr>
              <a:t>trên</a:t>
            </a:r>
            <a:r>
              <a:rPr lang="en-US" dirty="0">
                <a:effectLst/>
              </a:rPr>
              <a:t> </a:t>
            </a:r>
            <a:r>
              <a:rPr lang="en-US" dirty="0" err="1">
                <a:effectLst/>
              </a:rPr>
              <a:t>đường</a:t>
            </a:r>
            <a:r>
              <a:rPr lang="en-US" dirty="0">
                <a:effectLst/>
              </a:rPr>
              <a:t> </a:t>
            </a:r>
            <a:r>
              <a:rPr lang="en-US" dirty="0" err="1">
                <a:effectLst/>
              </a:rPr>
              <a:t>đi</a:t>
            </a:r>
            <a:r>
              <a:rPr lang="en-US" dirty="0">
                <a:effectLst/>
              </a:rPr>
              <a:t>?" </a:t>
            </a:r>
          </a:p>
          <a:p>
            <a:r>
              <a:rPr lang="en-US" dirty="0">
                <a:effectLst/>
              </a:rPr>
              <a:t>"</a:t>
            </a:r>
            <a:r>
              <a:rPr lang="en-US" dirty="0" err="1">
                <a:effectLst/>
              </a:rPr>
              <a:t>Bạn</a:t>
            </a:r>
            <a:r>
              <a:rPr lang="en-US" dirty="0">
                <a:effectLst/>
              </a:rPr>
              <a:t> </a:t>
            </a:r>
            <a:r>
              <a:rPr lang="en-US" dirty="0" err="1">
                <a:effectLst/>
              </a:rPr>
              <a:t>rất</a:t>
            </a:r>
            <a:r>
              <a:rPr lang="en-US" dirty="0">
                <a:effectLst/>
              </a:rPr>
              <a:t> </a:t>
            </a:r>
            <a:r>
              <a:rPr lang="en-US" dirty="0" err="1">
                <a:effectLst/>
              </a:rPr>
              <a:t>sáng</a:t>
            </a:r>
            <a:r>
              <a:rPr lang="en-US" dirty="0">
                <a:effectLst/>
              </a:rPr>
              <a:t> </a:t>
            </a:r>
            <a:r>
              <a:rPr lang="en-US" dirty="0" err="1">
                <a:effectLst/>
              </a:rPr>
              <a:t>tạo</a:t>
            </a:r>
            <a:r>
              <a:rPr lang="en-US" dirty="0">
                <a:effectLst/>
              </a:rPr>
              <a:t> </a:t>
            </a:r>
            <a:r>
              <a:rPr lang="en-US" dirty="0" err="1">
                <a:effectLst/>
              </a:rPr>
              <a:t>để</a:t>
            </a:r>
            <a:r>
              <a:rPr lang="en-US" dirty="0">
                <a:effectLst/>
              </a:rPr>
              <a:t> </a:t>
            </a:r>
            <a:r>
              <a:rPr lang="en-US" dirty="0" err="1">
                <a:effectLst/>
              </a:rPr>
              <a:t>tìm</a:t>
            </a:r>
            <a:r>
              <a:rPr lang="en-US" dirty="0">
                <a:effectLst/>
              </a:rPr>
              <a:t> </a:t>
            </a:r>
            <a:r>
              <a:rPr lang="en-US" dirty="0" err="1">
                <a:effectLst/>
              </a:rPr>
              <a:t>ra</a:t>
            </a:r>
            <a:r>
              <a:rPr lang="en-US" dirty="0">
                <a:effectLst/>
              </a:rPr>
              <a:t> </a:t>
            </a:r>
            <a:r>
              <a:rPr lang="en-US" dirty="0" err="1">
                <a:effectLst/>
              </a:rPr>
              <a:t>một</a:t>
            </a:r>
            <a:r>
              <a:rPr lang="en-US" dirty="0">
                <a:effectLst/>
              </a:rPr>
              <a:t> </a:t>
            </a:r>
            <a:r>
              <a:rPr lang="en-US" dirty="0" err="1">
                <a:effectLst/>
              </a:rPr>
              <a:t>cách</a:t>
            </a:r>
            <a:r>
              <a:rPr lang="en-US" dirty="0">
                <a:effectLst/>
              </a:rPr>
              <a:t> </a:t>
            </a:r>
            <a:r>
              <a:rPr lang="en-US" dirty="0" err="1">
                <a:effectLst/>
              </a:rPr>
              <a:t>để</a:t>
            </a:r>
            <a:r>
              <a:rPr lang="en-US" dirty="0">
                <a:effectLst/>
              </a:rPr>
              <a:t> </a:t>
            </a:r>
            <a:r>
              <a:rPr lang="en-US" dirty="0" err="1">
                <a:effectLst/>
              </a:rPr>
              <a:t>thông</a:t>
            </a:r>
            <a:r>
              <a:rPr lang="en-US" dirty="0">
                <a:effectLst/>
              </a:rPr>
              <a:t> qua </a:t>
            </a:r>
            <a:r>
              <a:rPr lang="en-US" dirty="0" err="1">
                <a:effectLst/>
              </a:rPr>
              <a:t>việc</a:t>
            </a:r>
            <a:r>
              <a:rPr lang="en-US" dirty="0">
                <a:effectLst/>
              </a:rPr>
              <a:t> </a:t>
            </a:r>
            <a:r>
              <a:rPr lang="en-US" dirty="0" err="1">
                <a:effectLst/>
              </a:rPr>
              <a:t>đó</a:t>
            </a:r>
            <a:r>
              <a:rPr lang="en-US" dirty="0">
                <a:effectLst/>
              </a:rPr>
              <a:t>. </a:t>
            </a:r>
            <a:r>
              <a:rPr lang="en-US" dirty="0" err="1">
                <a:effectLst/>
              </a:rPr>
              <a:t>Bạn</a:t>
            </a:r>
            <a:r>
              <a:rPr lang="en-US" dirty="0">
                <a:effectLst/>
              </a:rPr>
              <a:t> </a:t>
            </a:r>
            <a:r>
              <a:rPr lang="en-US" dirty="0" err="1">
                <a:effectLst/>
              </a:rPr>
              <a:t>có</a:t>
            </a:r>
            <a:r>
              <a:rPr lang="en-US" dirty="0">
                <a:effectLst/>
              </a:rPr>
              <a:t> </a:t>
            </a:r>
            <a:r>
              <a:rPr lang="en-US" dirty="0" err="1">
                <a:effectLst/>
              </a:rPr>
              <a:t>ý</a:t>
            </a:r>
            <a:r>
              <a:rPr lang="en-US" dirty="0">
                <a:effectLst/>
              </a:rPr>
              <a:t> </a:t>
            </a:r>
            <a:r>
              <a:rPr lang="en-US" dirty="0" err="1">
                <a:effectLst/>
              </a:rPr>
              <a:t>gì</a:t>
            </a:r>
            <a:r>
              <a:rPr lang="en-US" dirty="0">
                <a:effectLst/>
              </a:rPr>
              <a:t> </a:t>
            </a:r>
            <a:r>
              <a:rPr lang="en-US" dirty="0" err="1">
                <a:effectLst/>
              </a:rPr>
              <a:t>không</a:t>
            </a:r>
            <a:r>
              <a:rPr lang="en-US" dirty="0">
                <a:effectLst/>
              </a:rPr>
              <a:t>?"</a:t>
            </a:r>
          </a:p>
          <a:p>
            <a:r>
              <a:rPr lang="en-US" dirty="0">
                <a:effectLst/>
              </a:rPr>
              <a:t>"</a:t>
            </a:r>
            <a:r>
              <a:rPr lang="en-US" dirty="0" err="1">
                <a:effectLst/>
              </a:rPr>
              <a:t>bạn</a:t>
            </a:r>
            <a:r>
              <a:rPr lang="en-US" dirty="0">
                <a:effectLst/>
              </a:rPr>
              <a:t> </a:t>
            </a:r>
            <a:r>
              <a:rPr lang="en-US" dirty="0" err="1">
                <a:effectLst/>
              </a:rPr>
              <a:t>hiểu</a:t>
            </a:r>
            <a:r>
              <a:rPr lang="en-US" dirty="0">
                <a:effectLst/>
              </a:rPr>
              <a:t> </a:t>
            </a:r>
            <a:r>
              <a:rPr lang="en-US" dirty="0" err="1">
                <a:effectLst/>
              </a:rPr>
              <a:t>mình</a:t>
            </a:r>
            <a:r>
              <a:rPr lang="en-US" dirty="0">
                <a:effectLst/>
              </a:rPr>
              <a:t> </a:t>
            </a:r>
            <a:r>
              <a:rPr lang="en-US" dirty="0" err="1">
                <a:effectLst/>
              </a:rPr>
              <a:t>rất</a:t>
            </a:r>
            <a:r>
              <a:rPr lang="en-US" dirty="0">
                <a:effectLst/>
              </a:rPr>
              <a:t> </a:t>
            </a:r>
            <a:r>
              <a:rPr lang="en-US" dirty="0" err="1">
                <a:effectLst/>
              </a:rPr>
              <a:t>hiều</a:t>
            </a:r>
            <a:r>
              <a:rPr lang="en-US" dirty="0">
                <a:effectLst/>
              </a:rPr>
              <a:t>, </a:t>
            </a:r>
            <a:r>
              <a:rPr lang="en-US" dirty="0" err="1">
                <a:effectLst/>
              </a:rPr>
              <a:t>bạn</a:t>
            </a:r>
            <a:r>
              <a:rPr lang="en-US" dirty="0">
                <a:effectLst/>
              </a:rPr>
              <a:t> </a:t>
            </a:r>
            <a:r>
              <a:rPr lang="en-US" dirty="0" err="1">
                <a:effectLst/>
              </a:rPr>
              <a:t>muốn</a:t>
            </a:r>
            <a:r>
              <a:rPr lang="en-US" dirty="0">
                <a:effectLst/>
              </a:rPr>
              <a:t> </a:t>
            </a:r>
            <a:r>
              <a:rPr lang="en-US" dirty="0" err="1">
                <a:effectLst/>
              </a:rPr>
              <a:t>xử</a:t>
            </a:r>
            <a:r>
              <a:rPr lang="en-US" dirty="0">
                <a:effectLst/>
              </a:rPr>
              <a:t> </a:t>
            </a:r>
            <a:r>
              <a:rPr lang="en-US" dirty="0" err="1">
                <a:effectLst/>
              </a:rPr>
              <a:t>lý</a:t>
            </a:r>
            <a:r>
              <a:rPr lang="en-US" dirty="0">
                <a:effectLst/>
              </a:rPr>
              <a:t> </a:t>
            </a:r>
            <a:r>
              <a:rPr lang="en-US" dirty="0" err="1">
                <a:effectLst/>
              </a:rPr>
              <a:t>điều</a:t>
            </a:r>
            <a:r>
              <a:rPr lang="en-US" dirty="0">
                <a:effectLst/>
              </a:rPr>
              <a:t> </a:t>
            </a:r>
            <a:r>
              <a:rPr lang="en-US" dirty="0" err="1">
                <a:effectLst/>
              </a:rPr>
              <a:t>đó</a:t>
            </a:r>
            <a:r>
              <a:rPr lang="en-US" dirty="0">
                <a:effectLst/>
              </a:rPr>
              <a:t> </a:t>
            </a:r>
            <a:r>
              <a:rPr lang="en-US" dirty="0" err="1">
                <a:effectLst/>
              </a:rPr>
              <a:t>như</a:t>
            </a:r>
            <a:r>
              <a:rPr lang="en-US" dirty="0">
                <a:effectLst/>
              </a:rPr>
              <a:t> </a:t>
            </a:r>
            <a:r>
              <a:rPr lang="en-US" dirty="0" err="1">
                <a:effectLst/>
              </a:rPr>
              <a:t>thế</a:t>
            </a:r>
            <a:r>
              <a:rPr lang="en-US" dirty="0">
                <a:effectLst/>
              </a:rPr>
              <a:t> </a:t>
            </a:r>
            <a:r>
              <a:rPr lang="en-US" dirty="0" err="1">
                <a:effectLst/>
              </a:rPr>
              <a:t>nào</a:t>
            </a:r>
            <a:r>
              <a:rPr lang="en-US" dirty="0">
                <a:effectLst/>
              </a:rPr>
              <a:t>?"</a:t>
            </a:r>
          </a:p>
          <a:p>
            <a:r>
              <a:rPr lang="en-US" dirty="0">
                <a:effectLst/>
              </a:rPr>
              <a:t>TVV </a:t>
            </a:r>
            <a:r>
              <a:rPr lang="en-US" dirty="0" err="1">
                <a:effectLst/>
              </a:rPr>
              <a:t>cũng</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nêu</a:t>
            </a:r>
            <a:r>
              <a:rPr lang="en-US" dirty="0">
                <a:effectLst/>
              </a:rPr>
              <a:t> </a:t>
            </a:r>
            <a:r>
              <a:rPr lang="en-US" dirty="0" err="1">
                <a:effectLst/>
              </a:rPr>
              <a:t>ra</a:t>
            </a:r>
            <a:r>
              <a:rPr lang="en-US" dirty="0">
                <a:effectLst/>
              </a:rPr>
              <a:t> </a:t>
            </a:r>
            <a:r>
              <a:rPr lang="en-US" dirty="0" err="1">
                <a:effectLst/>
              </a:rPr>
              <a:t>những</a:t>
            </a:r>
            <a:r>
              <a:rPr lang="en-US" dirty="0">
                <a:effectLst/>
              </a:rPr>
              <a:t> </a:t>
            </a:r>
            <a:r>
              <a:rPr lang="en-US" dirty="0" err="1">
                <a:effectLst/>
              </a:rPr>
              <a:t>trở</a:t>
            </a:r>
            <a:r>
              <a:rPr lang="en-US" dirty="0">
                <a:effectLst/>
              </a:rPr>
              <a:t> </a:t>
            </a:r>
            <a:r>
              <a:rPr lang="en-US" dirty="0" err="1">
                <a:effectLst/>
              </a:rPr>
              <a:t>ngại</a:t>
            </a:r>
            <a:r>
              <a:rPr lang="en-US" dirty="0">
                <a:effectLst/>
              </a:rPr>
              <a:t> </a:t>
            </a:r>
            <a:r>
              <a:rPr lang="en-US" dirty="0" err="1">
                <a:effectLst/>
              </a:rPr>
              <a:t>cụ</a:t>
            </a:r>
            <a:r>
              <a:rPr lang="en-US" dirty="0">
                <a:effectLst/>
              </a:rPr>
              <a:t> </a:t>
            </a:r>
            <a:r>
              <a:rPr lang="en-US" dirty="0" err="1">
                <a:effectLst/>
              </a:rPr>
              <a:t>thể</a:t>
            </a:r>
            <a:r>
              <a:rPr lang="en-US" dirty="0">
                <a:effectLst/>
              </a:rPr>
              <a:t> </a:t>
            </a:r>
            <a:r>
              <a:rPr lang="en-US" dirty="0" err="1">
                <a:effectLst/>
              </a:rPr>
              <a:t>hoặc</a:t>
            </a:r>
            <a:r>
              <a:rPr lang="en-US" dirty="0">
                <a:effectLst/>
              </a:rPr>
              <a:t> </a:t>
            </a:r>
            <a:r>
              <a:rPr lang="en-US" dirty="0" err="1">
                <a:effectLst/>
              </a:rPr>
              <a:t>mối</a:t>
            </a:r>
            <a:r>
              <a:rPr lang="en-US" dirty="0">
                <a:effectLst/>
              </a:rPr>
              <a:t> </a:t>
            </a:r>
            <a:r>
              <a:rPr lang="en-US" dirty="0" err="1">
                <a:effectLst/>
              </a:rPr>
              <a:t>quan</a:t>
            </a:r>
            <a:r>
              <a:rPr lang="en-US" dirty="0">
                <a:effectLst/>
              </a:rPr>
              <a:t> </a:t>
            </a:r>
            <a:r>
              <a:rPr lang="en-US" dirty="0" err="1">
                <a:effectLst/>
              </a:rPr>
              <a:t>tâm</a:t>
            </a:r>
            <a:r>
              <a:rPr lang="en-US" dirty="0">
                <a:effectLst/>
              </a:rPr>
              <a:t> </a:t>
            </a:r>
            <a:r>
              <a:rPr lang="en-US" dirty="0" err="1">
                <a:effectLst/>
              </a:rPr>
              <a:t>của</a:t>
            </a:r>
            <a:r>
              <a:rPr lang="en-US" dirty="0">
                <a:effectLst/>
              </a:rPr>
              <a:t> </a:t>
            </a:r>
            <a:r>
              <a:rPr lang="en-US" dirty="0" err="1">
                <a:effectLst/>
              </a:rPr>
              <a:t>mình</a:t>
            </a:r>
            <a:r>
              <a:rPr lang="en-US" dirty="0">
                <a:effectLst/>
              </a:rPr>
              <a:t>:</a:t>
            </a:r>
          </a:p>
          <a:p>
            <a:r>
              <a:rPr lang="en-US" dirty="0">
                <a:effectLst/>
              </a:rPr>
              <a:t>"</a:t>
            </a:r>
            <a:r>
              <a:rPr lang="en-US" dirty="0" err="1">
                <a:effectLst/>
              </a:rPr>
              <a:t>Bây</a:t>
            </a:r>
            <a:r>
              <a:rPr lang="en-US" dirty="0">
                <a:effectLst/>
              </a:rPr>
              <a:t> </a:t>
            </a:r>
            <a:r>
              <a:rPr lang="en-US" dirty="0" err="1">
                <a:effectLst/>
              </a:rPr>
              <a:t>giờ</a:t>
            </a:r>
            <a:r>
              <a:rPr lang="en-US" dirty="0">
                <a:effectLst/>
              </a:rPr>
              <a:t> </a:t>
            </a:r>
            <a:r>
              <a:rPr lang="en-US" dirty="0" err="1">
                <a:effectLst/>
              </a:rPr>
              <a:t>giả</a:t>
            </a:r>
            <a:r>
              <a:rPr lang="en-US" dirty="0">
                <a:effectLst/>
              </a:rPr>
              <a:t> </a:t>
            </a:r>
            <a:r>
              <a:rPr lang="en-US" dirty="0" err="1">
                <a:effectLst/>
              </a:rPr>
              <a:t>sử</a:t>
            </a:r>
            <a:r>
              <a:rPr lang="en-US" dirty="0">
                <a:effectLst/>
              </a:rPr>
              <a:t> </a:t>
            </a:r>
            <a:r>
              <a:rPr lang="en-US" dirty="0" err="1">
                <a:effectLst/>
              </a:rPr>
              <a:t>bạn</a:t>
            </a:r>
            <a:r>
              <a:rPr lang="en-US" dirty="0">
                <a:effectLst/>
              </a:rPr>
              <a:t> </a:t>
            </a:r>
            <a:r>
              <a:rPr lang="en-US" dirty="0" err="1">
                <a:effectLst/>
              </a:rPr>
              <a:t>đang</a:t>
            </a:r>
            <a:r>
              <a:rPr lang="en-US" dirty="0">
                <a:effectLst/>
              </a:rPr>
              <a:t> </a:t>
            </a:r>
            <a:r>
              <a:rPr lang="en-US" dirty="0" err="1">
                <a:effectLst/>
              </a:rPr>
              <a:t>ở</a:t>
            </a:r>
            <a:r>
              <a:rPr lang="en-US" dirty="0">
                <a:effectLst/>
              </a:rPr>
              <a:t> </a:t>
            </a:r>
            <a:r>
              <a:rPr lang="en-US" dirty="0" err="1">
                <a:effectLst/>
              </a:rPr>
              <a:t>ngày</a:t>
            </a:r>
            <a:r>
              <a:rPr lang="en-US" dirty="0">
                <a:effectLst/>
              </a:rPr>
              <a:t> </a:t>
            </a:r>
            <a:r>
              <a:rPr lang="en-US" dirty="0" err="1">
                <a:effectLst/>
              </a:rPr>
              <a:t>thứ</a:t>
            </a:r>
            <a:r>
              <a:rPr lang="en-US" dirty="0">
                <a:effectLst/>
              </a:rPr>
              <a:t> 4 </a:t>
            </a:r>
            <a:r>
              <a:rPr lang="en-US" dirty="0" err="1">
                <a:effectLst/>
              </a:rPr>
              <a:t>không</a:t>
            </a:r>
            <a:r>
              <a:rPr lang="en-US" dirty="0">
                <a:effectLst/>
              </a:rPr>
              <a:t> </a:t>
            </a:r>
            <a:r>
              <a:rPr lang="en-US" dirty="0" err="1">
                <a:effectLst/>
              </a:rPr>
              <a:t>hút</a:t>
            </a:r>
            <a:r>
              <a:rPr lang="en-US" dirty="0">
                <a:effectLst/>
              </a:rPr>
              <a:t> </a:t>
            </a:r>
            <a:r>
              <a:rPr lang="en-US" dirty="0" err="1">
                <a:effectLst/>
              </a:rPr>
              <a:t>thuốc</a:t>
            </a:r>
            <a:r>
              <a:rPr lang="en-US" dirty="0">
                <a:effectLst/>
              </a:rPr>
              <a:t> </a:t>
            </a:r>
            <a:r>
              <a:rPr lang="en-US" dirty="0" err="1">
                <a:effectLst/>
              </a:rPr>
              <a:t>lá</a:t>
            </a:r>
            <a:r>
              <a:rPr lang="en-US" dirty="0">
                <a:effectLst/>
              </a:rPr>
              <a:t>. </a:t>
            </a:r>
            <a:r>
              <a:rPr lang="en-US" dirty="0" err="1">
                <a:effectLst/>
              </a:rPr>
              <a:t>Bạn</a:t>
            </a:r>
            <a:r>
              <a:rPr lang="en-US" dirty="0">
                <a:effectLst/>
              </a:rPr>
              <a:t> </a:t>
            </a:r>
            <a:r>
              <a:rPr lang="en-US" dirty="0" err="1">
                <a:effectLst/>
              </a:rPr>
              <a:t>đang</a:t>
            </a:r>
            <a:r>
              <a:rPr lang="en-US" dirty="0">
                <a:effectLst/>
              </a:rPr>
              <a:t> </a:t>
            </a:r>
            <a:r>
              <a:rPr lang="en-US" dirty="0" err="1">
                <a:effectLst/>
              </a:rPr>
              <a:t>trải</a:t>
            </a:r>
            <a:r>
              <a:rPr lang="en-US" dirty="0">
                <a:effectLst/>
              </a:rPr>
              <a:t> </a:t>
            </a:r>
            <a:r>
              <a:rPr lang="en-US" dirty="0" err="1">
                <a:effectLst/>
              </a:rPr>
              <a:t>nghiệm</a:t>
            </a:r>
            <a:endParaRPr lang="en-US" dirty="0">
              <a:effectLst/>
            </a:endParaRPr>
          </a:p>
          <a:p>
            <a:r>
              <a:rPr lang="en-US" dirty="0" err="1">
                <a:effectLst/>
              </a:rPr>
              <a:t>hội</a:t>
            </a:r>
            <a:r>
              <a:rPr lang="en-US" dirty="0">
                <a:effectLst/>
              </a:rPr>
              <a:t> </a:t>
            </a:r>
            <a:r>
              <a:rPr lang="en-US" dirty="0" err="1">
                <a:effectLst/>
              </a:rPr>
              <a:t>chứng</a:t>
            </a:r>
            <a:r>
              <a:rPr lang="en-US" dirty="0">
                <a:effectLst/>
              </a:rPr>
              <a:t> </a:t>
            </a:r>
            <a:r>
              <a:rPr lang="en-US" dirty="0" err="1">
                <a:effectLst/>
              </a:rPr>
              <a:t>cai</a:t>
            </a:r>
            <a:r>
              <a:rPr lang="en-US" dirty="0">
                <a:effectLst/>
              </a:rPr>
              <a:t> </a:t>
            </a:r>
            <a:r>
              <a:rPr lang="en-US" dirty="0" err="1">
                <a:effectLst/>
              </a:rPr>
              <a:t>nghiên</a:t>
            </a:r>
            <a:r>
              <a:rPr lang="en-US" dirty="0">
                <a:effectLst/>
              </a:rPr>
              <a:t>, </a:t>
            </a:r>
            <a:r>
              <a:rPr lang="en-US" dirty="0" err="1">
                <a:effectLst/>
              </a:rPr>
              <a:t>và</a:t>
            </a:r>
            <a:r>
              <a:rPr lang="en-US" dirty="0">
                <a:effectLst/>
              </a:rPr>
              <a:t> </a:t>
            </a:r>
            <a:r>
              <a:rPr lang="en-US" dirty="0" err="1">
                <a:effectLst/>
              </a:rPr>
              <a:t>bạn</a:t>
            </a:r>
            <a:r>
              <a:rPr lang="en-US" dirty="0">
                <a:effectLst/>
              </a:rPr>
              <a:t> </a:t>
            </a:r>
            <a:r>
              <a:rPr lang="en-US" dirty="0" err="1">
                <a:effectLst/>
              </a:rPr>
              <a:t>đang</a:t>
            </a:r>
            <a:r>
              <a:rPr lang="en-US" dirty="0">
                <a:effectLst/>
              </a:rPr>
              <a:t> </a:t>
            </a:r>
            <a:r>
              <a:rPr lang="en-US" dirty="0" err="1">
                <a:effectLst/>
              </a:rPr>
              <a:t>ở</a:t>
            </a:r>
            <a:r>
              <a:rPr lang="en-US" dirty="0">
                <a:effectLst/>
              </a:rPr>
              <a:t> </a:t>
            </a:r>
            <a:r>
              <a:rPr lang="en-US" dirty="0" err="1">
                <a:effectLst/>
              </a:rPr>
              <a:t>một</a:t>
            </a:r>
            <a:r>
              <a:rPr lang="en-US" dirty="0">
                <a:effectLst/>
              </a:rPr>
              <a:t> </a:t>
            </a:r>
            <a:r>
              <a:rPr lang="en-US" dirty="0" err="1">
                <a:effectLst/>
              </a:rPr>
              <a:t>quán</a:t>
            </a:r>
            <a:r>
              <a:rPr lang="en-US" dirty="0">
                <a:effectLst/>
              </a:rPr>
              <a:t> </a:t>
            </a:r>
            <a:r>
              <a:rPr lang="en-US" dirty="0" err="1">
                <a:effectLst/>
              </a:rPr>
              <a:t>cà</a:t>
            </a:r>
            <a:r>
              <a:rPr lang="en-US" dirty="0">
                <a:effectLst/>
              </a:rPr>
              <a:t> </a:t>
            </a:r>
            <a:r>
              <a:rPr lang="en-US" dirty="0" err="1">
                <a:effectLst/>
              </a:rPr>
              <a:t>phê</a:t>
            </a:r>
            <a:r>
              <a:rPr lang="en-US" dirty="0">
                <a:effectLst/>
              </a:rPr>
              <a:t> </a:t>
            </a:r>
            <a:r>
              <a:rPr lang="en-US" dirty="0" err="1">
                <a:effectLst/>
              </a:rPr>
              <a:t>ngoài</a:t>
            </a:r>
            <a:r>
              <a:rPr lang="en-US" dirty="0">
                <a:effectLst/>
              </a:rPr>
              <a:t> </a:t>
            </a:r>
            <a:r>
              <a:rPr lang="en-US" dirty="0" err="1">
                <a:effectLst/>
              </a:rPr>
              <a:t>trời</a:t>
            </a:r>
            <a:r>
              <a:rPr lang="en-US" dirty="0">
                <a:effectLst/>
              </a:rPr>
              <a:t> </a:t>
            </a:r>
            <a:r>
              <a:rPr lang="en-US" dirty="0" err="1">
                <a:effectLst/>
              </a:rPr>
              <a:t>với</a:t>
            </a:r>
            <a:r>
              <a:rPr lang="en-US" dirty="0">
                <a:effectLst/>
              </a:rPr>
              <a:t> </a:t>
            </a:r>
            <a:r>
              <a:rPr lang="en-US" dirty="0" err="1">
                <a:effectLst/>
              </a:rPr>
              <a:t>một</a:t>
            </a:r>
            <a:r>
              <a:rPr lang="en-US" dirty="0">
                <a:effectLst/>
              </a:rPr>
              <a:t> </a:t>
            </a:r>
            <a:r>
              <a:rPr lang="en-US" dirty="0" err="1">
                <a:effectLst/>
              </a:rPr>
              <a:t>người</a:t>
            </a:r>
            <a:r>
              <a:rPr lang="en-US" dirty="0">
                <a:effectLst/>
              </a:rPr>
              <a:t> </a:t>
            </a:r>
            <a:r>
              <a:rPr lang="en-US" dirty="0" err="1">
                <a:effectLst/>
              </a:rPr>
              <a:t>bạn</a:t>
            </a:r>
            <a:r>
              <a:rPr lang="en-US" dirty="0">
                <a:effectLst/>
              </a:rPr>
              <a:t> </a:t>
            </a:r>
            <a:r>
              <a:rPr lang="en-US" dirty="0" err="1">
                <a:effectLst/>
              </a:rPr>
              <a:t>lấy</a:t>
            </a:r>
            <a:r>
              <a:rPr lang="en-US" dirty="0">
                <a:effectLst/>
              </a:rPr>
              <a:t> </a:t>
            </a:r>
            <a:r>
              <a:rPr lang="en-US" dirty="0" err="1">
                <a:effectLst/>
              </a:rPr>
              <a:t>ra</a:t>
            </a:r>
            <a:r>
              <a:rPr lang="en-US" dirty="0">
                <a:effectLst/>
              </a:rPr>
              <a:t> </a:t>
            </a:r>
            <a:r>
              <a:rPr lang="en-US" dirty="0" err="1">
                <a:effectLst/>
              </a:rPr>
              <a:t>một</a:t>
            </a:r>
            <a:r>
              <a:rPr lang="en-US" dirty="0">
                <a:effectLst/>
              </a:rPr>
              <a:t> </a:t>
            </a:r>
            <a:r>
              <a:rPr lang="en-US" dirty="0" err="1">
                <a:effectLst/>
              </a:rPr>
              <a:t>gói</a:t>
            </a:r>
            <a:r>
              <a:rPr lang="en-US" dirty="0">
                <a:effectLst/>
              </a:rPr>
              <a:t>, </a:t>
            </a:r>
            <a:r>
              <a:rPr lang="en-US" dirty="0" err="1">
                <a:effectLst/>
              </a:rPr>
              <a:t>một</a:t>
            </a:r>
            <a:r>
              <a:rPr lang="en-US" dirty="0">
                <a:effectLst/>
              </a:rPr>
              <a:t> </a:t>
            </a:r>
            <a:r>
              <a:rPr lang="en-US" dirty="0" err="1">
                <a:effectLst/>
              </a:rPr>
              <a:t>điếu</a:t>
            </a:r>
            <a:r>
              <a:rPr lang="en-US" dirty="0">
                <a:effectLst/>
              </a:rPr>
              <a:t> </a:t>
            </a:r>
            <a:r>
              <a:rPr lang="en-US" dirty="0" err="1">
                <a:effectLst/>
              </a:rPr>
              <a:t>và</a:t>
            </a:r>
            <a:r>
              <a:rPr lang="en-US" dirty="0">
                <a:effectLst/>
              </a:rPr>
              <a:t> </a:t>
            </a:r>
            <a:r>
              <a:rPr lang="en-US" dirty="0" err="1">
                <a:effectLst/>
              </a:rPr>
              <a:t>đưa</a:t>
            </a:r>
            <a:r>
              <a:rPr lang="en-US" dirty="0">
                <a:effectLst/>
              </a:rPr>
              <a:t> </a:t>
            </a:r>
            <a:r>
              <a:rPr lang="en-US" dirty="0" err="1">
                <a:effectLst/>
              </a:rPr>
              <a:t>nó</a:t>
            </a:r>
            <a:r>
              <a:rPr lang="en-US" dirty="0">
                <a:effectLst/>
              </a:rPr>
              <a:t> </a:t>
            </a:r>
            <a:r>
              <a:rPr lang="en-US" dirty="0" err="1">
                <a:effectLst/>
              </a:rPr>
              <a:t>cho</a:t>
            </a:r>
            <a:r>
              <a:rPr lang="en-US" dirty="0">
                <a:effectLst/>
              </a:rPr>
              <a:t> </a:t>
            </a:r>
            <a:r>
              <a:rPr lang="en-US" dirty="0" err="1">
                <a:effectLst/>
              </a:rPr>
              <a:t>bạn</a:t>
            </a:r>
            <a:r>
              <a:rPr lang="en-US" dirty="0">
                <a:effectLst/>
              </a:rPr>
              <a:t>. </a:t>
            </a:r>
            <a:r>
              <a:rPr lang="en-US" dirty="0" err="1">
                <a:effectLst/>
              </a:rPr>
              <a:t>Đột</a:t>
            </a:r>
            <a:r>
              <a:rPr lang="en-US" dirty="0">
                <a:effectLst/>
              </a:rPr>
              <a:t> </a:t>
            </a:r>
            <a:r>
              <a:rPr lang="en-US" dirty="0" err="1">
                <a:effectLst/>
              </a:rPr>
              <a:t>nhiên</a:t>
            </a:r>
            <a:r>
              <a:rPr lang="en-US" dirty="0">
                <a:effectLst/>
              </a:rPr>
              <a:t> </a:t>
            </a:r>
            <a:r>
              <a:rPr lang="en-US" dirty="0" err="1">
                <a:effectLst/>
              </a:rPr>
              <a:t>bạn</a:t>
            </a:r>
            <a:r>
              <a:rPr lang="en-US" dirty="0">
                <a:effectLst/>
              </a:rPr>
              <a:t> </a:t>
            </a:r>
            <a:r>
              <a:rPr lang="en-US" dirty="0" err="1">
                <a:effectLst/>
              </a:rPr>
              <a:t>cảm</a:t>
            </a:r>
            <a:r>
              <a:rPr lang="en-US" dirty="0">
                <a:effectLst/>
              </a:rPr>
              <a:t> </a:t>
            </a:r>
            <a:r>
              <a:rPr lang="en-US" dirty="0" err="1">
                <a:effectLst/>
              </a:rPr>
              <a:t>thấy</a:t>
            </a:r>
            <a:r>
              <a:rPr lang="en-US" dirty="0">
                <a:effectLst/>
              </a:rPr>
              <a:t> </a:t>
            </a:r>
            <a:r>
              <a:rPr lang="en-US" dirty="0" err="1">
                <a:effectLst/>
              </a:rPr>
              <a:t>rất</a:t>
            </a:r>
            <a:r>
              <a:rPr lang="en-US" dirty="0">
                <a:effectLst/>
              </a:rPr>
              <a:t> </a:t>
            </a:r>
            <a:r>
              <a:rPr lang="en-US" dirty="0" err="1">
                <a:effectLst/>
              </a:rPr>
              <a:t>thèm</a:t>
            </a:r>
            <a:r>
              <a:rPr lang="en-US" dirty="0">
                <a:effectLst/>
              </a:rPr>
              <a:t> </a:t>
            </a:r>
            <a:r>
              <a:rPr lang="en-US" dirty="0" err="1">
                <a:effectLst/>
              </a:rPr>
              <a:t>Làm</a:t>
            </a:r>
            <a:r>
              <a:rPr lang="en-US" dirty="0">
                <a:effectLst/>
              </a:rPr>
              <a:t> </a:t>
            </a:r>
            <a:r>
              <a:rPr lang="en-US" dirty="0" err="1">
                <a:effectLst/>
              </a:rPr>
              <a:t>thế</a:t>
            </a:r>
            <a:r>
              <a:rPr lang="en-US" dirty="0">
                <a:effectLst/>
              </a:rPr>
              <a:t> </a:t>
            </a:r>
            <a:r>
              <a:rPr lang="en-US" dirty="0" err="1">
                <a:effectLst/>
              </a:rPr>
              <a:t>nào</a:t>
            </a:r>
            <a:r>
              <a:rPr lang="en-US" dirty="0">
                <a:effectLst/>
              </a:rPr>
              <a:t> </a:t>
            </a:r>
            <a:r>
              <a:rPr lang="en-US" dirty="0" err="1">
                <a:effectLst/>
              </a:rPr>
              <a:t>bạn</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vượt</a:t>
            </a:r>
            <a:r>
              <a:rPr lang="en-US" dirty="0">
                <a:effectLst/>
              </a:rPr>
              <a:t> qua </a:t>
            </a:r>
            <a:r>
              <a:rPr lang="en-US" dirty="0" err="1">
                <a:effectLst/>
              </a:rPr>
              <a:t>không</a:t>
            </a:r>
            <a:r>
              <a:rPr lang="en-US" dirty="0">
                <a:effectLst/>
              </a:rPr>
              <a:t> </a:t>
            </a:r>
            <a:r>
              <a:rPr lang="en-US" dirty="0" err="1">
                <a:effectLst/>
              </a:rPr>
              <a:t>có</a:t>
            </a:r>
            <a:r>
              <a:rPr lang="en-US" dirty="0">
                <a:effectLst/>
              </a:rPr>
              <a:t> </a:t>
            </a:r>
            <a:r>
              <a:rPr lang="en-US" dirty="0" err="1">
                <a:effectLst/>
              </a:rPr>
              <a:t>hút</a:t>
            </a:r>
            <a:r>
              <a:rPr lang="en-US" dirty="0">
                <a:effectLst/>
              </a:rPr>
              <a:t> </a:t>
            </a:r>
            <a:r>
              <a:rPr lang="en-US" dirty="0" err="1">
                <a:effectLst/>
              </a:rPr>
              <a:t>thuốc</a:t>
            </a:r>
            <a:r>
              <a:rPr lang="en-US" dirty="0">
                <a:effectLst/>
              </a:rPr>
              <a:t>? "</a:t>
            </a:r>
          </a:p>
          <a:p>
            <a:endParaRPr lang="en-US" dirty="0">
              <a:effectLst/>
            </a:endParaRPr>
          </a:p>
          <a:p>
            <a:r>
              <a:rPr lang="en-US" dirty="0" err="1">
                <a:effectLst/>
              </a:rPr>
              <a:t>Câu</a:t>
            </a:r>
            <a:r>
              <a:rPr lang="en-US" dirty="0">
                <a:effectLst/>
              </a:rPr>
              <a:t> </a:t>
            </a:r>
            <a:r>
              <a:rPr lang="en-US" dirty="0" err="1">
                <a:effectLst/>
              </a:rPr>
              <a:t>trả</a:t>
            </a:r>
            <a:r>
              <a:rPr lang="en-US" dirty="0">
                <a:effectLst/>
              </a:rPr>
              <a:t> </a:t>
            </a:r>
            <a:r>
              <a:rPr lang="en-US" dirty="0" err="1">
                <a:effectLst/>
              </a:rPr>
              <a:t>lời</a:t>
            </a:r>
            <a:r>
              <a:rPr lang="en-US" dirty="0">
                <a:effectLst/>
              </a:rPr>
              <a:t> </a:t>
            </a:r>
            <a:r>
              <a:rPr lang="en-US" dirty="0" err="1">
                <a:effectLst/>
              </a:rPr>
              <a:t>của</a:t>
            </a:r>
            <a:r>
              <a:rPr lang="en-US" dirty="0">
                <a:effectLst/>
              </a:rPr>
              <a:t> </a:t>
            </a:r>
            <a:r>
              <a:rPr lang="en-US" dirty="0" err="1">
                <a:effectLst/>
              </a:rPr>
              <a:t>khách</a:t>
            </a:r>
            <a:r>
              <a:rPr lang="en-US" dirty="0">
                <a:effectLst/>
              </a:rPr>
              <a:t> </a:t>
            </a:r>
            <a:r>
              <a:rPr lang="en-US" dirty="0" err="1">
                <a:effectLst/>
              </a:rPr>
              <a:t>hàng</a:t>
            </a:r>
            <a:r>
              <a:rPr lang="en-US" dirty="0">
                <a:effectLst/>
              </a:rPr>
              <a:t> </a:t>
            </a:r>
            <a:r>
              <a:rPr lang="en-US" dirty="0" err="1">
                <a:effectLst/>
              </a:rPr>
              <a:t>sẽ</a:t>
            </a:r>
            <a:r>
              <a:rPr lang="en-US" dirty="0">
                <a:effectLst/>
              </a:rPr>
              <a:t> </a:t>
            </a:r>
            <a:r>
              <a:rPr lang="en-US" dirty="0" err="1">
                <a:effectLst/>
              </a:rPr>
              <a:t>đư</a:t>
            </a:r>
            <a:r>
              <a:rPr lang="en-US" dirty="0">
                <a:effectLst/>
              </a:rPr>
              <a:t> </a:t>
            </a:r>
            <a:r>
              <a:rPr lang="en-US" dirty="0" err="1">
                <a:effectLst/>
              </a:rPr>
              <a:t>đến</a:t>
            </a:r>
            <a:r>
              <a:rPr lang="en-US" dirty="0">
                <a:effectLst/>
              </a:rPr>
              <a:t> </a:t>
            </a:r>
            <a:r>
              <a:rPr lang="en-US" dirty="0" err="1">
                <a:effectLst/>
              </a:rPr>
              <a:t>câu</a:t>
            </a:r>
            <a:r>
              <a:rPr lang="en-US" dirty="0">
                <a:effectLst/>
              </a:rPr>
              <a:t> </a:t>
            </a:r>
            <a:r>
              <a:rPr lang="en-US" dirty="0" err="1">
                <a:effectLst/>
              </a:rPr>
              <a:t>nói</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nhiều</a:t>
            </a:r>
            <a:r>
              <a:rPr lang="en-US" dirty="0">
                <a:effectLst/>
              </a:rPr>
              <a:t> </a:t>
            </a:r>
            <a:r>
              <a:rPr lang="en-US" dirty="0" err="1">
                <a:effectLst/>
              </a:rPr>
              <a:t>hơn</a:t>
            </a:r>
            <a:r>
              <a:rPr lang="en-US" dirty="0">
                <a:effectLst/>
              </a:rPr>
              <a:t>, </a:t>
            </a:r>
            <a:r>
              <a:rPr lang="en-US" dirty="0" err="1">
                <a:effectLst/>
              </a:rPr>
              <a:t>và</a:t>
            </a:r>
            <a:r>
              <a:rPr lang="en-US" dirty="0">
                <a:effectLst/>
              </a:rPr>
              <a:t> </a:t>
            </a:r>
            <a:r>
              <a:rPr lang="en-US" dirty="0" err="1">
                <a:effectLst/>
              </a:rPr>
              <a:t>bạn</a:t>
            </a:r>
            <a:r>
              <a:rPr lang="en-US" dirty="0">
                <a:effectLst/>
              </a:rPr>
              <a:t> </a:t>
            </a:r>
            <a:r>
              <a:rPr lang="en-US" dirty="0" err="1">
                <a:effectLst/>
              </a:rPr>
              <a:t>cũng</a:t>
            </a:r>
            <a:endParaRPr lang="en-US" dirty="0">
              <a:effectLst/>
            </a:endParaRPr>
          </a:p>
          <a:p>
            <a:r>
              <a:rPr lang="en-US" dirty="0" err="1">
                <a:effectLst/>
              </a:rPr>
              <a:t>dự</a:t>
            </a:r>
            <a:r>
              <a:rPr lang="en-US" dirty="0">
                <a:effectLst/>
              </a:rPr>
              <a:t> </a:t>
            </a:r>
            <a:r>
              <a:rPr lang="en-US" dirty="0" err="1">
                <a:effectLst/>
              </a:rPr>
              <a:t>đoán</a:t>
            </a:r>
            <a:r>
              <a:rPr lang="en-US" dirty="0">
                <a:effectLst/>
              </a:rPr>
              <a:t> </a:t>
            </a:r>
            <a:r>
              <a:rPr lang="en-US" dirty="0" err="1">
                <a:effectLst/>
              </a:rPr>
              <a:t>các</a:t>
            </a:r>
            <a:r>
              <a:rPr lang="en-US" dirty="0">
                <a:effectLst/>
              </a:rPr>
              <a:t> </a:t>
            </a:r>
            <a:r>
              <a:rPr lang="en-US" dirty="0" err="1">
                <a:effectLst/>
              </a:rPr>
              <a:t>chiến</a:t>
            </a:r>
            <a:r>
              <a:rPr lang="en-US" dirty="0">
                <a:effectLst/>
              </a:rPr>
              <a:t> </a:t>
            </a:r>
            <a:r>
              <a:rPr lang="en-US" dirty="0" err="1">
                <a:effectLst/>
              </a:rPr>
              <a:t>lược</a:t>
            </a:r>
            <a:r>
              <a:rPr lang="en-US" dirty="0">
                <a:effectLst/>
              </a:rPr>
              <a:t> </a:t>
            </a:r>
            <a:r>
              <a:rPr lang="en-US" dirty="0" err="1">
                <a:effectLst/>
              </a:rPr>
              <a:t>đối</a:t>
            </a:r>
            <a:r>
              <a:rPr lang="en-US" dirty="0">
                <a:effectLst/>
              </a:rPr>
              <a:t> </a:t>
            </a:r>
            <a:r>
              <a:rPr lang="en-US" dirty="0" err="1">
                <a:effectLst/>
              </a:rPr>
              <a:t>phó</a:t>
            </a:r>
            <a:r>
              <a:rPr lang="en-US" dirty="0">
                <a:effectLst/>
              </a:rPr>
              <a:t> </a:t>
            </a:r>
            <a:r>
              <a:rPr lang="en-US" dirty="0" err="1">
                <a:effectLst/>
              </a:rPr>
              <a:t>với</a:t>
            </a:r>
            <a:r>
              <a:rPr lang="en-US" dirty="0">
                <a:effectLst/>
              </a:rPr>
              <a:t> </a:t>
            </a:r>
            <a:r>
              <a:rPr lang="en-US" dirty="0" err="1">
                <a:effectLst/>
              </a:rPr>
              <a:t>các</a:t>
            </a:r>
            <a:r>
              <a:rPr lang="en-US" dirty="0">
                <a:effectLst/>
              </a:rPr>
              <a:t> </a:t>
            </a:r>
            <a:r>
              <a:rPr lang="en-US" dirty="0" err="1">
                <a:effectLst/>
              </a:rPr>
              <a:t>khía</a:t>
            </a:r>
            <a:r>
              <a:rPr lang="en-US" dirty="0">
                <a:effectLst/>
              </a:rPr>
              <a:t> </a:t>
            </a:r>
            <a:r>
              <a:rPr lang="en-US" dirty="0" err="1">
                <a:effectLst/>
              </a:rPr>
              <a:t>cạnh</a:t>
            </a:r>
            <a:r>
              <a:rPr lang="en-US" dirty="0">
                <a:effectLst/>
              </a:rPr>
              <a:t> </a:t>
            </a:r>
            <a:r>
              <a:rPr lang="en-US" dirty="0" err="1">
                <a:effectLst/>
              </a:rPr>
              <a:t>khó</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Điều</a:t>
            </a:r>
            <a:r>
              <a:rPr lang="en-US" dirty="0">
                <a:effectLst/>
              </a:rPr>
              <a:t> </a:t>
            </a:r>
            <a:r>
              <a:rPr lang="en-US" dirty="0" err="1">
                <a:effectLst/>
              </a:rPr>
              <a:t>quan</a:t>
            </a:r>
            <a:r>
              <a:rPr lang="en-US" dirty="0">
                <a:effectLst/>
              </a:rPr>
              <a:t> </a:t>
            </a:r>
            <a:r>
              <a:rPr lang="en-US" dirty="0" err="1">
                <a:effectLst/>
              </a:rPr>
              <a:t>trọng</a:t>
            </a:r>
            <a:r>
              <a:rPr lang="en-US" dirty="0">
                <a:effectLst/>
              </a:rPr>
              <a:t> </a:t>
            </a:r>
            <a:r>
              <a:rPr lang="en-US" dirty="0" err="1">
                <a:effectLst/>
              </a:rPr>
              <a:t>là</a:t>
            </a:r>
            <a:r>
              <a:rPr lang="en-US" dirty="0">
                <a:effectLst/>
              </a:rPr>
              <a:t> </a:t>
            </a:r>
            <a:r>
              <a:rPr lang="en-US" dirty="0" err="1">
                <a:effectLst/>
              </a:rPr>
              <a:t>bạn</a:t>
            </a:r>
            <a:r>
              <a:rPr lang="en-US" dirty="0">
                <a:effectLst/>
              </a:rPr>
              <a:t> </a:t>
            </a:r>
            <a:r>
              <a:rPr lang="en-US" dirty="0" err="1">
                <a:effectLst/>
              </a:rPr>
              <a:t>không</a:t>
            </a:r>
            <a:r>
              <a:rPr lang="en-US" dirty="0">
                <a:effectLst/>
              </a:rPr>
              <a:t> </a:t>
            </a:r>
            <a:r>
              <a:rPr lang="en-US" dirty="0" err="1">
                <a:effectLst/>
              </a:rPr>
              <a:t>cung</a:t>
            </a:r>
            <a:r>
              <a:rPr lang="en-US" dirty="0">
                <a:effectLst/>
              </a:rPr>
              <a:t> </a:t>
            </a:r>
            <a:r>
              <a:rPr lang="en-US" dirty="0" err="1">
                <a:effectLst/>
              </a:rPr>
              <a:t>cấp</a:t>
            </a:r>
            <a:r>
              <a:rPr lang="en-US" dirty="0">
                <a:effectLst/>
              </a:rPr>
              <a:t> </a:t>
            </a:r>
            <a:r>
              <a:rPr lang="en-US" dirty="0" err="1">
                <a:effectLst/>
              </a:rPr>
              <a:t>ý</a:t>
            </a:r>
            <a:r>
              <a:rPr lang="en-US" dirty="0">
                <a:effectLst/>
              </a:rPr>
              <a:t> </a:t>
            </a:r>
            <a:r>
              <a:rPr lang="en-US" dirty="0" err="1">
                <a:effectLst/>
              </a:rPr>
              <a:t>tưởng</a:t>
            </a:r>
            <a:r>
              <a:rPr lang="en-US" dirty="0">
                <a:effectLst/>
              </a:rPr>
              <a:t> </a:t>
            </a:r>
            <a:r>
              <a:rPr lang="en-US" dirty="0" err="1">
                <a:effectLst/>
              </a:rPr>
              <a:t>cua</a:t>
            </a:r>
            <a:r>
              <a:rPr lang="en-US" dirty="0">
                <a:effectLst/>
              </a:rPr>
              <a:t> </a:t>
            </a:r>
            <a:r>
              <a:rPr lang="en-US" dirty="0" err="1">
                <a:effectLst/>
              </a:rPr>
              <a:t>mình</a:t>
            </a:r>
            <a:r>
              <a:rPr lang="en-US" dirty="0">
                <a:effectLst/>
              </a:rPr>
              <a:t>, </a:t>
            </a:r>
            <a:r>
              <a:rPr lang="en-US" dirty="0" err="1">
                <a:effectLst/>
              </a:rPr>
              <a:t>tru</a:t>
            </a:r>
            <a:r>
              <a:rPr lang="en-US" dirty="0">
                <a:effectLst/>
              </a:rPr>
              <a:t> </a:t>
            </a:r>
            <a:r>
              <a:rPr lang="en-US" dirty="0" err="1">
                <a:effectLst/>
              </a:rPr>
              <a:t>khi</a:t>
            </a:r>
            <a:r>
              <a:rPr lang="en-US" dirty="0">
                <a:effectLst/>
              </a:rPr>
              <a:t> TC hoi </a:t>
            </a:r>
            <a:r>
              <a:rPr lang="en-US" dirty="0" err="1">
                <a:effectLst/>
              </a:rPr>
              <a:t>truc</a:t>
            </a:r>
            <a:r>
              <a:rPr lang="en-US" dirty="0">
                <a:effectLst/>
              </a:rPr>
              <a:t> </a:t>
            </a:r>
            <a:r>
              <a:rPr lang="en-US" dirty="0" err="1">
                <a:effectLst/>
              </a:rPr>
              <a:t>tiep</a:t>
            </a:r>
            <a:r>
              <a:rPr lang="en-US" dirty="0">
                <a:effectLst/>
              </a:rPr>
              <a:t> </a:t>
            </a:r>
          </a:p>
          <a:p>
            <a:endParaRPr lang="en-US" dirty="0">
              <a:effectLst/>
            </a:endParaRPr>
          </a:p>
          <a:p>
            <a:endParaRPr lang="en-US" dirty="0">
              <a:effectLst/>
            </a:endParaRPr>
          </a:p>
          <a:p>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137</a:t>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effectLst/>
              </a:rPr>
              <a:t>thay</a:t>
            </a:r>
            <a:r>
              <a:rPr lang="en-US" dirty="0">
                <a:effectLst/>
              </a:rPr>
              <a:t> </a:t>
            </a:r>
            <a:r>
              <a:rPr lang="en-US" dirty="0" err="1">
                <a:effectLst/>
              </a:rPr>
              <a:t>đổi</a:t>
            </a:r>
            <a:r>
              <a:rPr lang="en-US" dirty="0">
                <a:effectLst/>
              </a:rPr>
              <a:t> </a:t>
            </a:r>
            <a:r>
              <a:rPr lang="en-US" dirty="0" err="1">
                <a:effectLst/>
              </a:rPr>
              <a:t>dao</a:t>
            </a:r>
            <a:r>
              <a:rPr lang="en-US" dirty="0">
                <a:effectLst/>
              </a:rPr>
              <a:t> </a:t>
            </a:r>
            <a:r>
              <a:rPr lang="en-US" dirty="0" err="1">
                <a:effectLst/>
              </a:rPr>
              <a:t>động</a:t>
            </a:r>
            <a:r>
              <a:rPr lang="en-US" dirty="0">
                <a:effectLst/>
              </a:rPr>
              <a:t> </a:t>
            </a:r>
            <a:r>
              <a:rPr lang="en-US" dirty="0" err="1">
                <a:effectLst/>
              </a:rPr>
              <a:t>theo</a:t>
            </a:r>
            <a:r>
              <a:rPr lang="en-US" dirty="0">
                <a:effectLst/>
              </a:rPr>
              <a:t> </a:t>
            </a:r>
            <a:r>
              <a:rPr lang="en-US" dirty="0" err="1">
                <a:effectLst/>
              </a:rPr>
              <a:t>thời</a:t>
            </a:r>
            <a:r>
              <a:rPr lang="en-US" dirty="0">
                <a:effectLst/>
              </a:rPr>
              <a:t> </a:t>
            </a:r>
            <a:r>
              <a:rPr lang="en-US" dirty="0" err="1">
                <a:effectLst/>
              </a:rPr>
              <a:t>gian</a:t>
            </a:r>
            <a:r>
              <a:rPr lang="en-US" dirty="0">
                <a:effectLst/>
              </a:rPr>
              <a:t> </a:t>
            </a:r>
            <a:r>
              <a:rPr lang="en-US" dirty="0" err="1">
                <a:effectLst/>
              </a:rPr>
              <a:t>bất</a:t>
            </a:r>
            <a:r>
              <a:rPr lang="en-US" dirty="0">
                <a:effectLst/>
              </a:rPr>
              <a:t> </a:t>
            </a:r>
            <a:r>
              <a:rPr lang="en-US" dirty="0" err="1">
                <a:effectLst/>
              </a:rPr>
              <a:t>kể</a:t>
            </a:r>
            <a:r>
              <a:rPr lang="en-US" dirty="0">
                <a:effectLst/>
              </a:rPr>
              <a:t> </a:t>
            </a:r>
            <a:r>
              <a:rPr lang="en-US" dirty="0" err="1">
                <a:effectLst/>
              </a:rPr>
              <a:t>mực</a:t>
            </a:r>
            <a:r>
              <a:rPr lang="en-US" dirty="0">
                <a:effectLst/>
              </a:rPr>
              <a:t> </a:t>
            </a:r>
            <a:r>
              <a:rPr lang="en-US" dirty="0" err="1">
                <a:effectLst/>
              </a:rPr>
              <a:t>độ</a:t>
            </a:r>
            <a:r>
              <a:rPr lang="en-US" dirty="0">
                <a:effectLst/>
              </a:rPr>
              <a:t> </a:t>
            </a:r>
            <a:r>
              <a:rPr lang="en-US" dirty="0" err="1">
                <a:effectLst/>
              </a:rPr>
              <a:t>sẵn</a:t>
            </a:r>
            <a:r>
              <a:rPr lang="en-US" dirty="0">
                <a:effectLst/>
              </a:rPr>
              <a:t> </a:t>
            </a:r>
            <a:r>
              <a:rPr lang="en-US" dirty="0" err="1">
                <a:effectLst/>
              </a:rPr>
              <a:t>sàng</a:t>
            </a:r>
            <a:r>
              <a:rPr lang="en-US" dirty="0">
                <a:effectLst/>
              </a:rPr>
              <a:t> </a:t>
            </a:r>
            <a:r>
              <a:rPr lang="en-US" dirty="0" err="1">
                <a:effectLst/>
              </a:rPr>
              <a:t>của</a:t>
            </a:r>
            <a:r>
              <a:rPr lang="en-US" dirty="0">
                <a:effectLst/>
              </a:rPr>
              <a:t> TC</a:t>
            </a:r>
          </a:p>
          <a:p>
            <a:r>
              <a:rPr lang="en-US" dirty="0" err="1">
                <a:effectLst/>
              </a:rPr>
              <a:t>một</a:t>
            </a:r>
            <a:r>
              <a:rPr lang="en-US" dirty="0">
                <a:effectLst/>
              </a:rPr>
              <a:t> </a:t>
            </a:r>
            <a:r>
              <a:rPr lang="en-US" dirty="0" err="1">
                <a:effectLst/>
              </a:rPr>
              <a:t>số</a:t>
            </a:r>
            <a:r>
              <a:rPr lang="en-US" dirty="0">
                <a:effectLst/>
              </a:rPr>
              <a:t> </a:t>
            </a:r>
            <a:r>
              <a:rPr lang="en-US" dirty="0" err="1">
                <a:effectLst/>
              </a:rPr>
              <a:t>người</a:t>
            </a:r>
            <a:r>
              <a:rPr lang="en-US" dirty="0">
                <a:effectLst/>
              </a:rPr>
              <a:t> </a:t>
            </a:r>
            <a:r>
              <a:rPr lang="en-US" dirty="0" err="1">
                <a:effectLst/>
              </a:rPr>
              <a:t>cần</a:t>
            </a:r>
            <a:r>
              <a:rPr lang="en-US" dirty="0">
                <a:effectLst/>
              </a:rPr>
              <a:t> </a:t>
            </a:r>
            <a:r>
              <a:rPr lang="en-US" dirty="0" err="1">
                <a:effectLst/>
              </a:rPr>
              <a:t>ít</a:t>
            </a:r>
            <a:r>
              <a:rPr lang="en-US" dirty="0">
                <a:effectLst/>
              </a:rPr>
              <a:t> </a:t>
            </a:r>
            <a:r>
              <a:rPr lang="en-US" dirty="0" err="1">
                <a:effectLst/>
              </a:rPr>
              <a:t>hoặc</a:t>
            </a:r>
            <a:r>
              <a:rPr lang="en-US" dirty="0">
                <a:effectLst/>
              </a:rPr>
              <a:t> </a:t>
            </a:r>
            <a:r>
              <a:rPr lang="en-US" dirty="0" err="1">
                <a:effectLst/>
              </a:rPr>
              <a:t>không</a:t>
            </a:r>
            <a:r>
              <a:rPr lang="en-US" dirty="0">
                <a:effectLst/>
              </a:rPr>
              <a:t> </a:t>
            </a:r>
            <a:r>
              <a:rPr lang="en-US" dirty="0" err="1">
                <a:effectLst/>
              </a:rPr>
              <a:t>cần</a:t>
            </a:r>
            <a:r>
              <a:rPr lang="en-US" dirty="0">
                <a:effectLst/>
              </a:rPr>
              <a:t> </a:t>
            </a:r>
            <a:r>
              <a:rPr lang="en-US" dirty="0" err="1">
                <a:effectLst/>
              </a:rPr>
              <a:t>trợ</a:t>
            </a:r>
            <a:r>
              <a:rPr lang="en-US" dirty="0">
                <a:effectLst/>
              </a:rPr>
              <a:t> </a:t>
            </a:r>
            <a:r>
              <a:rPr lang="en-US" dirty="0" err="1">
                <a:effectLst/>
              </a:rPr>
              <a:t>giúp</a:t>
            </a:r>
            <a:r>
              <a:rPr lang="en-US" dirty="0">
                <a:effectLst/>
              </a:rPr>
              <a:t> </a:t>
            </a:r>
            <a:r>
              <a:rPr lang="en-US" dirty="0" err="1">
                <a:effectLst/>
              </a:rPr>
              <a:t>thêm</a:t>
            </a:r>
            <a:r>
              <a:rPr lang="en-US" dirty="0">
                <a:effectLst/>
              </a:rPr>
              <a:t> . MI </a:t>
            </a:r>
            <a:r>
              <a:rPr lang="en-US" dirty="0" err="1">
                <a:effectLst/>
              </a:rPr>
              <a:t>tự</a:t>
            </a:r>
            <a:r>
              <a:rPr lang="en-US" dirty="0">
                <a:effectLst/>
              </a:rPr>
              <a:t> </a:t>
            </a:r>
            <a:r>
              <a:rPr lang="en-US" dirty="0" err="1">
                <a:effectLst/>
              </a:rPr>
              <a:t>nó</a:t>
            </a:r>
            <a:r>
              <a:rPr lang="en-US" dirty="0">
                <a:effectLst/>
              </a:rPr>
              <a:t> </a:t>
            </a:r>
            <a:r>
              <a:rPr lang="en-US" dirty="0" err="1">
                <a:effectLst/>
              </a:rPr>
              <a:t>thường</a:t>
            </a:r>
            <a:r>
              <a:rPr lang="en-US" dirty="0">
                <a:effectLst/>
              </a:rPr>
              <a:t> </a:t>
            </a:r>
            <a:r>
              <a:rPr lang="en-US" dirty="0" err="1">
                <a:effectLst/>
              </a:rPr>
              <a:t>gây</a:t>
            </a:r>
            <a:r>
              <a:rPr lang="en-US" dirty="0">
                <a:effectLst/>
              </a:rPr>
              <a:t> </a:t>
            </a:r>
            <a:r>
              <a:rPr lang="en-US" dirty="0" err="1">
                <a:effectLst/>
              </a:rPr>
              <a:t>ra</a:t>
            </a:r>
            <a:r>
              <a:rPr lang="en-US" dirty="0">
                <a:effectLst/>
              </a:rPr>
              <a:t> </a:t>
            </a:r>
            <a:r>
              <a:rPr lang="en-US" dirty="0" err="1">
                <a:effectLst/>
              </a:rPr>
              <a:t>sự</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mà</a:t>
            </a:r>
            <a:r>
              <a:rPr lang="en-US" dirty="0">
                <a:effectLst/>
              </a:rPr>
              <a:t> </a:t>
            </a:r>
            <a:r>
              <a:rPr lang="en-US" dirty="0" err="1">
                <a:effectLst/>
              </a:rPr>
              <a:t>không</a:t>
            </a:r>
            <a:r>
              <a:rPr lang="en-US" dirty="0">
                <a:effectLst/>
              </a:rPr>
              <a:t> </a:t>
            </a:r>
            <a:r>
              <a:rPr lang="en-US" dirty="0" err="1">
                <a:effectLst/>
              </a:rPr>
              <a:t>cần</a:t>
            </a:r>
            <a:r>
              <a:rPr lang="en-US" dirty="0">
                <a:effectLst/>
              </a:rPr>
              <a:t> </a:t>
            </a:r>
            <a:r>
              <a:rPr lang="en-US" dirty="0" err="1">
                <a:effectLst/>
              </a:rPr>
              <a:t>điều</a:t>
            </a:r>
            <a:r>
              <a:rPr lang="en-US" dirty="0">
                <a:effectLst/>
              </a:rPr>
              <a:t> </a:t>
            </a:r>
            <a:r>
              <a:rPr lang="en-US" dirty="0" err="1">
                <a:effectLst/>
              </a:rPr>
              <a:t>trị</a:t>
            </a:r>
            <a:r>
              <a:rPr lang="en-US" dirty="0">
                <a:effectLst/>
              </a:rPr>
              <a:t> </a:t>
            </a:r>
            <a:r>
              <a:rPr lang="en-US" dirty="0" err="1">
                <a:effectLst/>
              </a:rPr>
              <a:t>thêm</a:t>
            </a:r>
            <a:r>
              <a:rPr lang="en-US" dirty="0">
                <a:effectLst/>
              </a:rPr>
              <a:t> </a:t>
            </a:r>
            <a:r>
              <a:rPr lang="en-US" dirty="0" err="1">
                <a:effectLst/>
              </a:rPr>
              <a:t>nữa</a:t>
            </a:r>
            <a:r>
              <a:rPr lang="en-US" dirty="0">
                <a:effectLst/>
              </a:rPr>
              <a:t>. </a:t>
            </a:r>
            <a:r>
              <a:rPr lang="en-US" dirty="0" err="1">
                <a:effectLst/>
              </a:rPr>
              <a:t>Tuy</a:t>
            </a:r>
            <a:r>
              <a:rPr lang="en-US" dirty="0">
                <a:effectLst/>
              </a:rPr>
              <a:t> </a:t>
            </a:r>
            <a:r>
              <a:rPr lang="en-US" dirty="0" err="1">
                <a:effectLst/>
              </a:rPr>
              <a:t>nhiên</a:t>
            </a:r>
            <a:r>
              <a:rPr lang="en-US" dirty="0">
                <a:effectLst/>
              </a:rPr>
              <a:t>, </a:t>
            </a:r>
            <a:r>
              <a:rPr lang="en-US" dirty="0" err="1">
                <a:effectLst/>
              </a:rPr>
              <a:t>một</a:t>
            </a:r>
            <a:r>
              <a:rPr lang="en-US" dirty="0">
                <a:effectLst/>
              </a:rPr>
              <a:t> </a:t>
            </a:r>
            <a:r>
              <a:rPr lang="en-US" dirty="0" err="1">
                <a:effectLst/>
              </a:rPr>
              <a:t>số</a:t>
            </a:r>
            <a:r>
              <a:rPr lang="en-US" dirty="0">
                <a:effectLst/>
              </a:rPr>
              <a:t> TC </a:t>
            </a:r>
            <a:r>
              <a:rPr lang="en-US" dirty="0" err="1">
                <a:effectLst/>
              </a:rPr>
              <a:t>vẫn</a:t>
            </a:r>
            <a:r>
              <a:rPr lang="en-US" dirty="0">
                <a:effectLst/>
              </a:rPr>
              <a:t> </a:t>
            </a:r>
            <a:r>
              <a:rPr lang="en-US" dirty="0" err="1">
                <a:effectLst/>
              </a:rPr>
              <a:t>muốn</a:t>
            </a:r>
            <a:r>
              <a:rPr lang="en-US" dirty="0">
                <a:effectLst/>
              </a:rPr>
              <a:t> </a:t>
            </a:r>
            <a:r>
              <a:rPr lang="en-US" dirty="0" err="1">
                <a:effectLst/>
              </a:rPr>
              <a:t>tiếp</a:t>
            </a:r>
            <a:r>
              <a:rPr lang="en-US" dirty="0">
                <a:effectLst/>
              </a:rPr>
              <a:t> </a:t>
            </a:r>
            <a:r>
              <a:rPr lang="en-US" dirty="0" err="1">
                <a:effectLst/>
              </a:rPr>
              <a:t>tục</a:t>
            </a:r>
            <a:r>
              <a:rPr lang="en-US" dirty="0">
                <a:effectLst/>
              </a:rPr>
              <a:t> </a:t>
            </a:r>
            <a:r>
              <a:rPr lang="en-US" dirty="0" err="1">
                <a:effectLst/>
              </a:rPr>
              <a:t>hỗ</a:t>
            </a:r>
            <a:r>
              <a:rPr lang="en-US" dirty="0">
                <a:effectLst/>
              </a:rPr>
              <a:t> </a:t>
            </a:r>
            <a:r>
              <a:rPr lang="en-US" dirty="0" err="1">
                <a:effectLst/>
              </a:rPr>
              <a:t>trợ</a:t>
            </a:r>
            <a:r>
              <a:rPr lang="en-US" dirty="0">
                <a:effectLst/>
              </a:rPr>
              <a:t> </a:t>
            </a:r>
            <a:r>
              <a:rPr lang="en-US" dirty="0" err="1">
                <a:effectLst/>
              </a:rPr>
              <a:t>và</a:t>
            </a:r>
            <a:r>
              <a:rPr lang="en-US" dirty="0">
                <a:effectLst/>
              </a:rPr>
              <a:t> </a:t>
            </a:r>
            <a:r>
              <a:rPr lang="en-US" dirty="0" err="1">
                <a:effectLst/>
              </a:rPr>
              <a:t>hỗ</a:t>
            </a:r>
            <a:r>
              <a:rPr lang="en-US" dirty="0">
                <a:effectLst/>
              </a:rPr>
              <a:t> </a:t>
            </a:r>
            <a:r>
              <a:rPr lang="en-US" dirty="0" err="1">
                <a:effectLst/>
              </a:rPr>
              <a:t>trợ</a:t>
            </a:r>
            <a:r>
              <a:rPr lang="en-US" dirty="0">
                <a:effectLst/>
              </a:rPr>
              <a:t> </a:t>
            </a:r>
            <a:r>
              <a:rPr lang="en-US" dirty="0" err="1">
                <a:effectLst/>
              </a:rPr>
              <a:t>thông</a:t>
            </a:r>
            <a:r>
              <a:rPr lang="en-US" dirty="0">
                <a:effectLst/>
              </a:rPr>
              <a:t> qua </a:t>
            </a:r>
            <a:r>
              <a:rPr lang="en-US" dirty="0" err="1">
                <a:effectLst/>
              </a:rPr>
              <a:t>quá</a:t>
            </a:r>
            <a:r>
              <a:rPr lang="en-US" dirty="0">
                <a:effectLst/>
              </a:rPr>
              <a:t> </a:t>
            </a:r>
            <a:r>
              <a:rPr lang="en-US" dirty="0" err="1">
                <a:effectLst/>
              </a:rPr>
              <a:t>trình</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Phong</a:t>
            </a:r>
            <a:r>
              <a:rPr lang="en-US" dirty="0">
                <a:effectLst/>
              </a:rPr>
              <a:t> </a:t>
            </a:r>
            <a:r>
              <a:rPr lang="en-US" dirty="0" err="1">
                <a:effectLst/>
              </a:rPr>
              <a:t>cách</a:t>
            </a:r>
            <a:r>
              <a:rPr lang="en-US" dirty="0">
                <a:effectLst/>
              </a:rPr>
              <a:t> </a:t>
            </a:r>
            <a:r>
              <a:rPr lang="en-US" dirty="0" err="1">
                <a:effectLst/>
              </a:rPr>
              <a:t>và</a:t>
            </a:r>
            <a:r>
              <a:rPr lang="en-US" dirty="0">
                <a:effectLst/>
              </a:rPr>
              <a:t> </a:t>
            </a:r>
            <a:r>
              <a:rPr lang="en-US" dirty="0" err="1">
                <a:effectLst/>
              </a:rPr>
              <a:t>tinh</a:t>
            </a:r>
            <a:r>
              <a:rPr lang="en-US" dirty="0">
                <a:effectLst/>
              </a:rPr>
              <a:t> </a:t>
            </a:r>
            <a:r>
              <a:rPr lang="en-US" dirty="0" err="1">
                <a:effectLst/>
              </a:rPr>
              <a:t>thần</a:t>
            </a:r>
            <a:r>
              <a:rPr lang="en-US" dirty="0">
                <a:effectLst/>
              </a:rPr>
              <a:t> </a:t>
            </a:r>
            <a:r>
              <a:rPr lang="en-US" dirty="0" err="1">
                <a:effectLst/>
              </a:rPr>
              <a:t>của</a:t>
            </a:r>
            <a:r>
              <a:rPr lang="en-US" dirty="0">
                <a:effectLst/>
              </a:rPr>
              <a:t> MI </a:t>
            </a:r>
            <a:r>
              <a:rPr lang="en-US" dirty="0" err="1">
                <a:effectLst/>
              </a:rPr>
              <a:t>hữu</a:t>
            </a:r>
            <a:r>
              <a:rPr lang="en-US" dirty="0">
                <a:effectLst/>
              </a:rPr>
              <a:t> </a:t>
            </a:r>
            <a:r>
              <a:rPr lang="en-US" dirty="0" err="1">
                <a:effectLst/>
              </a:rPr>
              <a:t>ích</a:t>
            </a:r>
            <a:endParaRPr lang="en-US" dirty="0">
              <a:effectLst/>
            </a:endParaRPr>
          </a:p>
          <a:p>
            <a:r>
              <a:rPr lang="en-US" dirty="0" err="1">
                <a:effectLst/>
              </a:rPr>
              <a:t>Hỗ</a:t>
            </a:r>
            <a:r>
              <a:rPr lang="en-US" dirty="0">
                <a:effectLst/>
              </a:rPr>
              <a:t> </a:t>
            </a:r>
            <a:r>
              <a:rPr lang="en-US" dirty="0" err="1">
                <a:effectLst/>
              </a:rPr>
              <a:t>trợ</a:t>
            </a:r>
            <a:r>
              <a:rPr lang="en-US" dirty="0">
                <a:effectLst/>
              </a:rPr>
              <a:t> </a:t>
            </a:r>
            <a:r>
              <a:rPr lang="en-US" dirty="0" err="1">
                <a:effectLst/>
              </a:rPr>
              <a:t>kiên</a:t>
            </a:r>
            <a:r>
              <a:rPr lang="en-US" dirty="0">
                <a:effectLst/>
              </a:rPr>
              <a:t> </a:t>
            </a:r>
            <a:r>
              <a:rPr lang="en-US" dirty="0" err="1">
                <a:effectLst/>
              </a:rPr>
              <a:t>trì</a:t>
            </a:r>
            <a:endParaRPr lang="en-US" dirty="0">
              <a:effectLst/>
            </a:endParaRPr>
          </a:p>
          <a:p>
            <a:r>
              <a:rPr lang="en-US" dirty="0" err="1">
                <a:effectLst/>
              </a:rPr>
              <a:t>Một</a:t>
            </a:r>
            <a:r>
              <a:rPr lang="en-US" dirty="0">
                <a:effectLst/>
              </a:rPr>
              <a:t> </a:t>
            </a:r>
            <a:r>
              <a:rPr lang="en-US" dirty="0" err="1">
                <a:effectLst/>
              </a:rPr>
              <a:t>số</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xảy</a:t>
            </a:r>
            <a:r>
              <a:rPr lang="en-US" dirty="0">
                <a:effectLst/>
              </a:rPr>
              <a:t> </a:t>
            </a:r>
            <a:r>
              <a:rPr lang="en-US" dirty="0" err="1">
                <a:effectLst/>
              </a:rPr>
              <a:t>ra</a:t>
            </a:r>
            <a:r>
              <a:rPr lang="en-US" dirty="0">
                <a:effectLst/>
              </a:rPr>
              <a:t> </a:t>
            </a:r>
            <a:r>
              <a:rPr lang="en-US" dirty="0" err="1">
                <a:effectLst/>
              </a:rPr>
              <a:t>nhanh</a:t>
            </a:r>
            <a:r>
              <a:rPr lang="en-US" dirty="0">
                <a:effectLst/>
              </a:rPr>
              <a:t> </a:t>
            </a:r>
            <a:r>
              <a:rPr lang="en-US" dirty="0" err="1">
                <a:effectLst/>
              </a:rPr>
              <a:t>chóng</a:t>
            </a:r>
            <a:r>
              <a:rPr lang="en-US" dirty="0">
                <a:effectLst/>
              </a:rPr>
              <a:t>, </a:t>
            </a:r>
            <a:r>
              <a:rPr lang="en-US" dirty="0" err="1">
                <a:effectLst/>
              </a:rPr>
              <a:t>nhưng</a:t>
            </a:r>
            <a:r>
              <a:rPr lang="en-US" dirty="0">
                <a:effectLst/>
              </a:rPr>
              <a:t> </a:t>
            </a:r>
            <a:r>
              <a:rPr lang="en-US" dirty="0" err="1">
                <a:effectLst/>
              </a:rPr>
              <a:t>nhiều</a:t>
            </a:r>
            <a:r>
              <a:rPr lang="en-US" dirty="0">
                <a:effectLst/>
              </a:rPr>
              <a:t> </a:t>
            </a:r>
            <a:r>
              <a:rPr lang="en-US" dirty="0" err="1">
                <a:effectLst/>
              </a:rPr>
              <a:t>người</a:t>
            </a:r>
            <a:r>
              <a:rPr lang="en-US" dirty="0">
                <a:effectLst/>
              </a:rPr>
              <a:t> </a:t>
            </a:r>
            <a:r>
              <a:rPr lang="en-US" dirty="0" err="1">
                <a:effectLst/>
              </a:rPr>
              <a:t>cần</a:t>
            </a:r>
            <a:r>
              <a:rPr lang="en-US" dirty="0">
                <a:effectLst/>
              </a:rPr>
              <a:t> </a:t>
            </a:r>
            <a:r>
              <a:rPr lang="en-US" dirty="0" err="1">
                <a:effectLst/>
              </a:rPr>
              <a:t>phải</a:t>
            </a:r>
            <a:r>
              <a:rPr lang="en-US" dirty="0">
                <a:effectLst/>
              </a:rPr>
              <a:t> </a:t>
            </a:r>
            <a:r>
              <a:rPr lang="en-US" dirty="0" err="1">
                <a:effectLst/>
              </a:rPr>
              <a:t>duy</a:t>
            </a:r>
            <a:r>
              <a:rPr lang="en-US" dirty="0">
                <a:effectLst/>
              </a:rPr>
              <a:t> </a:t>
            </a:r>
            <a:r>
              <a:rPr lang="en-US" dirty="0" err="1">
                <a:effectLst/>
              </a:rPr>
              <a:t>trì</a:t>
            </a:r>
            <a:r>
              <a:rPr lang="en-US" dirty="0">
                <a:effectLst/>
              </a:rPr>
              <a:t> </a:t>
            </a:r>
            <a:r>
              <a:rPr lang="en-US" dirty="0" err="1">
                <a:effectLst/>
              </a:rPr>
              <a:t>nỗ</a:t>
            </a:r>
            <a:r>
              <a:rPr lang="en-US" dirty="0">
                <a:effectLst/>
              </a:rPr>
              <a:t> </a:t>
            </a:r>
            <a:r>
              <a:rPr lang="en-US" dirty="0" err="1">
                <a:effectLst/>
              </a:rPr>
              <a:t>lực</a:t>
            </a:r>
            <a:r>
              <a:rPr lang="en-US" dirty="0">
                <a:effectLst/>
              </a:rPr>
              <a:t> </a:t>
            </a:r>
            <a:r>
              <a:rPr lang="en-US" dirty="0" err="1">
                <a:effectLst/>
              </a:rPr>
              <a:t>một</a:t>
            </a:r>
            <a:r>
              <a:rPr lang="en-US" dirty="0">
                <a:effectLst/>
              </a:rPr>
              <a:t> </a:t>
            </a:r>
            <a:r>
              <a:rPr lang="en-US" dirty="0" err="1">
                <a:effectLst/>
              </a:rPr>
              <a:t>cách</a:t>
            </a:r>
            <a:r>
              <a:rPr lang="en-US" dirty="0">
                <a:effectLst/>
              </a:rPr>
              <a:t> </a:t>
            </a:r>
            <a:r>
              <a:rPr lang="en-US" dirty="0" err="1">
                <a:effectLst/>
              </a:rPr>
              <a:t>lâu</a:t>
            </a:r>
            <a:r>
              <a:rPr lang="en-US" dirty="0">
                <a:effectLst/>
              </a:rPr>
              <a:t> </a:t>
            </a:r>
            <a:r>
              <a:rPr lang="en-US" dirty="0" err="1">
                <a:effectLst/>
              </a:rPr>
              <a:t>dài</a:t>
            </a:r>
            <a:r>
              <a:rPr lang="en-US" dirty="0">
                <a:effectLst/>
              </a:rPr>
              <a:t>. </a:t>
            </a:r>
            <a:r>
              <a:rPr lang="en-US" dirty="0" err="1">
                <a:effectLst/>
              </a:rPr>
              <a:t>Những</a:t>
            </a:r>
            <a:r>
              <a:rPr lang="en-US" dirty="0">
                <a:effectLst/>
              </a:rPr>
              <a:t> </a:t>
            </a:r>
            <a:r>
              <a:rPr lang="en-US" dirty="0" err="1">
                <a:effectLst/>
              </a:rPr>
              <a:t>người</a:t>
            </a:r>
            <a:r>
              <a:rPr lang="en-US" dirty="0">
                <a:effectLst/>
              </a:rPr>
              <a:t> </a:t>
            </a:r>
            <a:r>
              <a:rPr lang="en-US" dirty="0" err="1">
                <a:effectLst/>
              </a:rPr>
              <a:t>thừa</a:t>
            </a:r>
            <a:r>
              <a:rPr lang="en-US" dirty="0">
                <a:effectLst/>
              </a:rPr>
              <a:t> </a:t>
            </a:r>
            <a:r>
              <a:rPr lang="en-US" dirty="0" err="1">
                <a:effectLst/>
              </a:rPr>
              <a:t>cân</a:t>
            </a:r>
            <a:r>
              <a:rPr lang="en-US" dirty="0">
                <a:effectLst/>
              </a:rPr>
              <a:t> </a:t>
            </a:r>
            <a:r>
              <a:rPr lang="en-US" dirty="0" err="1">
                <a:effectLst/>
              </a:rPr>
              <a:t>khao</a:t>
            </a:r>
            <a:r>
              <a:rPr lang="en-US" dirty="0">
                <a:effectLst/>
              </a:rPr>
              <a:t> </a:t>
            </a:r>
            <a:r>
              <a:rPr lang="en-US" dirty="0" err="1">
                <a:effectLst/>
              </a:rPr>
              <a:t>khát</a:t>
            </a:r>
            <a:r>
              <a:rPr lang="en-US" dirty="0">
                <a:effectLst/>
              </a:rPr>
              <a:t> </a:t>
            </a:r>
            <a:r>
              <a:rPr lang="en-US" dirty="0" err="1">
                <a:effectLst/>
              </a:rPr>
              <a:t>giảm</a:t>
            </a:r>
            <a:r>
              <a:rPr lang="en-US" dirty="0">
                <a:effectLst/>
              </a:rPr>
              <a:t> </a:t>
            </a:r>
            <a:r>
              <a:rPr lang="en-US" dirty="0" err="1">
                <a:effectLst/>
              </a:rPr>
              <a:t>cân</a:t>
            </a:r>
            <a:r>
              <a:rPr lang="en-US" dirty="0">
                <a:effectLst/>
              </a:rPr>
              <a:t> </a:t>
            </a:r>
            <a:r>
              <a:rPr lang="en-US" dirty="0" err="1">
                <a:effectLst/>
              </a:rPr>
              <a:t>nhanh</a:t>
            </a:r>
            <a:r>
              <a:rPr lang="en-US" dirty="0">
                <a:effectLst/>
              </a:rPr>
              <a:t>, </a:t>
            </a:r>
            <a:r>
              <a:rPr lang="en-US" dirty="0" err="1">
                <a:effectLst/>
              </a:rPr>
              <a:t>nhưng</a:t>
            </a:r>
            <a:r>
              <a:rPr lang="en-US" dirty="0">
                <a:effectLst/>
              </a:rPr>
              <a:t> </a:t>
            </a:r>
            <a:r>
              <a:rPr lang="en-US" dirty="0" err="1">
                <a:effectLst/>
              </a:rPr>
              <a:t>họ</a:t>
            </a:r>
            <a:r>
              <a:rPr lang="en-US" dirty="0">
                <a:effectLst/>
              </a:rPr>
              <a:t> </a:t>
            </a:r>
            <a:r>
              <a:rPr lang="en-US" dirty="0" err="1">
                <a:effectLst/>
              </a:rPr>
              <a:t>phải</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cách</a:t>
            </a:r>
            <a:r>
              <a:rPr lang="en-US" dirty="0">
                <a:effectLst/>
              </a:rPr>
              <a:t> </a:t>
            </a:r>
            <a:r>
              <a:rPr lang="en-US" dirty="0" err="1">
                <a:effectLst/>
              </a:rPr>
              <a:t>sống</a:t>
            </a:r>
            <a:r>
              <a:rPr lang="en-US" dirty="0">
                <a:effectLst/>
              </a:rPr>
              <a:t> </a:t>
            </a:r>
            <a:r>
              <a:rPr lang="en-US" dirty="0" err="1">
                <a:effectLst/>
              </a:rPr>
              <a:t>lâu</a:t>
            </a:r>
            <a:r>
              <a:rPr lang="en-US" dirty="0">
                <a:effectLst/>
              </a:rPr>
              <a:t> </a:t>
            </a:r>
            <a:r>
              <a:rPr lang="en-US" dirty="0" err="1">
                <a:effectLst/>
              </a:rPr>
              <a:t>dài</a:t>
            </a:r>
            <a:r>
              <a:rPr lang="en-US" dirty="0">
                <a:effectLst/>
              </a:rPr>
              <a:t> </a:t>
            </a:r>
            <a:r>
              <a:rPr lang="en-US" dirty="0" err="1">
                <a:effectLst/>
              </a:rPr>
              <a:t>để</a:t>
            </a:r>
            <a:r>
              <a:rPr lang="en-US" dirty="0">
                <a:effectLst/>
              </a:rPr>
              <a:t> </a:t>
            </a:r>
            <a:r>
              <a:rPr lang="en-US" dirty="0" err="1">
                <a:effectLst/>
              </a:rPr>
              <a:t>thúc</a:t>
            </a:r>
            <a:r>
              <a:rPr lang="en-US" dirty="0">
                <a:effectLst/>
              </a:rPr>
              <a:t> </a:t>
            </a:r>
            <a:r>
              <a:rPr lang="en-US" dirty="0" err="1">
                <a:effectLst/>
              </a:rPr>
              <a:t>đẩy</a:t>
            </a:r>
            <a:r>
              <a:rPr lang="en-US" dirty="0">
                <a:effectLst/>
              </a:rPr>
              <a:t> </a:t>
            </a:r>
            <a:r>
              <a:rPr lang="en-US" dirty="0" err="1">
                <a:effectLst/>
              </a:rPr>
              <a:t>bảo</a:t>
            </a:r>
            <a:r>
              <a:rPr lang="en-US" dirty="0">
                <a:effectLst/>
              </a:rPr>
              <a:t> </a:t>
            </a:r>
            <a:r>
              <a:rPr lang="en-US" dirty="0" err="1">
                <a:effectLst/>
              </a:rPr>
              <a:t>trì</a:t>
            </a:r>
            <a:r>
              <a:rPr lang="en-US" dirty="0">
                <a:effectLst/>
              </a:rPr>
              <a:t>. </a:t>
            </a:r>
            <a:r>
              <a:rPr lang="en-US" dirty="0" err="1">
                <a:effectLst/>
              </a:rPr>
              <a:t>Vượt</a:t>
            </a:r>
            <a:r>
              <a:rPr lang="en-US" dirty="0">
                <a:effectLst/>
              </a:rPr>
              <a:t> qua </a:t>
            </a:r>
            <a:r>
              <a:rPr lang="en-US" dirty="0" err="1">
                <a:effectLst/>
              </a:rPr>
              <a:t>trầm</a:t>
            </a:r>
            <a:r>
              <a:rPr lang="en-US" dirty="0">
                <a:effectLst/>
              </a:rPr>
              <a:t> </a:t>
            </a:r>
            <a:r>
              <a:rPr lang="en-US" dirty="0" err="1">
                <a:effectLst/>
              </a:rPr>
              <a:t>cảm</a:t>
            </a:r>
            <a:r>
              <a:rPr lang="en-US" dirty="0">
                <a:effectLst/>
              </a:rPr>
              <a:t> </a:t>
            </a:r>
            <a:r>
              <a:rPr lang="en-US" dirty="0" err="1">
                <a:effectLst/>
              </a:rPr>
              <a:t>hoặc</a:t>
            </a:r>
            <a:r>
              <a:rPr lang="en-US" dirty="0">
                <a:effectLst/>
              </a:rPr>
              <a:t> </a:t>
            </a:r>
            <a:r>
              <a:rPr lang="en-US" dirty="0" err="1">
                <a:effectLst/>
              </a:rPr>
              <a:t>các</a:t>
            </a:r>
            <a:r>
              <a:rPr lang="en-US" dirty="0">
                <a:effectLst/>
              </a:rPr>
              <a:t> </a:t>
            </a:r>
            <a:r>
              <a:rPr lang="en-US" dirty="0" err="1">
                <a:effectLst/>
              </a:rPr>
              <a:t>vấn</a:t>
            </a:r>
            <a:r>
              <a:rPr lang="en-US" dirty="0">
                <a:effectLst/>
              </a:rPr>
              <a:t> </a:t>
            </a:r>
            <a:r>
              <a:rPr lang="en-US" dirty="0" err="1">
                <a:effectLst/>
              </a:rPr>
              <a:t>đề</a:t>
            </a:r>
            <a:r>
              <a:rPr lang="en-US" dirty="0">
                <a:effectLst/>
              </a:rPr>
              <a:t> </a:t>
            </a:r>
            <a:r>
              <a:rPr lang="en-US" dirty="0" err="1">
                <a:effectLst/>
              </a:rPr>
              <a:t>liên</a:t>
            </a:r>
            <a:r>
              <a:rPr lang="en-US" dirty="0">
                <a:effectLst/>
              </a:rPr>
              <a:t> </a:t>
            </a:r>
            <a:r>
              <a:rPr lang="en-US" dirty="0" err="1">
                <a:effectLst/>
              </a:rPr>
              <a:t>quan</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mất</a:t>
            </a:r>
            <a:r>
              <a:rPr lang="en-US" dirty="0">
                <a:effectLst/>
              </a:rPr>
              <a:t> </a:t>
            </a:r>
            <a:r>
              <a:rPr lang="en-US" dirty="0" err="1">
                <a:effectLst/>
              </a:rPr>
              <a:t>thời</a:t>
            </a:r>
            <a:r>
              <a:rPr lang="en-US" dirty="0">
                <a:effectLst/>
              </a:rPr>
              <a:t> </a:t>
            </a:r>
            <a:r>
              <a:rPr lang="en-US" dirty="0" err="1">
                <a:effectLst/>
              </a:rPr>
              <a:t>gian</a:t>
            </a:r>
            <a:r>
              <a:rPr lang="en-US" dirty="0">
                <a:effectLst/>
              </a:rPr>
              <a:t>.</a:t>
            </a:r>
          </a:p>
          <a:p>
            <a:r>
              <a:rPr lang="en-US" dirty="0" err="1">
                <a:effectLst/>
              </a:rPr>
              <a:t>Sau</a:t>
            </a:r>
            <a:r>
              <a:rPr lang="en-US" dirty="0">
                <a:effectLst/>
              </a:rPr>
              <a:t> </a:t>
            </a:r>
            <a:r>
              <a:rPr lang="en-US" dirty="0" err="1">
                <a:effectLst/>
              </a:rPr>
              <a:t>đó</a:t>
            </a:r>
            <a:r>
              <a:rPr lang="en-US" dirty="0">
                <a:effectLst/>
              </a:rPr>
              <a:t>, </a:t>
            </a:r>
            <a:r>
              <a:rPr lang="en-US" dirty="0" err="1">
                <a:effectLst/>
              </a:rPr>
              <a:t>có</a:t>
            </a:r>
            <a:r>
              <a:rPr lang="en-US" dirty="0">
                <a:effectLst/>
              </a:rPr>
              <a:t> </a:t>
            </a:r>
            <a:r>
              <a:rPr lang="en-US" dirty="0" err="1">
                <a:effectLst/>
              </a:rPr>
              <a:t>vấn</a:t>
            </a:r>
            <a:r>
              <a:rPr lang="en-US" dirty="0">
                <a:effectLst/>
              </a:rPr>
              <a:t> </a:t>
            </a:r>
            <a:r>
              <a:rPr lang="en-US" dirty="0" err="1">
                <a:effectLst/>
              </a:rPr>
              <a:t>đề</a:t>
            </a:r>
            <a:r>
              <a:rPr lang="en-US" dirty="0">
                <a:effectLst/>
              </a:rPr>
              <a:t> </a:t>
            </a:r>
            <a:r>
              <a:rPr lang="en-US" dirty="0" err="1">
                <a:effectLst/>
              </a:rPr>
              <a:t>hụt</a:t>
            </a:r>
            <a:r>
              <a:rPr lang="en-US" dirty="0">
                <a:effectLst/>
              </a:rPr>
              <a:t> </a:t>
            </a:r>
            <a:r>
              <a:rPr lang="en-US" dirty="0" err="1">
                <a:effectLst/>
              </a:rPr>
              <a:t>bước</a:t>
            </a:r>
            <a:r>
              <a:rPr lang="en-US" dirty="0">
                <a:effectLst/>
              </a:rPr>
              <a:t>;  </a:t>
            </a:r>
            <a:r>
              <a:rPr lang="en-US" dirty="0" err="1">
                <a:effectLst/>
              </a:rPr>
              <a:t>bắt</a:t>
            </a:r>
            <a:r>
              <a:rPr lang="en-US" dirty="0">
                <a:effectLst/>
              </a:rPr>
              <a:t> </a:t>
            </a:r>
            <a:r>
              <a:rPr lang="en-US" dirty="0" err="1">
                <a:effectLst/>
              </a:rPr>
              <a:t>kịp</a:t>
            </a:r>
            <a:r>
              <a:rPr lang="en-US" dirty="0">
                <a:effectLst/>
              </a:rPr>
              <a:t> </a:t>
            </a:r>
            <a:r>
              <a:rPr lang="en-US" dirty="0" err="1">
                <a:effectLst/>
              </a:rPr>
              <a:t>sớm</a:t>
            </a:r>
            <a:r>
              <a:rPr lang="en-US" dirty="0">
                <a:effectLst/>
              </a:rPr>
              <a:t>, </a:t>
            </a:r>
            <a:r>
              <a:rPr lang="en-US" dirty="0" err="1">
                <a:effectLst/>
              </a:rPr>
              <a:t>bình</a:t>
            </a:r>
            <a:r>
              <a:rPr lang="en-US" dirty="0">
                <a:effectLst/>
              </a:rPr>
              <a:t> </a:t>
            </a:r>
            <a:r>
              <a:rPr lang="en-US" dirty="0" err="1">
                <a:effectLst/>
              </a:rPr>
              <a:t>thường</a:t>
            </a:r>
            <a:r>
              <a:rPr lang="en-US" dirty="0">
                <a:effectLst/>
              </a:rPr>
              <a:t>, </a:t>
            </a:r>
            <a:r>
              <a:rPr lang="en-US" dirty="0" err="1">
                <a:effectLst/>
              </a:rPr>
              <a:t>và</a:t>
            </a:r>
            <a:r>
              <a:rPr lang="en-US" dirty="0">
                <a:effectLst/>
              </a:rPr>
              <a:t> </a:t>
            </a:r>
            <a:r>
              <a:rPr lang="en-US" dirty="0" err="1">
                <a:effectLst/>
              </a:rPr>
              <a:t>giữ</a:t>
            </a:r>
            <a:r>
              <a:rPr lang="en-US" dirty="0">
                <a:effectLst/>
              </a:rPr>
              <a:t> </a:t>
            </a:r>
            <a:r>
              <a:rPr lang="en-US" dirty="0" err="1">
                <a:effectLst/>
              </a:rPr>
              <a:t>cho</a:t>
            </a:r>
            <a:r>
              <a:rPr lang="en-US" dirty="0">
                <a:effectLst/>
              </a:rPr>
              <a:t> </a:t>
            </a:r>
            <a:r>
              <a:rPr lang="en-US" dirty="0" err="1">
                <a:effectLst/>
              </a:rPr>
              <a:t>chúng</a:t>
            </a:r>
            <a:r>
              <a:rPr lang="en-US" dirty="0">
                <a:effectLst/>
              </a:rPr>
              <a:t> </a:t>
            </a:r>
            <a:r>
              <a:rPr lang="en-US" dirty="0" err="1">
                <a:effectLst/>
              </a:rPr>
              <a:t>khỏi</a:t>
            </a:r>
            <a:r>
              <a:rPr lang="en-US" dirty="0">
                <a:effectLst/>
              </a:rPr>
              <a:t> </a:t>
            </a:r>
            <a:r>
              <a:rPr lang="en-US" dirty="0" err="1">
                <a:effectLst/>
              </a:rPr>
              <a:t>làm</a:t>
            </a:r>
            <a:r>
              <a:rPr lang="en-US" dirty="0">
                <a:effectLst/>
              </a:rPr>
              <a:t> </a:t>
            </a:r>
            <a:r>
              <a:rPr lang="en-US" dirty="0" err="1">
                <a:effectLst/>
              </a:rPr>
              <a:t>trật</a:t>
            </a:r>
            <a:r>
              <a:rPr lang="en-US" dirty="0">
                <a:effectLst/>
              </a:rPr>
              <a:t> </a:t>
            </a:r>
            <a:r>
              <a:rPr lang="en-US" dirty="0" err="1">
                <a:effectLst/>
              </a:rPr>
              <a:t>bánh</a:t>
            </a:r>
            <a:r>
              <a:rPr lang="en-US" dirty="0">
                <a:effectLst/>
              </a:rPr>
              <a:t> </a:t>
            </a:r>
            <a:r>
              <a:rPr lang="en-US" dirty="0" err="1">
                <a:effectLst/>
              </a:rPr>
              <a:t>toàn</a:t>
            </a:r>
            <a:r>
              <a:rPr lang="en-US" dirty="0">
                <a:effectLst/>
              </a:rPr>
              <a:t> </a:t>
            </a:r>
            <a:r>
              <a:rPr lang="en-US" dirty="0" err="1">
                <a:effectLst/>
              </a:rPr>
              <a:t>bộ</a:t>
            </a:r>
            <a:r>
              <a:rPr lang="en-US" dirty="0">
                <a:effectLst/>
              </a:rPr>
              <a:t> </a:t>
            </a:r>
            <a:r>
              <a:rPr lang="en-US" dirty="0" err="1">
                <a:effectLst/>
              </a:rPr>
              <a:t>kế</a:t>
            </a:r>
            <a:r>
              <a:rPr lang="en-US" dirty="0">
                <a:effectLst/>
              </a:rPr>
              <a:t> </a:t>
            </a:r>
            <a:r>
              <a:rPr lang="en-US" dirty="0" err="1">
                <a:effectLst/>
              </a:rPr>
              <a:t>hoạch</a:t>
            </a:r>
            <a:r>
              <a:rPr lang="en-US" dirty="0">
                <a:effectLst/>
              </a:rPr>
              <a:t> .</a:t>
            </a:r>
          </a:p>
          <a:p>
            <a:r>
              <a:rPr lang="en-US" dirty="0">
                <a:effectLst/>
              </a:rPr>
              <a:t> </a:t>
            </a:r>
            <a:r>
              <a:rPr lang="en-US" dirty="0" err="1">
                <a:effectLst/>
              </a:rPr>
              <a:t>Một</a:t>
            </a:r>
            <a:r>
              <a:rPr lang="en-US" dirty="0">
                <a:effectLst/>
              </a:rPr>
              <a:t> </a:t>
            </a:r>
            <a:r>
              <a:rPr lang="en-US" dirty="0" err="1">
                <a:effectLst/>
              </a:rPr>
              <a:t>số</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cũng</a:t>
            </a:r>
            <a:r>
              <a:rPr lang="en-US" dirty="0">
                <a:effectLst/>
              </a:rPr>
              <a:t> </a:t>
            </a:r>
            <a:r>
              <a:rPr lang="en-US" dirty="0" err="1">
                <a:effectLst/>
              </a:rPr>
              <a:t>làm</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lớn</a:t>
            </a:r>
            <a:r>
              <a:rPr lang="en-US" dirty="0">
                <a:effectLst/>
              </a:rPr>
              <a:t> </a:t>
            </a:r>
            <a:r>
              <a:rPr lang="en-US" dirty="0" err="1">
                <a:effectLst/>
              </a:rPr>
              <a:t>hơn</a:t>
            </a:r>
            <a:r>
              <a:rPr lang="en-US" dirty="0">
                <a:effectLst/>
              </a:rPr>
              <a:t> </a:t>
            </a:r>
            <a:r>
              <a:rPr lang="en-US" dirty="0" err="1">
                <a:effectLst/>
              </a:rPr>
              <a:t>trong</a:t>
            </a:r>
            <a:r>
              <a:rPr lang="en-US" dirty="0">
                <a:effectLst/>
              </a:rPr>
              <a:t> </a:t>
            </a:r>
            <a:r>
              <a:rPr lang="en-US" dirty="0" err="1">
                <a:effectLst/>
              </a:rPr>
              <a:t>lối</a:t>
            </a:r>
            <a:r>
              <a:rPr lang="en-US" dirty="0">
                <a:effectLst/>
              </a:rPr>
              <a:t> </a:t>
            </a:r>
            <a:r>
              <a:rPr lang="en-US" dirty="0" err="1">
                <a:effectLst/>
              </a:rPr>
              <a:t>sống</a:t>
            </a:r>
            <a:r>
              <a:rPr lang="en-US" dirty="0">
                <a:effectLst/>
              </a:rPr>
              <a:t> </a:t>
            </a:r>
            <a:r>
              <a:rPr lang="en-US" dirty="0" err="1">
                <a:effectLst/>
              </a:rPr>
              <a:t>hoặc</a:t>
            </a:r>
            <a:r>
              <a:rPr lang="en-US" dirty="0">
                <a:effectLst/>
              </a:rPr>
              <a:t> </a:t>
            </a:r>
            <a:r>
              <a:rPr lang="en-US" dirty="0" err="1">
                <a:effectLst/>
              </a:rPr>
              <a:t>ý</a:t>
            </a:r>
            <a:r>
              <a:rPr lang="en-US" dirty="0">
                <a:effectLst/>
              </a:rPr>
              <a:t> </a:t>
            </a:r>
            <a:r>
              <a:rPr lang="en-US" dirty="0" err="1">
                <a:effectLst/>
              </a:rPr>
              <a:t>thức</a:t>
            </a:r>
            <a:r>
              <a:rPr lang="en-US" dirty="0">
                <a:effectLst/>
              </a:rPr>
              <a:t> </a:t>
            </a:r>
            <a:r>
              <a:rPr lang="en-US" dirty="0" err="1">
                <a:effectLst/>
              </a:rPr>
              <a:t>về</a:t>
            </a:r>
            <a:r>
              <a:rPr lang="en-US" dirty="0">
                <a:effectLst/>
              </a:rPr>
              <a:t> </a:t>
            </a:r>
            <a:r>
              <a:rPr lang="en-US" dirty="0" err="1">
                <a:effectLst/>
              </a:rPr>
              <a:t>bản</a:t>
            </a:r>
            <a:r>
              <a:rPr lang="en-US" dirty="0">
                <a:effectLst/>
              </a:rPr>
              <a:t> </a:t>
            </a:r>
            <a:r>
              <a:rPr lang="en-US" dirty="0" err="1">
                <a:effectLst/>
              </a:rPr>
              <a:t>thân</a:t>
            </a:r>
            <a:r>
              <a:rPr lang="en-US" dirty="0">
                <a:effectLst/>
              </a:rPr>
              <a:t>. </a:t>
            </a:r>
            <a:r>
              <a:rPr lang="en-US" dirty="0" err="1">
                <a:effectLst/>
              </a:rPr>
              <a:t>Là</a:t>
            </a:r>
            <a:r>
              <a:rPr lang="en-US" dirty="0">
                <a:effectLst/>
              </a:rPr>
              <a:t> </a:t>
            </a:r>
            <a:r>
              <a:rPr lang="en-US" dirty="0" err="1">
                <a:effectLst/>
              </a:rPr>
              <a:t>một</a:t>
            </a:r>
            <a:r>
              <a:rPr lang="en-US" dirty="0">
                <a:effectLst/>
              </a:rPr>
              <a:t> </a:t>
            </a:r>
            <a:r>
              <a:rPr lang="en-US" dirty="0" err="1">
                <a:effectLst/>
              </a:rPr>
              <a:t>người</a:t>
            </a:r>
            <a:r>
              <a:rPr lang="en-US" dirty="0">
                <a:effectLst/>
              </a:rPr>
              <a:t> </a:t>
            </a:r>
            <a:r>
              <a:rPr lang="en-US" dirty="0" err="1">
                <a:effectLst/>
              </a:rPr>
              <a:t>không</a:t>
            </a:r>
            <a:r>
              <a:rPr lang="en-US" dirty="0">
                <a:effectLst/>
              </a:rPr>
              <a:t> </a:t>
            </a:r>
            <a:r>
              <a:rPr lang="en-US" dirty="0" err="1">
                <a:effectLst/>
              </a:rPr>
              <a:t>hút</a:t>
            </a:r>
            <a:r>
              <a:rPr lang="en-US" dirty="0">
                <a:effectLst/>
              </a:rPr>
              <a:t> </a:t>
            </a:r>
            <a:r>
              <a:rPr lang="en-US" dirty="0" err="1">
                <a:effectLst/>
              </a:rPr>
              <a:t>thuốc</a:t>
            </a:r>
            <a:r>
              <a:rPr lang="en-US" dirty="0">
                <a:effectLst/>
              </a:rPr>
              <a:t> </a:t>
            </a:r>
            <a:r>
              <a:rPr lang="en-US" dirty="0" err="1">
                <a:effectLst/>
              </a:rPr>
              <a:t>khác</a:t>
            </a:r>
            <a:r>
              <a:rPr lang="en-US" dirty="0">
                <a:effectLst/>
              </a:rPr>
              <a:t> </a:t>
            </a:r>
            <a:r>
              <a:rPr lang="en-US" dirty="0" err="1">
                <a:effectLst/>
              </a:rPr>
              <a:t>với</a:t>
            </a:r>
            <a:r>
              <a:rPr lang="en-US" dirty="0">
                <a:effectLst/>
              </a:rPr>
              <a:t> </a:t>
            </a:r>
            <a:r>
              <a:rPr lang="en-US" dirty="0" err="1">
                <a:effectLst/>
              </a:rPr>
              <a:t>nghĩ</a:t>
            </a:r>
            <a:r>
              <a:rPr lang="en-US" dirty="0">
                <a:effectLst/>
              </a:rPr>
              <a:t> </a:t>
            </a:r>
            <a:r>
              <a:rPr lang="en-US" dirty="0" err="1">
                <a:effectLst/>
              </a:rPr>
              <a:t>của</a:t>
            </a:r>
            <a:r>
              <a:rPr lang="en-US" dirty="0">
                <a:effectLst/>
              </a:rPr>
              <a:t> </a:t>
            </a:r>
            <a:r>
              <a:rPr lang="en-US" dirty="0" err="1">
                <a:effectLst/>
              </a:rPr>
              <a:t>mình</a:t>
            </a:r>
            <a:r>
              <a:rPr lang="en-US" dirty="0">
                <a:effectLst/>
              </a:rPr>
              <a:t> </a:t>
            </a:r>
            <a:r>
              <a:rPr lang="en-US" dirty="0" err="1">
                <a:effectLst/>
              </a:rPr>
              <a:t>như</a:t>
            </a:r>
            <a:r>
              <a:rPr lang="en-US" dirty="0">
                <a:effectLst/>
              </a:rPr>
              <a:t> </a:t>
            </a:r>
            <a:r>
              <a:rPr lang="en-US" dirty="0" err="1">
                <a:effectLst/>
              </a:rPr>
              <a:t>một</a:t>
            </a:r>
            <a:r>
              <a:rPr lang="en-US" dirty="0">
                <a:effectLst/>
              </a:rPr>
              <a:t> </a:t>
            </a:r>
            <a:r>
              <a:rPr lang="en-US" dirty="0" err="1">
                <a:effectLst/>
              </a:rPr>
              <a:t>người</a:t>
            </a:r>
            <a:r>
              <a:rPr lang="en-US" dirty="0">
                <a:effectLst/>
              </a:rPr>
              <a:t> </a:t>
            </a:r>
            <a:r>
              <a:rPr lang="en-US" dirty="0" err="1">
                <a:effectLst/>
              </a:rPr>
              <a:t>hút</a:t>
            </a:r>
            <a:r>
              <a:rPr lang="en-US" dirty="0">
                <a:effectLst/>
              </a:rPr>
              <a:t> </a:t>
            </a:r>
            <a:r>
              <a:rPr lang="en-US" dirty="0" err="1">
                <a:effectLst/>
              </a:rPr>
              <a:t>thuốc</a:t>
            </a:r>
            <a:r>
              <a:rPr lang="en-US" dirty="0">
                <a:effectLst/>
              </a:rPr>
              <a:t> </a:t>
            </a:r>
            <a:r>
              <a:rPr lang="en-US" dirty="0" err="1">
                <a:effectLst/>
              </a:rPr>
              <a:t>lá</a:t>
            </a:r>
            <a:r>
              <a:rPr lang="en-US" dirty="0">
                <a:effectLst/>
              </a:rPr>
              <a:t> </a:t>
            </a:r>
            <a:r>
              <a:rPr lang="en-US" dirty="0" err="1">
                <a:effectLst/>
              </a:rPr>
              <a:t>khi</a:t>
            </a:r>
            <a:r>
              <a:rPr lang="en-US" dirty="0">
                <a:effectLst/>
              </a:rPr>
              <a:t> </a:t>
            </a:r>
            <a:r>
              <a:rPr lang="en-US" dirty="0" err="1">
                <a:effectLst/>
              </a:rPr>
              <a:t>nghỉ</a:t>
            </a:r>
            <a:r>
              <a:rPr lang="en-US" dirty="0">
                <a:effectLst/>
              </a:rPr>
              <a:t> </a:t>
            </a:r>
            <a:r>
              <a:rPr lang="en-US" dirty="0" err="1">
                <a:effectLst/>
              </a:rPr>
              <a:t>tạm</a:t>
            </a:r>
            <a:r>
              <a:rPr lang="en-US" dirty="0">
                <a:effectLst/>
              </a:rPr>
              <a:t> </a:t>
            </a:r>
            <a:r>
              <a:rPr lang="en-US" dirty="0" err="1">
                <a:effectLst/>
              </a:rPr>
              <a:t>thời</a:t>
            </a:r>
            <a:r>
              <a:rPr lang="en-US" dirty="0">
                <a:effectLst/>
              </a:rPr>
              <a:t>. </a:t>
            </a:r>
            <a:r>
              <a:rPr lang="en-US" dirty="0" err="1">
                <a:effectLst/>
              </a:rPr>
              <a:t>Để</a:t>
            </a:r>
            <a:r>
              <a:rPr lang="en-US" dirty="0">
                <a:effectLst/>
              </a:rPr>
              <a:t> </a:t>
            </a:r>
            <a:r>
              <a:rPr lang="en-US" dirty="0" err="1">
                <a:effectLst/>
              </a:rPr>
              <a:t>hỗ</a:t>
            </a:r>
            <a:r>
              <a:rPr lang="en-US" dirty="0">
                <a:effectLst/>
              </a:rPr>
              <a:t> </a:t>
            </a:r>
            <a:r>
              <a:rPr lang="en-US" dirty="0" err="1">
                <a:effectLst/>
              </a:rPr>
              <a:t>trợ</a:t>
            </a:r>
            <a:r>
              <a:rPr lang="en-US" dirty="0">
                <a:effectLst/>
              </a:rPr>
              <a:t> </a:t>
            </a:r>
            <a:r>
              <a:rPr lang="en-US" dirty="0" err="1">
                <a:effectLst/>
              </a:rPr>
              <a:t>thay</a:t>
            </a:r>
            <a:r>
              <a:rPr lang="en-US" dirty="0">
                <a:effectLst/>
              </a:rPr>
              <a:t> </a:t>
            </a:r>
            <a:r>
              <a:rPr lang="en-US" dirty="0" err="1">
                <a:effectLst/>
              </a:rPr>
              <a:t>đổi</a:t>
            </a:r>
            <a:r>
              <a:rPr lang="en-US" dirty="0">
                <a:effectLst/>
              </a:rPr>
              <a:t> con </a:t>
            </a:r>
            <a:r>
              <a:rPr lang="en-US" dirty="0" err="1">
                <a:effectLst/>
              </a:rPr>
              <a:t>cái</a:t>
            </a:r>
            <a:r>
              <a:rPr lang="en-US" dirty="0">
                <a:effectLst/>
              </a:rPr>
              <a:t>, cha </a:t>
            </a:r>
            <a:r>
              <a:rPr lang="en-US" dirty="0" err="1">
                <a:effectLst/>
              </a:rPr>
              <a:t>mẹ</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không</a:t>
            </a:r>
            <a:r>
              <a:rPr lang="en-US" dirty="0">
                <a:effectLst/>
              </a:rPr>
              <a:t> </a:t>
            </a:r>
            <a:r>
              <a:rPr lang="en-US" dirty="0" err="1">
                <a:effectLst/>
              </a:rPr>
              <a:t>chỉ</a:t>
            </a:r>
            <a:r>
              <a:rPr lang="en-US" dirty="0">
                <a:effectLst/>
              </a:rPr>
              <a:t> </a:t>
            </a:r>
            <a:r>
              <a:rPr lang="en-US" dirty="0" err="1">
                <a:effectLst/>
              </a:rPr>
              <a:t>cần</a:t>
            </a:r>
            <a:r>
              <a:rPr lang="en-US" dirty="0">
                <a:effectLst/>
              </a:rPr>
              <a:t> </a:t>
            </a:r>
            <a:r>
              <a:rPr lang="en-US" dirty="0" err="1">
                <a:effectLst/>
              </a:rPr>
              <a:t>làm</a:t>
            </a:r>
            <a:r>
              <a:rPr lang="en-US" dirty="0">
                <a:effectLst/>
              </a:rPr>
              <a:t> </a:t>
            </a:r>
            <a:r>
              <a:rPr lang="en-US" dirty="0" err="1">
                <a:effectLst/>
              </a:rPr>
              <a:t>một</a:t>
            </a:r>
            <a:r>
              <a:rPr lang="en-US" dirty="0">
                <a:effectLst/>
              </a:rPr>
              <a:t> </a:t>
            </a:r>
            <a:r>
              <a:rPr lang="en-US" dirty="0" err="1">
                <a:effectLst/>
              </a:rPr>
              <a:t>số</a:t>
            </a:r>
            <a:r>
              <a:rPr lang="en-US" dirty="0">
                <a:effectLst/>
              </a:rPr>
              <a:t> </a:t>
            </a:r>
            <a:r>
              <a:rPr lang="en-US" dirty="0" err="1">
                <a:effectLst/>
              </a:rPr>
              <a:t>điều</a:t>
            </a:r>
            <a:r>
              <a:rPr lang="en-US" dirty="0">
                <a:effectLst/>
              </a:rPr>
              <a:t> </a:t>
            </a:r>
            <a:r>
              <a:rPr lang="en-US" dirty="0" err="1">
                <a:effectLst/>
              </a:rPr>
              <a:t>khác</a:t>
            </a:r>
            <a:r>
              <a:rPr lang="en-US" dirty="0">
                <a:effectLst/>
              </a:rPr>
              <a:t> </a:t>
            </a:r>
            <a:r>
              <a:rPr lang="en-US" dirty="0" err="1">
                <a:effectLst/>
              </a:rPr>
              <a:t>biệt</a:t>
            </a:r>
            <a:r>
              <a:rPr lang="en-US" dirty="0">
                <a:effectLst/>
              </a:rPr>
              <a:t> </a:t>
            </a:r>
            <a:r>
              <a:rPr lang="en-US" dirty="0" err="1">
                <a:effectLst/>
              </a:rPr>
              <a:t>mà</a:t>
            </a:r>
            <a:r>
              <a:rPr lang="en-US" dirty="0">
                <a:effectLst/>
              </a:rPr>
              <a:t> </a:t>
            </a:r>
            <a:r>
              <a:rPr lang="en-US" dirty="0" err="1">
                <a:effectLst/>
              </a:rPr>
              <a:t>còn</a:t>
            </a:r>
            <a:r>
              <a:rPr lang="en-US" dirty="0">
                <a:effectLst/>
              </a:rPr>
              <a:t> </a:t>
            </a:r>
            <a:r>
              <a:rPr lang="en-US" dirty="0" err="1">
                <a:effectLst/>
              </a:rPr>
              <a:t>xem</a:t>
            </a:r>
            <a:r>
              <a:rPr lang="en-US" dirty="0">
                <a:effectLst/>
              </a:rPr>
              <a:t> </a:t>
            </a:r>
            <a:r>
              <a:rPr lang="en-US" dirty="0" err="1">
                <a:effectLst/>
              </a:rPr>
              <a:t>xét</a:t>
            </a:r>
            <a:r>
              <a:rPr lang="en-US" dirty="0">
                <a:effectLst/>
              </a:rPr>
              <a:t> </a:t>
            </a:r>
            <a:r>
              <a:rPr lang="en-US" dirty="0" err="1">
                <a:effectLst/>
              </a:rPr>
              <a:t>lại</a:t>
            </a:r>
            <a:r>
              <a:rPr lang="en-US" dirty="0">
                <a:effectLst/>
              </a:rPr>
              <a:t> </a:t>
            </a:r>
            <a:r>
              <a:rPr lang="en-US" dirty="0" err="1">
                <a:effectLst/>
              </a:rPr>
              <a:t>những</a:t>
            </a:r>
            <a:r>
              <a:rPr lang="en-US" dirty="0">
                <a:effectLst/>
              </a:rPr>
              <a:t> </a:t>
            </a:r>
            <a:r>
              <a:rPr lang="en-US" dirty="0" err="1">
                <a:effectLst/>
              </a:rPr>
              <a:t>gì</a:t>
            </a:r>
            <a:r>
              <a:rPr lang="en-US" dirty="0">
                <a:effectLst/>
              </a:rPr>
              <a:t> </a:t>
            </a:r>
            <a:r>
              <a:rPr lang="en-US" dirty="0" err="1">
                <a:effectLst/>
              </a:rPr>
              <a:t>họ</a:t>
            </a:r>
            <a:r>
              <a:rPr lang="en-US" dirty="0">
                <a:effectLst/>
              </a:rPr>
              <a:t> </a:t>
            </a:r>
            <a:r>
              <a:rPr lang="en-US" dirty="0" err="1">
                <a:effectLst/>
              </a:rPr>
              <a:t>nghĩ</a:t>
            </a:r>
            <a:r>
              <a:rPr lang="en-US" dirty="0">
                <a:effectLst/>
              </a:rPr>
              <a:t> </a:t>
            </a:r>
            <a:r>
              <a:rPr lang="en-US" dirty="0" err="1">
                <a:effectLst/>
              </a:rPr>
              <a:t>và</a:t>
            </a:r>
            <a:r>
              <a:rPr lang="en-US" dirty="0">
                <a:effectLst/>
              </a:rPr>
              <a:t> </a:t>
            </a:r>
            <a:r>
              <a:rPr lang="en-US" dirty="0" err="1">
                <a:effectLst/>
              </a:rPr>
              <a:t>mong</a:t>
            </a:r>
            <a:r>
              <a:rPr lang="en-US" dirty="0">
                <a:effectLst/>
              </a:rPr>
              <a:t> </a:t>
            </a:r>
            <a:r>
              <a:rPr lang="en-US" dirty="0" err="1">
                <a:effectLst/>
              </a:rPr>
              <a:t>đợi</a:t>
            </a:r>
            <a:r>
              <a:rPr lang="en-US" dirty="0">
                <a:effectLst/>
              </a:rPr>
              <a:t>. </a:t>
            </a:r>
            <a:r>
              <a:rPr lang="en-US" dirty="0" err="1">
                <a:effectLst/>
              </a:rPr>
              <a:t>Một</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lối</a:t>
            </a:r>
            <a:r>
              <a:rPr lang="en-US" dirty="0">
                <a:effectLst/>
              </a:rPr>
              <a:t> </a:t>
            </a:r>
            <a:r>
              <a:rPr lang="en-US" dirty="0" err="1">
                <a:effectLst/>
              </a:rPr>
              <a:t>sống</a:t>
            </a:r>
            <a:r>
              <a:rPr lang="en-US" dirty="0">
                <a:effectLst/>
              </a:rPr>
              <a:t> </a:t>
            </a:r>
            <a:r>
              <a:rPr lang="en-US" dirty="0" err="1">
                <a:effectLst/>
              </a:rPr>
              <a:t>quan</a:t>
            </a:r>
            <a:r>
              <a:rPr lang="en-US" dirty="0">
                <a:effectLst/>
              </a:rPr>
              <a:t> </a:t>
            </a:r>
            <a:r>
              <a:rPr lang="en-US" dirty="0" err="1">
                <a:effectLst/>
              </a:rPr>
              <a:t>trọng</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có</a:t>
            </a:r>
            <a:r>
              <a:rPr lang="en-US" dirty="0">
                <a:effectLst/>
              </a:rPr>
              <a:t> </a:t>
            </a:r>
            <a:r>
              <a:rPr lang="en-US" dirty="0" err="1">
                <a:effectLst/>
              </a:rPr>
              <a:t>những</a:t>
            </a:r>
            <a:r>
              <a:rPr lang="en-US" dirty="0">
                <a:effectLst/>
              </a:rPr>
              <a:t> </a:t>
            </a:r>
            <a:r>
              <a:rPr lang="en-US" dirty="0" err="1">
                <a:effectLst/>
              </a:rPr>
              <a:t>hậu</a:t>
            </a:r>
            <a:r>
              <a:rPr lang="en-US" dirty="0">
                <a:effectLst/>
              </a:rPr>
              <a:t> </a:t>
            </a:r>
            <a:r>
              <a:rPr lang="en-US" dirty="0" err="1">
                <a:effectLst/>
              </a:rPr>
              <a:t>quả</a:t>
            </a:r>
            <a:r>
              <a:rPr lang="en-US" dirty="0">
                <a:effectLst/>
              </a:rPr>
              <a:t> </a:t>
            </a:r>
            <a:r>
              <a:rPr lang="en-US" dirty="0" err="1">
                <a:effectLst/>
              </a:rPr>
              <a:t>không</a:t>
            </a:r>
            <a:r>
              <a:rPr lang="en-US" dirty="0">
                <a:effectLst/>
              </a:rPr>
              <a:t> </a:t>
            </a:r>
            <a:r>
              <a:rPr lang="en-US" dirty="0" err="1">
                <a:effectLst/>
              </a:rPr>
              <a:t>lường</a:t>
            </a:r>
            <a:r>
              <a:rPr lang="en-US" dirty="0">
                <a:effectLst/>
              </a:rPr>
              <a:t> </a:t>
            </a:r>
            <a:r>
              <a:rPr lang="en-US" dirty="0" err="1">
                <a:effectLst/>
              </a:rPr>
              <a:t>trước</a:t>
            </a:r>
            <a:r>
              <a:rPr lang="en-US" dirty="0">
                <a:effectLst/>
              </a:rPr>
              <a:t> </a:t>
            </a:r>
            <a:r>
              <a:rPr lang="en-US" dirty="0" err="1">
                <a:effectLst/>
              </a:rPr>
              <a:t>và</a:t>
            </a:r>
            <a:r>
              <a:rPr lang="en-US" dirty="0">
                <a:effectLst/>
              </a:rPr>
              <a:t> </a:t>
            </a:r>
            <a:r>
              <a:rPr lang="en-US" dirty="0" err="1">
                <a:effectLst/>
              </a:rPr>
              <a:t>gây</a:t>
            </a:r>
            <a:r>
              <a:rPr lang="en-US" dirty="0">
                <a:effectLst/>
              </a:rPr>
              <a:t> </a:t>
            </a:r>
            <a:r>
              <a:rPr lang="en-US" dirty="0" err="1">
                <a:effectLst/>
              </a:rPr>
              <a:t>ra</a:t>
            </a:r>
            <a:r>
              <a:rPr lang="en-US" dirty="0">
                <a:effectLst/>
              </a:rPr>
              <a:t> </a:t>
            </a:r>
            <a:r>
              <a:rPr lang="en-US" dirty="0" err="1">
                <a:effectLst/>
              </a:rPr>
              <a:t>những</a:t>
            </a:r>
            <a:r>
              <a:rPr lang="en-US" dirty="0">
                <a:effectLst/>
              </a:rPr>
              <a:t> </a:t>
            </a:r>
            <a:r>
              <a:rPr lang="en-US" dirty="0" err="1">
                <a:effectLst/>
              </a:rPr>
              <a:t>vấn</a:t>
            </a:r>
            <a:r>
              <a:rPr lang="en-US" dirty="0">
                <a:effectLst/>
              </a:rPr>
              <a:t> </a:t>
            </a:r>
            <a:r>
              <a:rPr lang="en-US" dirty="0" err="1">
                <a:effectLst/>
              </a:rPr>
              <a:t>đề</a:t>
            </a:r>
            <a:r>
              <a:rPr lang="en-US" dirty="0">
                <a:effectLst/>
              </a:rPr>
              <a:t> </a:t>
            </a:r>
            <a:r>
              <a:rPr lang="en-US" dirty="0" err="1">
                <a:effectLst/>
              </a:rPr>
              <a:t>mới</a:t>
            </a:r>
            <a:r>
              <a:rPr lang="en-US" dirty="0">
                <a:effectLst/>
              </a:rPr>
              <a:t>. </a:t>
            </a:r>
            <a:r>
              <a:rPr lang="en-US" dirty="0" err="1">
                <a:effectLst/>
              </a:rPr>
              <a:t>Các</a:t>
            </a:r>
            <a:r>
              <a:rPr lang="en-US" dirty="0">
                <a:effectLst/>
              </a:rPr>
              <a:t> </a:t>
            </a:r>
            <a:r>
              <a:rPr lang="en-US" dirty="0" err="1">
                <a:effectLst/>
              </a:rPr>
              <a:t>điểm</a:t>
            </a:r>
            <a:r>
              <a:rPr lang="en-US" dirty="0">
                <a:effectLst/>
              </a:rPr>
              <a:t> </a:t>
            </a:r>
            <a:r>
              <a:rPr lang="en-US" dirty="0" err="1">
                <a:effectLst/>
              </a:rPr>
              <a:t>quyết</a:t>
            </a:r>
            <a:r>
              <a:rPr lang="en-US" dirty="0">
                <a:effectLst/>
              </a:rPr>
              <a:t> </a:t>
            </a:r>
            <a:r>
              <a:rPr lang="en-US" dirty="0" err="1">
                <a:effectLst/>
              </a:rPr>
              <a:t>định</a:t>
            </a:r>
            <a:r>
              <a:rPr lang="en-US" dirty="0">
                <a:effectLst/>
              </a:rPr>
              <a:t> </a:t>
            </a:r>
            <a:r>
              <a:rPr lang="en-US" dirty="0" err="1">
                <a:effectLst/>
              </a:rPr>
              <a:t>cũng</a:t>
            </a:r>
            <a:r>
              <a:rPr lang="en-US" dirty="0">
                <a:effectLst/>
              </a:rPr>
              <a:t> </a:t>
            </a:r>
            <a:r>
              <a:rPr lang="en-US" dirty="0" err="1">
                <a:effectLst/>
              </a:rPr>
              <a:t>xuất</a:t>
            </a:r>
            <a:r>
              <a:rPr lang="en-US" dirty="0">
                <a:effectLst/>
              </a:rPr>
              <a:t> </a:t>
            </a:r>
            <a:r>
              <a:rPr lang="en-US" dirty="0" err="1">
                <a:effectLst/>
              </a:rPr>
              <a:t>hiện</a:t>
            </a:r>
            <a:r>
              <a:rPr lang="en-US" dirty="0">
                <a:effectLst/>
              </a:rPr>
              <a:t>: </a:t>
            </a:r>
            <a:r>
              <a:rPr lang="en-US" dirty="0" err="1">
                <a:effectLst/>
              </a:rPr>
              <a:t>nên</a:t>
            </a:r>
            <a:r>
              <a:rPr lang="en-US" dirty="0">
                <a:effectLst/>
              </a:rPr>
              <a:t> </a:t>
            </a:r>
            <a:r>
              <a:rPr lang="en-US" dirty="0" err="1">
                <a:effectLst/>
              </a:rPr>
              <a:t>tiếp</a:t>
            </a:r>
            <a:r>
              <a:rPr lang="en-US" dirty="0">
                <a:effectLst/>
              </a:rPr>
              <a:t> </a:t>
            </a:r>
            <a:r>
              <a:rPr lang="en-US" dirty="0" err="1">
                <a:effectLst/>
              </a:rPr>
              <a:t>tục</a:t>
            </a:r>
            <a:r>
              <a:rPr lang="en-US" dirty="0">
                <a:effectLst/>
              </a:rPr>
              <a:t> </a:t>
            </a:r>
            <a:r>
              <a:rPr lang="en-US" dirty="0" err="1">
                <a:effectLst/>
              </a:rPr>
              <a:t>theo</a:t>
            </a:r>
            <a:r>
              <a:rPr lang="en-US" dirty="0">
                <a:effectLst/>
              </a:rPr>
              <a:t> </a:t>
            </a:r>
            <a:r>
              <a:rPr lang="en-US" dirty="0" err="1">
                <a:effectLst/>
              </a:rPr>
              <a:t>đuổi</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hoặc</a:t>
            </a:r>
            <a:r>
              <a:rPr lang="en-US" dirty="0">
                <a:effectLst/>
              </a:rPr>
              <a:t> </a:t>
            </a:r>
            <a:r>
              <a:rPr lang="en-US" dirty="0" err="1">
                <a:effectLst/>
              </a:rPr>
              <a:t>chấp</a:t>
            </a:r>
            <a:r>
              <a:rPr lang="en-US" dirty="0">
                <a:effectLst/>
              </a:rPr>
              <a:t> </a:t>
            </a:r>
            <a:r>
              <a:rPr lang="en-US" dirty="0" err="1">
                <a:effectLst/>
              </a:rPr>
              <a:t>nhận</a:t>
            </a:r>
            <a:r>
              <a:rPr lang="en-US" dirty="0">
                <a:effectLst/>
              </a:rPr>
              <a:t> </a:t>
            </a:r>
            <a:r>
              <a:rPr lang="en-US" dirty="0" err="1">
                <a:effectLst/>
              </a:rPr>
              <a:t>thực</a:t>
            </a:r>
            <a:r>
              <a:rPr lang="en-US" dirty="0">
                <a:effectLst/>
              </a:rPr>
              <a:t> </a:t>
            </a:r>
            <a:r>
              <a:rPr lang="en-US" dirty="0" err="1">
                <a:effectLst/>
              </a:rPr>
              <a:t>tế</a:t>
            </a:r>
            <a:r>
              <a:rPr lang="en-US" dirty="0">
                <a:effectLst/>
              </a:rPr>
              <a:t>. </a:t>
            </a:r>
            <a:r>
              <a:rPr lang="en-US" dirty="0" err="1">
                <a:effectLst/>
              </a:rPr>
              <a:t>Cầu</a:t>
            </a:r>
            <a:r>
              <a:rPr lang="en-US" dirty="0">
                <a:effectLst/>
              </a:rPr>
              <a:t> </a:t>
            </a:r>
            <a:r>
              <a:rPr lang="en-US" dirty="0" err="1">
                <a:effectLst/>
              </a:rPr>
              <a:t>nguyện</a:t>
            </a:r>
            <a:r>
              <a:rPr lang="en-US" dirty="0">
                <a:effectLst/>
              </a:rPr>
              <a:t> </a:t>
            </a:r>
            <a:r>
              <a:rPr lang="en-US" dirty="0" err="1">
                <a:effectLst/>
              </a:rPr>
              <a:t>xin</a:t>
            </a:r>
            <a:r>
              <a:rPr lang="en-US" dirty="0">
                <a:effectLst/>
              </a:rPr>
              <a:t> "</a:t>
            </a:r>
            <a:r>
              <a:rPr lang="en-US" dirty="0" err="1">
                <a:effectLst/>
              </a:rPr>
              <a:t>sự</a:t>
            </a:r>
            <a:r>
              <a:rPr lang="en-US" dirty="0">
                <a:effectLst/>
              </a:rPr>
              <a:t> </a:t>
            </a:r>
            <a:r>
              <a:rPr lang="en-US" dirty="0" err="1">
                <a:effectLst/>
              </a:rPr>
              <a:t>thanh</a:t>
            </a:r>
            <a:r>
              <a:rPr lang="en-US" dirty="0">
                <a:effectLst/>
              </a:rPr>
              <a:t> </a:t>
            </a:r>
            <a:r>
              <a:rPr lang="en-US" dirty="0" err="1">
                <a:effectLst/>
              </a:rPr>
              <a:t>thản</a:t>
            </a:r>
            <a:r>
              <a:rPr lang="en-US" dirty="0">
                <a:effectLst/>
              </a:rPr>
              <a:t> </a:t>
            </a:r>
            <a:r>
              <a:rPr lang="en-US" dirty="0" err="1">
                <a:effectLst/>
              </a:rPr>
              <a:t>để</a:t>
            </a:r>
            <a:r>
              <a:rPr lang="en-US" dirty="0">
                <a:effectLst/>
              </a:rPr>
              <a:t> </a:t>
            </a:r>
            <a:r>
              <a:rPr lang="en-US" dirty="0" err="1">
                <a:effectLst/>
              </a:rPr>
              <a:t>chấp</a:t>
            </a:r>
            <a:r>
              <a:rPr lang="en-US" dirty="0">
                <a:effectLst/>
              </a:rPr>
              <a:t> </a:t>
            </a:r>
            <a:r>
              <a:rPr lang="en-US" dirty="0" err="1">
                <a:effectLst/>
              </a:rPr>
              <a:t>nhận</a:t>
            </a:r>
            <a:r>
              <a:rPr lang="en-US" dirty="0">
                <a:effectLst/>
              </a:rPr>
              <a:t> </a:t>
            </a:r>
            <a:r>
              <a:rPr lang="en-US" dirty="0" err="1">
                <a:effectLst/>
              </a:rPr>
              <a:t>những</a:t>
            </a:r>
            <a:r>
              <a:rPr lang="en-US" dirty="0">
                <a:effectLst/>
              </a:rPr>
              <a:t> </a:t>
            </a:r>
            <a:r>
              <a:rPr lang="en-US" dirty="0" err="1">
                <a:effectLst/>
              </a:rPr>
              <a:t>điều</a:t>
            </a:r>
            <a:r>
              <a:rPr lang="en-US" dirty="0">
                <a:effectLst/>
              </a:rPr>
              <a:t> </a:t>
            </a:r>
            <a:r>
              <a:rPr lang="en-US" dirty="0" err="1">
                <a:effectLst/>
              </a:rPr>
              <a:t>tôi</a:t>
            </a:r>
            <a:r>
              <a:rPr lang="en-US" dirty="0">
                <a:effectLst/>
              </a:rPr>
              <a:t> </a:t>
            </a:r>
            <a:r>
              <a:rPr lang="en-US" dirty="0" err="1">
                <a:effectLst/>
              </a:rPr>
              <a:t>không</a:t>
            </a:r>
            <a:r>
              <a:rPr lang="en-US" dirty="0">
                <a:effectLst/>
              </a:rPr>
              <a:t> </a:t>
            </a:r>
            <a:r>
              <a:rPr lang="en-US" dirty="0" err="1">
                <a:effectLst/>
              </a:rPr>
              <a:t>thể</a:t>
            </a:r>
            <a:r>
              <a:rPr lang="en-US" dirty="0">
                <a:effectLst/>
              </a:rPr>
              <a:t> </a:t>
            </a:r>
            <a:r>
              <a:rPr lang="en-US" dirty="0" err="1">
                <a:effectLst/>
              </a:rPr>
              <a:t>thay</a:t>
            </a:r>
            <a:r>
              <a:rPr lang="en-US" dirty="0">
                <a:effectLst/>
              </a:rPr>
              <a:t> </a:t>
            </a:r>
            <a:r>
              <a:rPr lang="en-US" dirty="0" err="1">
                <a:effectLst/>
              </a:rPr>
              <a:t>đổi</a:t>
            </a:r>
            <a:r>
              <a:rPr lang="en-US" dirty="0">
                <a:effectLst/>
              </a:rPr>
              <a:t>, can </a:t>
            </a:r>
            <a:r>
              <a:rPr lang="en-US" dirty="0" err="1">
                <a:effectLst/>
              </a:rPr>
              <a:t>đảm</a:t>
            </a:r>
            <a:r>
              <a:rPr lang="en-US" dirty="0">
                <a:effectLst/>
              </a:rPr>
              <a:t> </a:t>
            </a:r>
            <a:r>
              <a:rPr lang="en-US" dirty="0" err="1">
                <a:effectLst/>
              </a:rPr>
              <a:t>để</a:t>
            </a:r>
            <a:r>
              <a:rPr lang="en-US" dirty="0">
                <a:effectLst/>
              </a:rPr>
              <a:t> </a:t>
            </a:r>
            <a:r>
              <a:rPr lang="en-US" dirty="0" err="1">
                <a:effectLst/>
              </a:rPr>
              <a:t>thay</a:t>
            </a:r>
            <a:r>
              <a:rPr lang="en-US" dirty="0">
                <a:effectLst/>
              </a:rPr>
              <a:t> </a:t>
            </a:r>
            <a:r>
              <a:rPr lang="en-US" dirty="0" err="1">
                <a:effectLst/>
              </a:rPr>
              <a:t>đổi</a:t>
            </a:r>
            <a:r>
              <a:rPr lang="en-US" dirty="0">
                <a:effectLst/>
              </a:rPr>
              <a:t> </a:t>
            </a:r>
            <a:r>
              <a:rPr lang="en-US" dirty="0" err="1">
                <a:effectLst/>
              </a:rPr>
              <a:t>những</a:t>
            </a:r>
            <a:r>
              <a:rPr lang="en-US" dirty="0">
                <a:effectLst/>
              </a:rPr>
              <a:t> </a:t>
            </a:r>
            <a:r>
              <a:rPr lang="en-US" dirty="0" err="1">
                <a:effectLst/>
              </a:rPr>
              <a:t>điều</a:t>
            </a:r>
            <a:r>
              <a:rPr lang="en-US" dirty="0">
                <a:effectLst/>
              </a:rPr>
              <a:t> </a:t>
            </a:r>
            <a:r>
              <a:rPr lang="en-US" dirty="0" err="1">
                <a:effectLst/>
              </a:rPr>
              <a:t>tôi</a:t>
            </a:r>
            <a:r>
              <a:rPr lang="en-US" dirty="0">
                <a:effectLst/>
              </a:rPr>
              <a:t> </a:t>
            </a:r>
            <a:r>
              <a:rPr lang="en-US" dirty="0" err="1">
                <a:effectLst/>
              </a:rPr>
              <a:t>có</a:t>
            </a:r>
            <a:r>
              <a:rPr lang="en-US" dirty="0">
                <a:effectLst/>
              </a:rPr>
              <a:t> </a:t>
            </a:r>
            <a:r>
              <a:rPr lang="en-US" dirty="0" err="1">
                <a:effectLst/>
              </a:rPr>
              <a:t>thể</a:t>
            </a:r>
            <a:r>
              <a:rPr lang="en-US" dirty="0">
                <a:effectLst/>
              </a:rPr>
              <a:t>, </a:t>
            </a:r>
            <a:r>
              <a:rPr lang="en-US" dirty="0" err="1">
                <a:effectLst/>
              </a:rPr>
              <a:t>và</a:t>
            </a:r>
            <a:r>
              <a:rPr lang="en-US" dirty="0">
                <a:effectLst/>
              </a:rPr>
              <a:t> </a:t>
            </a:r>
            <a:r>
              <a:rPr lang="en-US" dirty="0" err="1">
                <a:effectLst/>
              </a:rPr>
              <a:t>sự</a:t>
            </a:r>
            <a:r>
              <a:rPr lang="en-US" dirty="0">
                <a:effectLst/>
              </a:rPr>
              <a:t> </a:t>
            </a:r>
            <a:r>
              <a:rPr lang="en-US" dirty="0" err="1">
                <a:effectLst/>
              </a:rPr>
              <a:t>khôn</a:t>
            </a:r>
            <a:r>
              <a:rPr lang="en-US" dirty="0">
                <a:effectLst/>
              </a:rPr>
              <a:t> </a:t>
            </a:r>
            <a:r>
              <a:rPr lang="en-US" dirty="0" err="1">
                <a:effectLst/>
              </a:rPr>
              <a:t>ngoan</a:t>
            </a:r>
            <a:r>
              <a:rPr lang="en-US" dirty="0">
                <a:effectLst/>
              </a:rPr>
              <a:t> </a:t>
            </a:r>
            <a:r>
              <a:rPr lang="en-US" dirty="0" err="1">
                <a:effectLst/>
              </a:rPr>
              <a:t>để</a:t>
            </a:r>
            <a:r>
              <a:rPr lang="en-US" dirty="0">
                <a:effectLst/>
              </a:rPr>
              <a:t> </a:t>
            </a:r>
            <a:r>
              <a:rPr lang="en-US" dirty="0" err="1">
                <a:effectLst/>
              </a:rPr>
              <a:t>biết</a:t>
            </a:r>
            <a:r>
              <a:rPr lang="en-US" dirty="0">
                <a:effectLst/>
              </a:rPr>
              <a:t> </a:t>
            </a:r>
            <a:r>
              <a:rPr lang="en-US" dirty="0" err="1">
                <a:effectLst/>
              </a:rPr>
              <a:t>sự</a:t>
            </a:r>
            <a:r>
              <a:rPr lang="en-US" dirty="0">
                <a:effectLst/>
              </a:rPr>
              <a:t> </a:t>
            </a:r>
            <a:r>
              <a:rPr lang="en-US" dirty="0" err="1">
                <a:effectLst/>
              </a:rPr>
              <a:t>khác</a:t>
            </a:r>
            <a:r>
              <a:rPr lang="en-US" dirty="0">
                <a:effectLst/>
              </a:rPr>
              <a:t> </a:t>
            </a:r>
            <a:r>
              <a:rPr lang="en-US" dirty="0" err="1">
                <a:effectLst/>
              </a:rPr>
              <a:t>biệt</a:t>
            </a:r>
            <a:r>
              <a:rPr lang="en-US" dirty="0">
                <a:effectLst/>
              </a:rPr>
              <a:t>."</a:t>
            </a:r>
          </a:p>
          <a:p>
            <a:endParaRPr lang="en-US" dirty="0">
              <a:effectLst/>
            </a:endParaRPr>
          </a:p>
          <a:p>
            <a:endParaRPr lang="en-US" b="1" dirty="0"/>
          </a:p>
        </p:txBody>
      </p:sp>
      <p:sp>
        <p:nvSpPr>
          <p:cNvPr id="4" name="Slide Number Placeholder 3"/>
          <p:cNvSpPr>
            <a:spLocks noGrp="1"/>
          </p:cNvSpPr>
          <p:nvPr>
            <p:ph type="sldNum" sz="quarter" idx="10"/>
          </p:nvPr>
        </p:nvSpPr>
        <p:spPr/>
        <p:txBody>
          <a:bodyPr/>
          <a:lstStyle/>
          <a:p>
            <a:fld id="{857C92A1-E82D-D04C-8140-EFD5335B71C8}" type="slidenum">
              <a:rPr lang="en-US" smtClean="0"/>
              <a:t>138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Font typeface="+mj-lt"/>
              <a:buNone/>
            </a:pPr>
            <a:r>
              <a:rPr lang="en-US" dirty="0"/>
              <a:t>3. </a:t>
            </a:r>
            <a:r>
              <a:rPr lang="en-US" dirty="0" err="1"/>
              <a:t>Không</a:t>
            </a:r>
            <a:r>
              <a:rPr lang="en-US" dirty="0"/>
              <a:t> </a:t>
            </a:r>
            <a:r>
              <a:rPr lang="en-US" dirty="0" err="1"/>
              <a:t>ai</a:t>
            </a:r>
            <a:r>
              <a:rPr lang="en-US" dirty="0"/>
              <a:t> </a:t>
            </a:r>
            <a:r>
              <a:rPr lang="en-US" dirty="0" err="1"/>
              <a:t>biết</a:t>
            </a:r>
            <a:r>
              <a:rPr lang="en-US" dirty="0"/>
              <a:t> </a:t>
            </a:r>
            <a:r>
              <a:rPr lang="en-US" dirty="0" err="1"/>
              <a:t>nhiều</a:t>
            </a:r>
            <a:r>
              <a:rPr lang="en-US" dirty="0"/>
              <a:t> </a:t>
            </a:r>
            <a:r>
              <a:rPr lang="en-US" dirty="0" err="1"/>
              <a:t>về</a:t>
            </a:r>
            <a:r>
              <a:rPr lang="en-US" dirty="0"/>
              <a:t> </a:t>
            </a:r>
            <a:r>
              <a:rPr lang="en-US" dirty="0" err="1"/>
              <a:t>họ</a:t>
            </a:r>
            <a:r>
              <a:rPr lang="en-US" dirty="0"/>
              <a:t> </a:t>
            </a:r>
            <a:r>
              <a:rPr lang="en-US" dirty="0" err="1"/>
              <a:t>hơn</a:t>
            </a:r>
            <a:r>
              <a:rPr lang="en-US" dirty="0"/>
              <a:t> </a:t>
            </a:r>
            <a:r>
              <a:rPr lang="en-US" dirty="0" err="1"/>
              <a:t>là</a:t>
            </a:r>
            <a:r>
              <a:rPr lang="en-US" dirty="0"/>
              <a:t> </a:t>
            </a:r>
            <a:r>
              <a:rPr lang="en-US" dirty="0" err="1"/>
              <a:t>chính</a:t>
            </a:r>
            <a:r>
              <a:rPr lang="en-US" dirty="0"/>
              <a:t> </a:t>
            </a:r>
            <a:r>
              <a:rPr lang="en-US" dirty="0" err="1" smtClean="0"/>
              <a:t>họ</a:t>
            </a:r>
            <a:endParaRPr lang="en-US" dirty="0" smtClean="0"/>
          </a:p>
          <a:p>
            <a:pPr marL="114300" indent="0">
              <a:buFont typeface="+mj-lt"/>
              <a:buNone/>
            </a:pPr>
            <a:endParaRPr lang="en-US" dirty="0" smtClean="0"/>
          </a:p>
          <a:p>
            <a:pPr marL="114300" indent="0">
              <a:buFont typeface="+mj-lt"/>
              <a:buNone/>
            </a:pPr>
            <a:endParaRPr lang="en-US" dirty="0" smtClean="0"/>
          </a:p>
          <a:p>
            <a:pPr marL="114300" indent="0">
              <a:buFont typeface="+mj-lt"/>
              <a:buNone/>
            </a:pPr>
            <a:r>
              <a:rPr lang="en-US" dirty="0" err="1" smtClean="0"/>
              <a:t>Trang</a:t>
            </a:r>
            <a:r>
              <a:rPr lang="en-US" dirty="0" smtClean="0"/>
              <a:t> </a:t>
            </a:r>
            <a:r>
              <a:rPr lang="en-US" dirty="0" err="1" smtClean="0"/>
              <a:t>sau</a:t>
            </a:r>
            <a:endParaRPr lang="en-US" dirty="0"/>
          </a:p>
          <a:p>
            <a:pPr marL="114300" indent="0">
              <a:buFont typeface="+mj-lt"/>
              <a:buNone/>
            </a:pPr>
            <a:r>
              <a:rPr lang="en-US" dirty="0" smtClean="0"/>
              <a:t>1 </a:t>
            </a:r>
            <a:r>
              <a:rPr lang="en-US" dirty="0" err="1" smtClean="0"/>
              <a:t>sai</a:t>
            </a:r>
            <a:endParaRPr lang="en-US" dirty="0" smtClean="0"/>
          </a:p>
          <a:p>
            <a:pPr marL="114300" marR="0" indent="0" algn="l" defTabSz="457200" rtl="0" eaLnBrk="1" fontAlgn="auto" latinLnBrk="0" hangingPunct="1">
              <a:lnSpc>
                <a:spcPct val="100000"/>
              </a:lnSpc>
              <a:spcBef>
                <a:spcPts val="0"/>
              </a:spcBef>
              <a:spcAft>
                <a:spcPts val="0"/>
              </a:spcAft>
              <a:buClrTx/>
              <a:buSzTx/>
              <a:buFont typeface="+mj-lt"/>
              <a:buNone/>
              <a:defRPr/>
            </a:pPr>
            <a:r>
              <a:rPr lang="en-US" dirty="0" smtClean="0"/>
              <a:t>4 </a:t>
            </a:r>
            <a:r>
              <a:rPr lang="en-US" dirty="0" err="1" smtClean="0"/>
              <a:t>Thay</a:t>
            </a:r>
            <a:r>
              <a:rPr lang="en-US" dirty="0" smtClean="0"/>
              <a:t> </a:t>
            </a:r>
            <a:r>
              <a:rPr lang="en-US" dirty="0" err="1" smtClean="0"/>
              <a:t>đổi</a:t>
            </a:r>
            <a:r>
              <a:rPr lang="en-US" dirty="0" smtClean="0"/>
              <a:t> </a:t>
            </a:r>
            <a:r>
              <a:rPr lang="en-US" dirty="0" err="1" smtClean="0"/>
              <a:t>không</a:t>
            </a:r>
            <a:r>
              <a:rPr lang="en-US" dirty="0" smtClean="0"/>
              <a:t> </a:t>
            </a:r>
            <a:r>
              <a:rPr lang="en-US" dirty="0" err="1" smtClean="0"/>
              <a:t>phải</a:t>
            </a:r>
            <a:r>
              <a:rPr lang="en-US" dirty="0" smtClean="0"/>
              <a:t> </a:t>
            </a:r>
            <a:r>
              <a:rPr lang="en-US" dirty="0" err="1" smtClean="0"/>
              <a:t>là</a:t>
            </a:r>
            <a:r>
              <a:rPr lang="en-US" dirty="0" smtClean="0"/>
              <a:t> </a:t>
            </a:r>
            <a:r>
              <a:rPr lang="en-US" dirty="0" err="1" smtClean="0"/>
              <a:t>một</a:t>
            </a:r>
            <a:r>
              <a:rPr lang="en-US" dirty="0" smtClean="0"/>
              <a:t> </a:t>
            </a:r>
            <a:r>
              <a:rPr lang="en-US" dirty="0" err="1" smtClean="0"/>
              <a:t>cuộc</a:t>
            </a:r>
            <a:r>
              <a:rPr lang="en-US" dirty="0" smtClean="0"/>
              <a:t> </a:t>
            </a:r>
            <a:r>
              <a:rPr lang="en-US" dirty="0" err="1" smtClean="0"/>
              <a:t>đấu</a:t>
            </a:r>
            <a:r>
              <a:rPr lang="en-US" dirty="0" smtClean="0"/>
              <a:t> </a:t>
            </a:r>
            <a:r>
              <a:rPr lang="en-US" dirty="0" err="1" smtClean="0"/>
              <a:t>tranh</a:t>
            </a:r>
            <a:r>
              <a:rPr lang="en-US" dirty="0" smtClean="0"/>
              <a:t> </a:t>
            </a:r>
            <a:r>
              <a:rPr lang="en-US" dirty="0" err="1" smtClean="0"/>
              <a:t>quyền</a:t>
            </a:r>
            <a:r>
              <a:rPr lang="en-US" dirty="0" smtClean="0"/>
              <a:t> </a:t>
            </a:r>
            <a:r>
              <a:rPr lang="en-US" dirty="0" err="1" smtClean="0"/>
              <a:t>lực</a:t>
            </a:r>
            <a:r>
              <a:rPr lang="en-US" dirty="0" smtClean="0"/>
              <a:t>, </a:t>
            </a:r>
            <a:r>
              <a:rPr lang="en-US" dirty="0" err="1" smtClean="0"/>
              <a:t>mà</a:t>
            </a:r>
            <a:r>
              <a:rPr lang="en-US" dirty="0" smtClean="0"/>
              <a:t> </a:t>
            </a:r>
            <a:r>
              <a:rPr lang="en-US" dirty="0" err="1" smtClean="0"/>
              <a:t>là</a:t>
            </a:r>
            <a:r>
              <a:rPr lang="en-US" dirty="0" smtClean="0"/>
              <a:t>  </a:t>
            </a:r>
            <a:r>
              <a:rPr lang="en-US" dirty="0" err="1" smtClean="0"/>
              <a:t>Một</a:t>
            </a:r>
            <a:r>
              <a:rPr lang="en-US" dirty="0" smtClean="0"/>
              <a:t> </a:t>
            </a:r>
            <a:r>
              <a:rPr lang="en-US" dirty="0" err="1" smtClean="0"/>
              <a:t>cuộc</a:t>
            </a:r>
            <a:r>
              <a:rPr lang="en-US" dirty="0" smtClean="0"/>
              <a:t> </a:t>
            </a:r>
            <a:r>
              <a:rPr lang="en-US" dirty="0" err="1" smtClean="0"/>
              <a:t>trò</a:t>
            </a:r>
            <a:r>
              <a:rPr lang="en-US" dirty="0" smtClean="0"/>
              <a:t> </a:t>
            </a:r>
            <a:r>
              <a:rPr lang="en-US" dirty="0" err="1" smtClean="0"/>
              <a:t>chuyện</a:t>
            </a:r>
            <a:r>
              <a:rPr lang="en-US" dirty="0" smtClean="0"/>
              <a:t> </a:t>
            </a:r>
            <a:r>
              <a:rPr lang="en-US" dirty="0" err="1" smtClean="0"/>
              <a:t>về</a:t>
            </a:r>
            <a:r>
              <a:rPr lang="en-US" dirty="0" smtClean="0"/>
              <a:t> </a:t>
            </a:r>
            <a:r>
              <a:rPr lang="en-US" dirty="0" err="1" smtClean="0"/>
              <a:t>sự</a:t>
            </a:r>
            <a:r>
              <a:rPr lang="en-US" dirty="0" smtClean="0"/>
              <a:t> </a:t>
            </a:r>
            <a:r>
              <a:rPr lang="en-US" dirty="0" err="1" smtClean="0"/>
              <a:t>thay</a:t>
            </a:r>
            <a:r>
              <a:rPr lang="en-US" dirty="0" smtClean="0"/>
              <a:t> </a:t>
            </a:r>
            <a:r>
              <a:rPr lang="en-US" dirty="0" err="1" smtClean="0"/>
              <a:t>đổi</a:t>
            </a:r>
            <a:r>
              <a:rPr lang="en-US" dirty="0" smtClean="0"/>
              <a:t> </a:t>
            </a:r>
          </a:p>
          <a:p>
            <a:pPr marL="114300" indent="0">
              <a:buFont typeface="+mj-lt"/>
              <a:buNone/>
            </a:pPr>
            <a:endParaRPr lang="en-US" dirty="0"/>
          </a:p>
          <a:p>
            <a:endParaRPr lang="en-US" dirty="0"/>
          </a:p>
        </p:txBody>
      </p:sp>
      <p:sp>
        <p:nvSpPr>
          <p:cNvPr id="4" name="Slide Number Placeholder 3"/>
          <p:cNvSpPr>
            <a:spLocks noGrp="1"/>
          </p:cNvSpPr>
          <p:nvPr>
            <p:ph type="sldNum" sz="quarter" idx="10"/>
          </p:nvPr>
        </p:nvSpPr>
        <p:spPr/>
        <p:txBody>
          <a:bodyPr/>
          <a:lstStyle/>
          <a:p>
            <a:fld id="{857C92A1-E82D-D04C-8140-EFD5335B71C8}"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latin typeface="Times New Roman" panose="02020603050405020304" pitchFamily="18" charset="0"/>
                <a:cs typeface="Times New Roman" panose="02020603050405020304"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latin typeface="Times New Roman" panose="02020603050405020304" pitchFamily="18" charset="0"/>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E7D661-1836-44F7-8FAF-35E8F866ECD3}" type="datetime1">
              <a:rPr lang="en-US" smtClean="0"/>
              <a:t>3/21/2018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FF71CE-B899-4B2B-848D-9F12F0C901B6}" type="datetimeFigureOut">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7606D-E5C4-4C2F-8241-EC2663EF1C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CF1CA-F464-4B29-B867-EAF8A9B936E3}" type="datetime1">
              <a:rPr lang="en-US" smtClean="0"/>
              <a:t>3/21/2018</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sz="4400" b="1">
                <a:latin typeface="Times New Roman" panose="02020603050405020304" pitchFamily="18" charset="0"/>
                <a:cs typeface="Times New Roman" panose="02020603050405020304"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E6B357-51B9-47D2-A71D-0D06CB03185D}" type="datetime1">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8CB827-F132-4DF6-9FB9-4035A4C798EF}" type="datetime1">
              <a:rPr lang="en-US" smtClean="0"/>
              <a:t>3/21/2018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92A601-7D32-4ED7-AD1A-974B6DDBDCDC}" type="datetime1">
              <a:rPr lang="en-US" smtClean="0"/>
              <a:t>3/21/2018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A17B41-4A0C-4639-A132-E5C8F99A4BE8}" type="datetime1">
              <a:rPr lang="en-US" smtClean="0"/>
              <a:t>3/21/2018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E9967FD-6084-4075-993E-77EC8038773F}" type="datetime1">
              <a:rPr lang="en-US" smtClean="0"/>
              <a:t>3/21/2018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88B47-74BA-4873-ADAE-EB0120124E83}" type="datetime1">
              <a:rPr lang="en-US" smtClean="0"/>
              <a:t>3/21/2018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079A4-7AA8-4A4F-87E2-7781EC5097D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CF52C1-9A39-494C-9977-BBEFAB872C1F}" type="datetime1">
              <a:rPr lang="en-US" smtClean="0"/>
              <a:t>3/21/2018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hasCustomPrompt="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CD1EACE2-EA00-4376-9A66-47ABB8B02CF5}" type="datetime1">
              <a:rPr lang="en-US" smtClean="0"/>
              <a:t>3/21/2018</a:t>
            </a:fld>
            <a:endParaRPr lang="en-US"/>
          </a:p>
        </p:txBody>
      </p:sp>
      <p:sp>
        <p:nvSpPr>
          <p:cNvPr id="9" name="Slide Number Placeholder 8"/>
          <p:cNvSpPr>
            <a:spLocks noGrp="1"/>
          </p:cNvSpPr>
          <p:nvPr>
            <p:ph type="sldNum" sz="quarter" idx="11"/>
          </p:nvPr>
        </p:nvSpPr>
        <p:spPr/>
        <p:txBody>
          <a:bodyPr/>
          <a:lstStyle/>
          <a:p>
            <a:fld id="{CE8079A4-7AA8-4A4F-87E2-7781EC5097DD}"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E8079A4-7AA8-4A4F-87E2-7781EC5097DD}"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A47DADC-55EA-4839-91C8-5BCC0EC06F5C}" type="datetime1">
              <a:rPr lang="en-US" smtClean="0"/>
              <a:t>3/21/2018</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anose="020B0604020202020204"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anose="020B0604020202020204"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anose="020B0604020202020204"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anose="020B0604020202020204"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anose="020B0604020202020204"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anose="020B0604020202020204"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4180" y="179295"/>
            <a:ext cx="7895420" cy="5020234"/>
          </a:xfrm>
        </p:spPr>
        <p:txBody>
          <a:bodyPr/>
          <a:lstStyle/>
          <a:p>
            <a:pPr algn="ct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KỸ </a:t>
            </a:r>
            <a:r>
              <a:rPr lang="en-US" dirty="0"/>
              <a:t>NĂNG </a:t>
            </a:r>
            <a:r>
              <a:rPr lang="en-US" dirty="0" smtClean="0"/>
              <a:t/>
            </a:r>
            <a:br>
              <a:rPr lang="en-US" dirty="0" smtClean="0"/>
            </a:br>
            <a:r>
              <a:rPr lang="en-US" dirty="0" smtClean="0"/>
              <a:t>THAM </a:t>
            </a:r>
            <a:r>
              <a:rPr lang="en-US" dirty="0"/>
              <a:t>VẤN</a:t>
            </a:r>
            <a:br>
              <a:rPr lang="en-US" dirty="0"/>
            </a:br>
            <a:r>
              <a:rPr lang="en-US" dirty="0"/>
              <a:t> </a:t>
            </a:r>
            <a:br>
              <a:rPr lang="en-US" dirty="0"/>
            </a:br>
            <a:r>
              <a:rPr lang="en-US" sz="4800" dirty="0" smtClean="0"/>
              <a:t> </a:t>
            </a:r>
            <a:r>
              <a:rPr lang="en-US" sz="4800" dirty="0"/>
              <a:t>PHỎNG VẤN </a:t>
            </a:r>
            <a:r>
              <a:rPr lang="en-US" sz="4800" dirty="0" smtClean="0"/>
              <a:t/>
            </a:r>
            <a:br>
              <a:rPr lang="en-US" sz="4800" dirty="0" smtClean="0"/>
            </a:br>
            <a:r>
              <a:rPr lang="en-US" sz="4800" dirty="0" smtClean="0"/>
              <a:t>TAỌ </a:t>
            </a:r>
            <a:r>
              <a:rPr lang="en-US" sz="4800" dirty="0"/>
              <a:t>ĐỘNG LỰC</a:t>
            </a:r>
          </a:p>
        </p:txBody>
      </p:sp>
      <p:sp>
        <p:nvSpPr>
          <p:cNvPr id="3" name="Subtitle 2"/>
          <p:cNvSpPr>
            <a:spLocks noGrp="1"/>
          </p:cNvSpPr>
          <p:nvPr>
            <p:ph type="subTitle" idx="1"/>
          </p:nvPr>
        </p:nvSpPr>
        <p:spPr>
          <a:xfrm>
            <a:off x="914400" y="5378824"/>
            <a:ext cx="7315200" cy="932338"/>
          </a:xfrm>
        </p:spPr>
        <p:txBody>
          <a:bodyPr>
            <a:normAutofit fontScale="62500" lnSpcReduction="20000"/>
          </a:bodyPr>
          <a:lstStyle/>
          <a:p>
            <a:pPr algn="r"/>
            <a:r>
              <a:rPr lang="en-US" sz="2800" dirty="0" smtClean="0"/>
              <a:t>03/2018</a:t>
            </a:r>
          </a:p>
          <a:p>
            <a:pPr algn="r"/>
            <a:r>
              <a:rPr lang="en-US" sz="2800" dirty="0" err="1" smtClean="0"/>
              <a:t>ThS</a:t>
            </a:r>
            <a:r>
              <a:rPr lang="en-US" sz="2800" dirty="0" smtClean="0"/>
              <a:t>. Cao. </a:t>
            </a:r>
            <a:r>
              <a:rPr lang="en-US" sz="2800" dirty="0" err="1" smtClean="0"/>
              <a:t>Liên</a:t>
            </a:r>
            <a:r>
              <a:rPr lang="en-US" sz="2800" dirty="0" smtClean="0"/>
              <a:t> </a:t>
            </a:r>
            <a:r>
              <a:rPr lang="en-US" sz="2800" dirty="0" err="1" smtClean="0"/>
              <a:t>Hương</a:t>
            </a:r>
            <a:endParaRPr lang="en-US" sz="2800" dirty="0" smtClean="0"/>
          </a:p>
          <a:p>
            <a:pPr algn="r"/>
            <a:r>
              <a:rPr lang="en-US" sz="2800" dirty="0" err="1" smtClean="0"/>
              <a:t>Chuyên</a:t>
            </a:r>
            <a:r>
              <a:rPr lang="en-US" sz="2800" dirty="0" smtClean="0"/>
              <a:t> </a:t>
            </a:r>
            <a:r>
              <a:rPr lang="en-US" sz="2800" dirty="0" err="1" smtClean="0"/>
              <a:t>Gia</a:t>
            </a:r>
            <a:r>
              <a:rPr lang="en-US" sz="2800" dirty="0" smtClean="0"/>
              <a:t> </a:t>
            </a:r>
            <a:r>
              <a:rPr lang="en-US" sz="2800" dirty="0" err="1"/>
              <a:t>T</a:t>
            </a:r>
            <a:r>
              <a:rPr lang="en-US" sz="2800" dirty="0" err="1" smtClean="0"/>
              <a:t>ham</a:t>
            </a:r>
            <a:r>
              <a:rPr lang="en-US" sz="2800" dirty="0" smtClean="0"/>
              <a:t> </a:t>
            </a:r>
            <a:r>
              <a:rPr lang="en-US" sz="2800" dirty="0" err="1" smtClean="0"/>
              <a:t>Vấn</a:t>
            </a:r>
            <a:r>
              <a:rPr lang="en-US" sz="2800" dirty="0" smtClean="0"/>
              <a:t> </a:t>
            </a:r>
            <a:r>
              <a:rPr lang="en-US" sz="2800" dirty="0" err="1" smtClean="0"/>
              <a:t>Tâm</a:t>
            </a:r>
            <a:r>
              <a:rPr lang="en-US" sz="2800" dirty="0" smtClean="0"/>
              <a:t> </a:t>
            </a:r>
            <a:r>
              <a:rPr lang="en-US" sz="2800" dirty="0" err="1" smtClean="0"/>
              <a:t>Lý</a:t>
            </a:r>
            <a:endParaRPr lang="en-US" sz="2800" dirty="0"/>
          </a:p>
        </p:txBody>
      </p:sp>
    </p:spTree>
    <p:extLst>
      <p:ext uri="{BB962C8B-B14F-4D97-AF65-F5344CB8AC3E}">
        <p14:creationId xmlns:p14="http://schemas.microsoft.com/office/powerpoint/2010/main" val="103567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Tinh</a:t>
            </a:r>
            <a:r>
              <a:rPr lang="en-US" dirty="0" smtClean="0"/>
              <a:t> </a:t>
            </a:r>
            <a:r>
              <a:rPr lang="en-US" dirty="0" err="1" smtClean="0"/>
              <a:t>Thần</a:t>
            </a:r>
            <a:r>
              <a:rPr lang="en-US" dirty="0" smtClean="0"/>
              <a:t> PVTĐL – </a:t>
            </a:r>
            <a:r>
              <a:rPr lang="en-US" sz="3200" dirty="0" err="1" smtClean="0"/>
              <a:t>Chấp</a:t>
            </a:r>
            <a:r>
              <a:rPr lang="en-US" sz="3200" dirty="0" smtClean="0"/>
              <a:t> </a:t>
            </a:r>
            <a:r>
              <a:rPr lang="en-US" sz="3200" dirty="0" err="1"/>
              <a:t>nhận</a:t>
            </a:r>
            <a:endParaRPr lang="en-US" sz="3200" dirty="0"/>
          </a:p>
        </p:txBody>
      </p:sp>
      <p:graphicFrame>
        <p:nvGraphicFramePr>
          <p:cNvPr id="4" name="Content Placeholder 3"/>
          <p:cNvGraphicFramePr>
            <a:graphicFrameLocks noGrp="1"/>
          </p:cNvGraphicFramePr>
          <p:nvPr>
            <p:ph idx="1"/>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p:nvPr>
            <p:extLst>
              <p:ext uri="{D42A27DB-BD31-4B8C-83A1-F6EECF244321}">
                <p14:modId xmlns:p14="http://schemas.microsoft.com/office/powerpoint/2010/main" val="3691104504"/>
              </p:ext>
            </p:extLst>
          </p:nvPr>
        </p:nvGraphicFramePr>
        <p:xfrm>
          <a:off x="0" y="1417638"/>
          <a:ext cx="8617058" cy="54403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p:txBody>
          <a:bodyPr>
            <a:noAutofit/>
          </a:bodyPr>
          <a:lstStyle/>
          <a:p>
            <a:r>
              <a:rPr lang="en-US" sz="2400" dirty="0"/>
              <a:t>TVV </a:t>
            </a:r>
            <a:r>
              <a:rPr lang="en-US" sz="2400" dirty="0" err="1"/>
              <a:t>nói</a:t>
            </a:r>
            <a:r>
              <a:rPr lang="en-US" sz="2400" dirty="0"/>
              <a:t> </a:t>
            </a:r>
            <a:r>
              <a:rPr lang="en-US" sz="2400" dirty="0" err="1"/>
              <a:t>chuyện</a:t>
            </a:r>
            <a:r>
              <a:rPr lang="en-US" sz="2400" dirty="0"/>
              <a:t> </a:t>
            </a:r>
            <a:r>
              <a:rPr lang="en-US" sz="2400" dirty="0" err="1"/>
              <a:t>với</a:t>
            </a:r>
            <a:r>
              <a:rPr lang="en-US" sz="2400" dirty="0"/>
              <a:t> TC </a:t>
            </a:r>
            <a:r>
              <a:rPr lang="en-US" sz="2400" dirty="0" err="1"/>
              <a:t>về</a:t>
            </a:r>
            <a:r>
              <a:rPr lang="en-US" sz="2400" dirty="0"/>
              <a:t> </a:t>
            </a:r>
            <a:r>
              <a:rPr lang="en-US" sz="2400" dirty="0" err="1"/>
              <a:t>sự</a:t>
            </a:r>
            <a:r>
              <a:rPr lang="en-US" sz="2400" dirty="0"/>
              <a:t> </a:t>
            </a:r>
            <a:r>
              <a:rPr lang="en-US" sz="2400" dirty="0" err="1"/>
              <a:t>thiếu</a:t>
            </a:r>
            <a:r>
              <a:rPr lang="en-US" sz="2400" dirty="0"/>
              <a:t> </a:t>
            </a:r>
            <a:r>
              <a:rPr lang="en-US" sz="2400" dirty="0" err="1"/>
              <a:t>hoạt</a:t>
            </a:r>
            <a:r>
              <a:rPr lang="en-US" sz="2400" dirty="0"/>
              <a:t> </a:t>
            </a:r>
            <a:r>
              <a:rPr lang="en-US" sz="2400" dirty="0" err="1" smtClean="0"/>
              <a:t>động</a:t>
            </a:r>
            <a:r>
              <a:rPr lang="en-US" sz="2400" dirty="0"/>
              <a:t> </a:t>
            </a:r>
            <a:r>
              <a:rPr lang="en-US" sz="2400" dirty="0" err="1" smtClean="0"/>
              <a:t>thể</a:t>
            </a:r>
            <a:r>
              <a:rPr lang="en-US" sz="2400" dirty="0"/>
              <a:t> </a:t>
            </a:r>
            <a:r>
              <a:rPr lang="en-US" sz="2400" dirty="0" err="1"/>
              <a:t>dục</a:t>
            </a:r>
            <a:r>
              <a:rPr lang="en-US" sz="2400" dirty="0"/>
              <a:t>:</a:t>
            </a:r>
          </a:p>
          <a:p>
            <a:r>
              <a:rPr lang="en-US" sz="2400" dirty="0"/>
              <a:t>"</a:t>
            </a:r>
            <a:r>
              <a:rPr lang="en-US" sz="2400" dirty="0" err="1"/>
              <a:t>Khi</a:t>
            </a:r>
            <a:r>
              <a:rPr lang="en-US" sz="2400" dirty="0"/>
              <a:t> </a:t>
            </a:r>
            <a:r>
              <a:rPr lang="en-US" sz="2400" dirty="0" err="1"/>
              <a:t>đi</a:t>
            </a:r>
            <a:r>
              <a:rPr lang="en-US" sz="2400" dirty="0"/>
              <a:t> </a:t>
            </a:r>
            <a:r>
              <a:rPr lang="en-US" sz="2400" dirty="0" err="1" smtClean="0"/>
              <a:t>làm</a:t>
            </a:r>
            <a:r>
              <a:rPr lang="en-US" sz="2400" dirty="0" smtClean="0"/>
              <a:t> </a:t>
            </a:r>
            <a:r>
              <a:rPr lang="en-US" sz="2400" dirty="0" err="1" smtClean="0"/>
              <a:t>về</a:t>
            </a:r>
            <a:r>
              <a:rPr lang="en-US" sz="2400" dirty="0" smtClean="0"/>
              <a:t>,  </a:t>
            </a:r>
            <a:r>
              <a:rPr lang="en-US" sz="2400" dirty="0" err="1"/>
              <a:t>tôi</a:t>
            </a:r>
            <a:r>
              <a:rPr lang="en-US" sz="2400" dirty="0"/>
              <a:t> </a:t>
            </a:r>
            <a:r>
              <a:rPr lang="en-US" sz="2400" dirty="0" err="1"/>
              <a:t>đã</a:t>
            </a:r>
            <a:r>
              <a:rPr lang="en-US" sz="2400" dirty="0"/>
              <a:t> </a:t>
            </a:r>
            <a:r>
              <a:rPr lang="en-US" sz="2400" dirty="0" err="1"/>
              <a:t>mệt</a:t>
            </a:r>
            <a:r>
              <a:rPr lang="en-US" sz="2400" dirty="0"/>
              <a:t>. </a:t>
            </a:r>
            <a:r>
              <a:rPr lang="en-US" sz="2400" dirty="0" err="1"/>
              <a:t>Tôi</a:t>
            </a:r>
            <a:r>
              <a:rPr lang="en-US" sz="2400" dirty="0"/>
              <a:t> </a:t>
            </a:r>
            <a:r>
              <a:rPr lang="en-US" sz="2400" dirty="0" err="1"/>
              <a:t>nấu</a:t>
            </a:r>
            <a:r>
              <a:rPr lang="en-US" sz="2400" dirty="0"/>
              <a:t> </a:t>
            </a:r>
            <a:r>
              <a:rPr lang="en-US" sz="2400" dirty="0" err="1"/>
              <a:t>bữa</a:t>
            </a:r>
            <a:r>
              <a:rPr lang="en-US" sz="2400" dirty="0"/>
              <a:t> </a:t>
            </a:r>
            <a:r>
              <a:rPr lang="en-US" sz="2400" dirty="0" err="1"/>
              <a:t>ăn</a:t>
            </a:r>
            <a:r>
              <a:rPr lang="en-US" sz="2400" dirty="0"/>
              <a:t> </a:t>
            </a:r>
            <a:r>
              <a:rPr lang="en-US" sz="2400" dirty="0" err="1"/>
              <a:t>tối</a:t>
            </a:r>
            <a:r>
              <a:rPr lang="en-US" sz="2400" dirty="0"/>
              <a:t> </a:t>
            </a:r>
            <a:r>
              <a:rPr lang="en-US" sz="2400" dirty="0" err="1"/>
              <a:t>và</a:t>
            </a:r>
            <a:r>
              <a:rPr lang="en-US" sz="2400" dirty="0"/>
              <a:t> </a:t>
            </a:r>
            <a:r>
              <a:rPr lang="en-US" sz="2400" dirty="0" err="1"/>
              <a:t>giúp</a:t>
            </a:r>
            <a:r>
              <a:rPr lang="en-US" sz="2400" dirty="0"/>
              <a:t> </a:t>
            </a:r>
            <a:r>
              <a:rPr lang="en-US" sz="2400" dirty="0" err="1"/>
              <a:t>các</a:t>
            </a:r>
            <a:r>
              <a:rPr lang="en-US" sz="2400" dirty="0"/>
              <a:t> </a:t>
            </a:r>
            <a:r>
              <a:rPr lang="en-US" sz="2400" dirty="0" err="1"/>
              <a:t>em</a:t>
            </a:r>
            <a:r>
              <a:rPr lang="en-US" sz="2400" dirty="0"/>
              <a:t> </a:t>
            </a:r>
            <a:r>
              <a:rPr lang="en-US" sz="2400" dirty="0" err="1"/>
              <a:t>làm</a:t>
            </a:r>
            <a:r>
              <a:rPr lang="en-US" sz="2400" dirty="0"/>
              <a:t> </a:t>
            </a:r>
            <a:r>
              <a:rPr lang="en-US" sz="2400" dirty="0" err="1"/>
              <a:t>bài</a:t>
            </a:r>
            <a:r>
              <a:rPr lang="en-US" sz="2400" dirty="0"/>
              <a:t> </a:t>
            </a:r>
            <a:r>
              <a:rPr lang="en-US" sz="2400" dirty="0" err="1"/>
              <a:t>tập</a:t>
            </a:r>
            <a:r>
              <a:rPr lang="en-US" sz="2400" dirty="0"/>
              <a:t>, </a:t>
            </a:r>
            <a:r>
              <a:rPr lang="en-US" sz="2400" dirty="0" err="1"/>
              <a:t>đến</a:t>
            </a:r>
            <a:r>
              <a:rPr lang="en-US" sz="2400" dirty="0"/>
              <a:t> </a:t>
            </a:r>
            <a:r>
              <a:rPr lang="en-US" sz="2400" dirty="0" err="1"/>
              <a:t>giờ</a:t>
            </a:r>
            <a:r>
              <a:rPr lang="en-US" sz="2400" dirty="0"/>
              <a:t>  </a:t>
            </a:r>
            <a:r>
              <a:rPr lang="en-US" sz="2400" dirty="0" err="1"/>
              <a:t>đi</a:t>
            </a:r>
            <a:r>
              <a:rPr lang="en-US" sz="2400" dirty="0"/>
              <a:t> </a:t>
            </a:r>
            <a:r>
              <a:rPr lang="en-US" sz="2400" dirty="0" err="1"/>
              <a:t>ngủ</a:t>
            </a:r>
            <a:r>
              <a:rPr lang="en-US" sz="2400" dirty="0"/>
              <a:t> </a:t>
            </a:r>
            <a:r>
              <a:rPr lang="en-US" sz="2400" dirty="0" err="1"/>
              <a:t>là</a:t>
            </a:r>
            <a:r>
              <a:rPr lang="en-US" sz="2400" dirty="0"/>
              <a:t> </a:t>
            </a:r>
            <a:r>
              <a:rPr lang="en-US" sz="2400" dirty="0" err="1"/>
              <a:t>hết</a:t>
            </a:r>
            <a:r>
              <a:rPr lang="en-US" sz="2400" dirty="0"/>
              <a:t> </a:t>
            </a:r>
            <a:r>
              <a:rPr lang="en-US" sz="2400" dirty="0" err="1"/>
              <a:t>sức</a:t>
            </a:r>
            <a:r>
              <a:rPr lang="en-US" sz="2400" dirty="0"/>
              <a:t>. </a:t>
            </a:r>
            <a:r>
              <a:rPr lang="en-US" sz="2400" dirty="0" err="1"/>
              <a:t>Tôi</a:t>
            </a:r>
            <a:r>
              <a:rPr lang="en-US" sz="2400" dirty="0"/>
              <a:t> </a:t>
            </a:r>
            <a:r>
              <a:rPr lang="en-US" sz="2400" dirty="0" err="1"/>
              <a:t>biết</a:t>
            </a:r>
            <a:r>
              <a:rPr lang="en-US" sz="2400" dirty="0"/>
              <a:t> </a:t>
            </a:r>
            <a:r>
              <a:rPr lang="en-US" sz="2400" dirty="0" err="1"/>
              <a:t>tôi</a:t>
            </a:r>
            <a:r>
              <a:rPr lang="en-US" sz="2400" dirty="0"/>
              <a:t> </a:t>
            </a:r>
            <a:r>
              <a:rPr lang="en-US" sz="2400" dirty="0" err="1"/>
              <a:t>cần</a:t>
            </a:r>
            <a:r>
              <a:rPr lang="en-US" sz="2400" dirty="0"/>
              <a:t> </a:t>
            </a:r>
            <a:r>
              <a:rPr lang="en-US" sz="2400" dirty="0" err="1"/>
              <a:t>tập</a:t>
            </a:r>
            <a:r>
              <a:rPr lang="en-US" sz="2400" dirty="0"/>
              <a:t> </a:t>
            </a:r>
            <a:r>
              <a:rPr lang="en-US" sz="2400" dirty="0" err="1"/>
              <a:t>thể</a:t>
            </a:r>
            <a:r>
              <a:rPr lang="en-US" sz="2400" dirty="0"/>
              <a:t> </a:t>
            </a:r>
            <a:r>
              <a:rPr lang="en-US" sz="2400" dirty="0" err="1"/>
              <a:t>dục</a:t>
            </a:r>
            <a:r>
              <a:rPr lang="en-US" sz="2400" dirty="0"/>
              <a:t> </a:t>
            </a:r>
            <a:r>
              <a:rPr lang="en-US" sz="2400" dirty="0" err="1"/>
              <a:t>nhiều</a:t>
            </a:r>
            <a:r>
              <a:rPr lang="en-US" sz="2400" dirty="0"/>
              <a:t> </a:t>
            </a:r>
            <a:r>
              <a:rPr lang="en-US" sz="2400" dirty="0" err="1"/>
              <a:t>hơn</a:t>
            </a:r>
            <a:r>
              <a:rPr lang="en-US" sz="2400" dirty="0"/>
              <a:t>, </a:t>
            </a:r>
            <a:r>
              <a:rPr lang="en-US" sz="2400" dirty="0" err="1" smtClean="0"/>
              <a:t>nhưng</a:t>
            </a:r>
            <a:r>
              <a:rPr lang="en-US" sz="2400" dirty="0"/>
              <a:t> </a:t>
            </a:r>
            <a:r>
              <a:rPr lang="en-US" sz="2400" dirty="0" err="1"/>
              <a:t>thật</a:t>
            </a:r>
            <a:r>
              <a:rPr lang="en-US" sz="2400" dirty="0"/>
              <a:t> </a:t>
            </a:r>
            <a:r>
              <a:rPr lang="en-US" sz="2400" dirty="0" err="1"/>
              <a:t>không</a:t>
            </a:r>
            <a:r>
              <a:rPr lang="en-US" sz="2400" dirty="0"/>
              <a:t> </a:t>
            </a:r>
            <a:r>
              <a:rPr lang="en-US" sz="2400" dirty="0" err="1"/>
              <a:t>có</a:t>
            </a:r>
            <a:r>
              <a:rPr lang="en-US" sz="2400" dirty="0"/>
              <a:t> </a:t>
            </a:r>
            <a:r>
              <a:rPr lang="en-US" sz="2400" dirty="0" err="1"/>
              <a:t>thời</a:t>
            </a:r>
            <a:r>
              <a:rPr lang="en-US" sz="2400" dirty="0"/>
              <a:t> </a:t>
            </a:r>
            <a:r>
              <a:rPr lang="en-US" sz="2400" dirty="0" err="1"/>
              <a:t>gian</a:t>
            </a:r>
            <a:r>
              <a:rPr lang="en-US" sz="2400" dirty="0"/>
              <a:t>"</a:t>
            </a:r>
          </a:p>
          <a:p>
            <a:pPr marL="0" indent="0">
              <a:buNone/>
            </a:pPr>
            <a:endParaRPr lang="en-US" sz="2400" dirty="0"/>
          </a:p>
          <a:p>
            <a:r>
              <a:rPr lang="en-US" sz="2400" dirty="0"/>
              <a:t>TVV </a:t>
            </a:r>
            <a:r>
              <a:rPr lang="en-US" sz="2400" dirty="0" err="1"/>
              <a:t>thường</a:t>
            </a:r>
            <a:r>
              <a:rPr lang="en-US" sz="2400" dirty="0"/>
              <a:t> </a:t>
            </a:r>
            <a:r>
              <a:rPr lang="en-US" sz="2400" dirty="0" err="1"/>
              <a:t>phản</a:t>
            </a:r>
            <a:r>
              <a:rPr lang="en-US" sz="2400" dirty="0"/>
              <a:t> </a:t>
            </a:r>
            <a:r>
              <a:rPr lang="en-US" sz="2400" dirty="0" err="1"/>
              <a:t>ứng</a:t>
            </a:r>
            <a:r>
              <a:rPr lang="en-US" sz="2400" dirty="0"/>
              <a:t> </a:t>
            </a:r>
            <a:r>
              <a:rPr lang="en-US" sz="2400" dirty="0" err="1"/>
              <a:t>bằng</a:t>
            </a:r>
            <a:r>
              <a:rPr lang="en-US" sz="2400" dirty="0"/>
              <a:t> </a:t>
            </a:r>
            <a:r>
              <a:rPr lang="en-US" sz="2400" dirty="0" err="1"/>
              <a:t>cách</a:t>
            </a:r>
            <a:r>
              <a:rPr lang="en-US" sz="2400" dirty="0"/>
              <a:t> </a:t>
            </a:r>
            <a:r>
              <a:rPr lang="en-US" sz="2400" dirty="0" err="1"/>
              <a:t>dạy</a:t>
            </a:r>
            <a:r>
              <a:rPr lang="en-US" sz="2400" dirty="0"/>
              <a:t> </a:t>
            </a:r>
            <a:r>
              <a:rPr lang="en-US" sz="2400" dirty="0" err="1"/>
              <a:t>bảo</a:t>
            </a:r>
            <a:r>
              <a:rPr lang="en-US" sz="2400" dirty="0"/>
              <a:t>, </a:t>
            </a:r>
            <a:r>
              <a:rPr lang="en-US" sz="2400" dirty="0" err="1"/>
              <a:t>giải</a:t>
            </a:r>
            <a:r>
              <a:rPr lang="en-US" sz="2400" dirty="0"/>
              <a:t> </a:t>
            </a:r>
            <a:r>
              <a:rPr lang="en-US" sz="2400" dirty="0" err="1"/>
              <a:t>thích</a:t>
            </a:r>
            <a:r>
              <a:rPr lang="en-US" sz="2400" dirty="0"/>
              <a:t> </a:t>
            </a:r>
            <a:r>
              <a:rPr lang="en-US" sz="2400" dirty="0" err="1"/>
              <a:t>hoạt</a:t>
            </a:r>
            <a:r>
              <a:rPr lang="en-US" sz="2400" dirty="0"/>
              <a:t> </a:t>
            </a:r>
            <a:r>
              <a:rPr lang="en-US" sz="2400" dirty="0" err="1"/>
              <a:t>động</a:t>
            </a:r>
            <a:r>
              <a:rPr lang="en-US" sz="2400" dirty="0"/>
              <a:t> </a:t>
            </a:r>
            <a:r>
              <a:rPr lang="en-US" sz="2400" dirty="0" err="1"/>
              <a:t>thể</a:t>
            </a:r>
            <a:r>
              <a:rPr lang="en-US" sz="2400" dirty="0"/>
              <a:t> </a:t>
            </a:r>
            <a:r>
              <a:rPr lang="en-US" sz="2400" dirty="0" err="1"/>
              <a:t>chất</a:t>
            </a:r>
            <a:r>
              <a:rPr lang="en-US" sz="2400" dirty="0"/>
              <a:t> </a:t>
            </a:r>
            <a:r>
              <a:rPr lang="en-US" sz="2400" dirty="0" err="1"/>
              <a:t>quan</a:t>
            </a:r>
            <a:r>
              <a:rPr lang="en-US" sz="2400" dirty="0"/>
              <a:t> </a:t>
            </a:r>
            <a:r>
              <a:rPr lang="en-US" sz="2400" dirty="0" err="1"/>
              <a:t>trọng</a:t>
            </a:r>
            <a:r>
              <a:rPr lang="en-US" sz="2400" dirty="0"/>
              <a:t> </a:t>
            </a:r>
            <a:r>
              <a:rPr lang="en-US" sz="2400" dirty="0" err="1"/>
              <a:t>như</a:t>
            </a:r>
            <a:r>
              <a:rPr lang="en-US" sz="2400" dirty="0"/>
              <a:t> </a:t>
            </a:r>
            <a:r>
              <a:rPr lang="en-US" sz="2400" dirty="0" err="1"/>
              <a:t>thế</a:t>
            </a:r>
            <a:r>
              <a:rPr lang="en-US" sz="2400" dirty="0"/>
              <a:t> </a:t>
            </a:r>
            <a:r>
              <a:rPr lang="en-US" sz="2400" dirty="0" err="1"/>
              <a:t>nào</a:t>
            </a:r>
            <a:r>
              <a:rPr lang="en-US" sz="2400" dirty="0"/>
              <a:t>, hay </a:t>
            </a:r>
            <a:r>
              <a:rPr lang="en-US" sz="2400" dirty="0" err="1"/>
              <a:t>đưa</a:t>
            </a:r>
            <a:r>
              <a:rPr lang="en-US" sz="2400" dirty="0"/>
              <a:t> </a:t>
            </a:r>
            <a:r>
              <a:rPr lang="en-US" sz="2400" dirty="0" err="1"/>
              <a:t>ra</a:t>
            </a:r>
            <a:r>
              <a:rPr lang="en-US" sz="2400" dirty="0"/>
              <a:t> </a:t>
            </a:r>
            <a:r>
              <a:rPr lang="en-US" sz="2400" dirty="0" err="1"/>
              <a:t>gợi</a:t>
            </a:r>
            <a:r>
              <a:rPr lang="en-US" sz="2400" dirty="0"/>
              <a:t> </a:t>
            </a:r>
            <a:r>
              <a:rPr lang="en-US" sz="2400" dirty="0" err="1"/>
              <a:t>ý</a:t>
            </a:r>
            <a:r>
              <a:rPr lang="en-US" sz="2400" dirty="0"/>
              <a:t>  </a:t>
            </a:r>
            <a:r>
              <a:rPr lang="en-US" sz="2400" dirty="0" err="1"/>
              <a:t>tập</a:t>
            </a:r>
            <a:r>
              <a:rPr lang="en-US" sz="2400" dirty="0"/>
              <a:t> </a:t>
            </a:r>
            <a:r>
              <a:rPr lang="en-US" sz="2400" dirty="0" err="1"/>
              <a:t>luyện</a:t>
            </a:r>
            <a:r>
              <a:rPr lang="en-US" sz="2400" dirty="0"/>
              <a:t> </a:t>
            </a:r>
            <a:r>
              <a:rPr lang="en-US" sz="2400" dirty="0" err="1"/>
              <a:t>thể</a:t>
            </a:r>
            <a:r>
              <a:rPr lang="en-US" sz="2400" dirty="0"/>
              <a:t> </a:t>
            </a:r>
            <a:r>
              <a:rPr lang="en-US" sz="2400" dirty="0" err="1"/>
              <a:t>dục</a:t>
            </a:r>
            <a:r>
              <a:rPr lang="en-US" sz="2400" dirty="0"/>
              <a:t> </a:t>
            </a:r>
            <a:r>
              <a:rPr lang="en-US" sz="2400" dirty="0" err="1"/>
              <a:t>vào</a:t>
            </a:r>
            <a:r>
              <a:rPr lang="en-US" sz="2400" dirty="0"/>
              <a:t> ban </a:t>
            </a:r>
            <a:r>
              <a:rPr lang="en-US" sz="2400" dirty="0" err="1"/>
              <a:t>ngày</a:t>
            </a:r>
            <a:r>
              <a:rPr lang="en-US" sz="2400" dirty="0"/>
              <a:t>. TC </a:t>
            </a:r>
            <a:r>
              <a:rPr lang="en-US" sz="2400" dirty="0" err="1"/>
              <a:t>sẽ</a:t>
            </a:r>
            <a:r>
              <a:rPr lang="en-US" sz="2400" dirty="0"/>
              <a:t> </a:t>
            </a:r>
            <a:r>
              <a:rPr lang="en-US" sz="2400" dirty="0" err="1"/>
              <a:t>nói</a:t>
            </a:r>
            <a:r>
              <a:rPr lang="en-US" sz="2400" dirty="0"/>
              <a:t> </a:t>
            </a:r>
            <a:r>
              <a:rPr lang="en-US" sz="2400" dirty="0" err="1"/>
              <a:t>duy</a:t>
            </a:r>
            <a:r>
              <a:rPr lang="en-US" sz="2400" dirty="0"/>
              <a:t> </a:t>
            </a:r>
            <a:r>
              <a:rPr lang="en-US" sz="2400" dirty="0" err="1"/>
              <a:t>trì</a:t>
            </a:r>
            <a:r>
              <a:rPr lang="en-US" sz="2400" dirty="0"/>
              <a:t> </a:t>
            </a:r>
            <a:r>
              <a:rPr lang="en-US" sz="2400" dirty="0" err="1"/>
              <a:t>nhiều</a:t>
            </a:r>
            <a:r>
              <a:rPr lang="en-US" sz="2400" dirty="0"/>
              <a:t> </a:t>
            </a:r>
            <a:r>
              <a:rPr lang="en-US" sz="2400" dirty="0" err="1"/>
              <a:t>hơn</a:t>
            </a:r>
            <a:r>
              <a:rPr lang="en-US" sz="2400" dirty="0"/>
              <a:t>. </a:t>
            </a:r>
            <a:r>
              <a:rPr lang="en-US" sz="2400" dirty="0" err="1"/>
              <a:t>Nhưng</a:t>
            </a:r>
            <a:r>
              <a:rPr lang="en-US" sz="2400" dirty="0"/>
              <a:t> </a:t>
            </a:r>
            <a:r>
              <a:rPr lang="en-US" sz="2400" dirty="0" err="1"/>
              <a:t>lưu</a:t>
            </a:r>
            <a:r>
              <a:rPr lang="en-US" sz="2400" dirty="0"/>
              <a:t> </a:t>
            </a:r>
            <a:r>
              <a:rPr lang="en-US" sz="2400" dirty="0" err="1"/>
              <a:t>ý</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r>
              <a:rPr lang="en-US" sz="2400" dirty="0" err="1"/>
              <a:t>Cả</a:t>
            </a:r>
            <a:r>
              <a:rPr lang="en-US" sz="2400" dirty="0"/>
              <a:t> </a:t>
            </a:r>
            <a:r>
              <a:rPr lang="en-US" sz="2400" dirty="0" err="1"/>
              <a:t>hai</a:t>
            </a:r>
            <a:r>
              <a:rPr lang="en-US" sz="2400" dirty="0"/>
              <a:t> </a:t>
            </a:r>
            <a:r>
              <a:rPr lang="en-US" sz="2400" dirty="0" err="1"/>
              <a:t>ưu</a:t>
            </a:r>
            <a:r>
              <a:rPr lang="en-US" sz="2400" dirty="0"/>
              <a:t> </a:t>
            </a:r>
            <a:r>
              <a:rPr lang="en-US" sz="2400" dirty="0" err="1"/>
              <a:t>và</a:t>
            </a:r>
            <a:r>
              <a:rPr lang="en-US" sz="2400" dirty="0"/>
              <a:t> </a:t>
            </a:r>
            <a:r>
              <a:rPr lang="en-US" sz="2400" dirty="0" err="1"/>
              <a:t>nhược</a:t>
            </a:r>
            <a:r>
              <a:rPr lang="en-US" sz="2400" dirty="0"/>
              <a:t> </a:t>
            </a:r>
            <a:r>
              <a:rPr lang="en-US" sz="2400" dirty="0" err="1"/>
              <a:t>điểm</a:t>
            </a:r>
            <a:r>
              <a:rPr lang="en-US" sz="2400" dirty="0"/>
              <a:t> </a:t>
            </a:r>
            <a:r>
              <a:rPr lang="en-US" sz="2400" dirty="0" err="1"/>
              <a:t>đã</a:t>
            </a:r>
            <a:r>
              <a:rPr lang="en-US" sz="2400" dirty="0"/>
              <a:t> </a:t>
            </a:r>
            <a:r>
              <a:rPr lang="en-US" sz="2400" dirty="0" err="1"/>
              <a:t>được</a:t>
            </a:r>
            <a:r>
              <a:rPr lang="en-US" sz="2400" dirty="0"/>
              <a:t> </a:t>
            </a:r>
            <a:r>
              <a:rPr lang="en-US" sz="2400" dirty="0" err="1"/>
              <a:t>trình</a:t>
            </a:r>
            <a:r>
              <a:rPr lang="en-US" sz="2400" dirty="0"/>
              <a:t> </a:t>
            </a:r>
            <a:r>
              <a:rPr lang="en-US" sz="2400" dirty="0" err="1"/>
              <a:t>bày</a:t>
            </a:r>
            <a:r>
              <a:rPr lang="en-US" sz="2400" dirty="0"/>
              <a:t>. </a:t>
            </a:r>
            <a:r>
              <a:rPr lang="en-US" sz="2400" dirty="0" err="1"/>
              <a:t>Điều</a:t>
            </a:r>
            <a:r>
              <a:rPr lang="en-US" sz="2400" dirty="0"/>
              <a:t> </a:t>
            </a:r>
            <a:r>
              <a:rPr lang="en-US" sz="2400" dirty="0" err="1"/>
              <a:t>quan</a:t>
            </a:r>
            <a:r>
              <a:rPr lang="en-US" sz="2400" dirty="0"/>
              <a:t> </a:t>
            </a:r>
            <a:r>
              <a:rPr lang="en-US" sz="2400" dirty="0" err="1"/>
              <a:t>trọng</a:t>
            </a:r>
            <a:r>
              <a:rPr lang="en-US" sz="2400" dirty="0"/>
              <a:t> </a:t>
            </a:r>
            <a:r>
              <a:rPr lang="en-US" sz="2400" dirty="0" err="1"/>
              <a:t>là</a:t>
            </a:r>
            <a:r>
              <a:rPr lang="en-US" sz="2400" dirty="0"/>
              <a:t> </a:t>
            </a:r>
            <a:r>
              <a:rPr lang="en-US" sz="2400" dirty="0" err="1"/>
              <a:t>lắng</a:t>
            </a:r>
            <a:r>
              <a:rPr lang="en-US" sz="2400" dirty="0"/>
              <a:t> </a:t>
            </a:r>
            <a:r>
              <a:rPr lang="en-US" sz="2400" dirty="0" err="1"/>
              <a:t>nghe</a:t>
            </a:r>
            <a:r>
              <a:rPr lang="en-US" sz="2400" dirty="0"/>
              <a:t> </a:t>
            </a:r>
            <a:r>
              <a:rPr lang="en-US" sz="2400" dirty="0" err="1"/>
              <a:t>được</a:t>
            </a:r>
            <a:r>
              <a:rPr lang="en-US" sz="2400" dirty="0"/>
              <a:t> </a:t>
            </a:r>
            <a:r>
              <a:rPr lang="en-US" sz="2400" dirty="0" err="1"/>
              <a:t>câu</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phản</a:t>
            </a:r>
            <a:r>
              <a:rPr lang="en-US" sz="2400" dirty="0"/>
              <a:t> </a:t>
            </a:r>
            <a:r>
              <a:rPr lang="en-US" sz="2400" dirty="0" err="1"/>
              <a:t>hồi</a:t>
            </a:r>
            <a:r>
              <a:rPr lang="en-US" sz="2400" dirty="0" smtClean="0"/>
              <a:t>:</a:t>
            </a:r>
            <a:endParaRPr lang="en-US" sz="2400" dirty="0"/>
          </a:p>
        </p:txBody>
      </p:sp>
    </p:spTree>
    <p:extLst>
      <p:ext uri="{BB962C8B-B14F-4D97-AF65-F5344CB8AC3E}">
        <p14:creationId xmlns:p14="http://schemas.microsoft.com/office/powerpoint/2010/main" val="393617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a:xfrm>
            <a:off x="170597" y="1962298"/>
            <a:ext cx="8229600" cy="3604306"/>
          </a:xfrm>
        </p:spPr>
        <p:txBody>
          <a:bodyPr>
            <a:noAutofit/>
          </a:bodyPr>
          <a:lstStyle/>
          <a:p>
            <a:r>
              <a:rPr lang="en-US" sz="2400" dirty="0"/>
              <a:t>"</a:t>
            </a:r>
            <a:r>
              <a:rPr lang="en-US" sz="2400" dirty="0" err="1"/>
              <a:t>Tập</a:t>
            </a:r>
            <a:r>
              <a:rPr lang="en-US" sz="2400" dirty="0"/>
              <a:t> </a:t>
            </a:r>
            <a:r>
              <a:rPr lang="en-US" sz="2400" dirty="0" err="1"/>
              <a:t>thể</a:t>
            </a:r>
            <a:r>
              <a:rPr lang="en-US" sz="2400" dirty="0"/>
              <a:t> </a:t>
            </a:r>
            <a:r>
              <a:rPr lang="en-US" sz="2400" dirty="0" err="1"/>
              <a:t>dục</a:t>
            </a:r>
            <a:r>
              <a:rPr lang="en-US" sz="2400" dirty="0"/>
              <a:t> </a:t>
            </a:r>
            <a:r>
              <a:rPr lang="en-US" sz="2400" dirty="0" err="1"/>
              <a:t>nhiều</a:t>
            </a:r>
            <a:r>
              <a:rPr lang="en-US" sz="2400" dirty="0"/>
              <a:t> </a:t>
            </a:r>
            <a:r>
              <a:rPr lang="en-US" sz="2400" dirty="0" err="1"/>
              <a:t>hơn</a:t>
            </a:r>
            <a:r>
              <a:rPr lang="en-US" sz="2400" dirty="0"/>
              <a:t> </a:t>
            </a:r>
            <a:r>
              <a:rPr lang="en-US" sz="2400" dirty="0" err="1"/>
              <a:t>là</a:t>
            </a:r>
            <a:r>
              <a:rPr lang="en-US" sz="2400" dirty="0"/>
              <a:t> </a:t>
            </a:r>
            <a:r>
              <a:rPr lang="en-US" sz="2400" dirty="0" err="1" smtClean="0"/>
              <a:t>điều</a:t>
            </a:r>
            <a:r>
              <a:rPr lang="en-US" sz="2400" dirty="0" smtClean="0"/>
              <a:t> </a:t>
            </a:r>
            <a:r>
              <a:rPr lang="en-US" sz="2400" dirty="0" err="1" smtClean="0"/>
              <a:t>quan</a:t>
            </a:r>
            <a:r>
              <a:rPr lang="en-US" sz="2400" dirty="0" smtClean="0"/>
              <a:t> </a:t>
            </a:r>
            <a:r>
              <a:rPr lang="en-US" sz="2400" dirty="0" err="1"/>
              <a:t>trọng</a:t>
            </a:r>
            <a:r>
              <a:rPr lang="en-US" sz="2400" dirty="0"/>
              <a:t> </a:t>
            </a:r>
            <a:r>
              <a:rPr lang="en-US" sz="2400" dirty="0" err="1"/>
              <a:t>đối</a:t>
            </a:r>
            <a:r>
              <a:rPr lang="en-US" sz="2400" dirty="0"/>
              <a:t> </a:t>
            </a:r>
            <a:r>
              <a:rPr lang="en-US" sz="2400" dirty="0" err="1"/>
              <a:t>với</a:t>
            </a:r>
            <a:r>
              <a:rPr lang="en-US" sz="2400" dirty="0"/>
              <a:t> </a:t>
            </a:r>
            <a:r>
              <a:rPr lang="en-US" sz="2400" dirty="0" err="1"/>
              <a:t>bạn</a:t>
            </a:r>
            <a:r>
              <a:rPr lang="en-US" sz="2400" dirty="0"/>
              <a:t>."</a:t>
            </a:r>
          </a:p>
          <a:p>
            <a:pPr marL="0" indent="0">
              <a:buNone/>
            </a:pPr>
            <a:r>
              <a:rPr lang="en-US" sz="2400" dirty="0"/>
              <a:t> </a:t>
            </a:r>
          </a:p>
          <a:p>
            <a:r>
              <a:rPr lang="en-US" sz="2400" dirty="0" err="1"/>
              <a:t>Cũng</a:t>
            </a:r>
            <a:r>
              <a:rPr lang="en-US" sz="2400" dirty="0"/>
              <a:t> </a:t>
            </a:r>
            <a:r>
              <a:rPr lang="en-US" sz="2400" dirty="0" err="1"/>
              <a:t>có</a:t>
            </a:r>
            <a:r>
              <a:rPr lang="en-US" sz="2400" dirty="0"/>
              <a:t> </a:t>
            </a:r>
            <a:r>
              <a:rPr lang="en-US" sz="2400" dirty="0" err="1"/>
              <a:t>thể</a:t>
            </a:r>
            <a:r>
              <a:rPr lang="en-US" sz="2400" dirty="0"/>
              <a:t> </a:t>
            </a:r>
            <a:r>
              <a:rPr lang="en-US" sz="2400" dirty="0" err="1"/>
              <a:t>yêu</a:t>
            </a:r>
            <a:r>
              <a:rPr lang="en-US" sz="2400" dirty="0"/>
              <a:t> </a:t>
            </a:r>
            <a:r>
              <a:rPr lang="en-US" sz="2400" dirty="0" err="1"/>
              <a:t>cầu</a:t>
            </a:r>
            <a:r>
              <a:rPr lang="en-US" sz="2400" dirty="0"/>
              <a:t> </a:t>
            </a:r>
            <a:r>
              <a:rPr lang="en-US" sz="2400" dirty="0" err="1"/>
              <a:t>thảo</a:t>
            </a:r>
            <a:r>
              <a:rPr lang="en-US" sz="2400" dirty="0"/>
              <a:t> </a:t>
            </a:r>
            <a:r>
              <a:rPr lang="en-US" sz="2400" dirty="0" err="1"/>
              <a:t>luận</a:t>
            </a:r>
            <a:r>
              <a:rPr lang="en-US" sz="2400" dirty="0"/>
              <a:t> chi </a:t>
            </a:r>
            <a:r>
              <a:rPr lang="en-US" sz="2400" dirty="0" err="1"/>
              <a:t>tiết</a:t>
            </a:r>
            <a:r>
              <a:rPr lang="en-US" sz="2400" dirty="0"/>
              <a:t> </a:t>
            </a:r>
            <a:r>
              <a:rPr lang="en-US" sz="2400" dirty="0" err="1"/>
              <a:t>về</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Khi</a:t>
            </a:r>
            <a:r>
              <a:rPr lang="en-US" sz="2400" dirty="0"/>
              <a:t> </a:t>
            </a:r>
            <a:r>
              <a:rPr lang="en-US" sz="2400" dirty="0" err="1"/>
              <a:t>bạn</a:t>
            </a:r>
            <a:r>
              <a:rPr lang="en-US" sz="2400" dirty="0"/>
              <a:t> </a:t>
            </a:r>
            <a:r>
              <a:rPr lang="en-US" sz="2400" dirty="0" err="1"/>
              <a:t>nghĩ</a:t>
            </a:r>
            <a:r>
              <a:rPr lang="en-US" sz="2400" dirty="0"/>
              <a:t> </a:t>
            </a:r>
            <a:r>
              <a:rPr lang="en-US" sz="2400" dirty="0" err="1"/>
              <a:t>đến</a:t>
            </a:r>
            <a:r>
              <a:rPr lang="en-US" sz="2400" dirty="0"/>
              <a:t> </a:t>
            </a:r>
            <a:r>
              <a:rPr lang="en-US" sz="2400" dirty="0" err="1"/>
              <a:t>việc</a:t>
            </a:r>
            <a:r>
              <a:rPr lang="en-US" sz="2400" dirty="0"/>
              <a:t> </a:t>
            </a:r>
            <a:r>
              <a:rPr lang="en-US" sz="2400" dirty="0" err="1"/>
              <a:t>cần</a:t>
            </a:r>
            <a:r>
              <a:rPr lang="en-US" sz="2400" dirty="0"/>
              <a:t> </a:t>
            </a:r>
            <a:r>
              <a:rPr lang="en-US" sz="2400" dirty="0" err="1"/>
              <a:t>tập</a:t>
            </a:r>
            <a:r>
              <a:rPr lang="en-US" sz="2400" dirty="0"/>
              <a:t> </a:t>
            </a:r>
            <a:r>
              <a:rPr lang="en-US" sz="2400" dirty="0" err="1"/>
              <a:t>thể</a:t>
            </a:r>
            <a:r>
              <a:rPr lang="en-US" sz="2400" dirty="0"/>
              <a:t> </a:t>
            </a:r>
            <a:r>
              <a:rPr lang="en-US" sz="2400" dirty="0" err="1"/>
              <a:t>dục</a:t>
            </a:r>
            <a:r>
              <a:rPr lang="en-US" sz="2400" dirty="0"/>
              <a:t> </a:t>
            </a:r>
            <a:r>
              <a:rPr lang="en-US" sz="2400" dirty="0" err="1"/>
              <a:t>nhiều</a:t>
            </a:r>
            <a:r>
              <a:rPr lang="en-US" sz="2400" dirty="0"/>
              <a:t> </a:t>
            </a:r>
            <a:r>
              <a:rPr lang="en-US" sz="2400" dirty="0" err="1"/>
              <a:t>hơn</a:t>
            </a:r>
            <a:r>
              <a:rPr lang="en-US" sz="2400" dirty="0"/>
              <a:t>, </a:t>
            </a:r>
            <a:r>
              <a:rPr lang="en-US" sz="2400" dirty="0" err="1"/>
              <a:t>bạn</a:t>
            </a:r>
            <a:r>
              <a:rPr lang="en-US" sz="2400" dirty="0"/>
              <a:t> </a:t>
            </a:r>
            <a:r>
              <a:rPr lang="en-US" sz="2400" dirty="0" err="1"/>
              <a:t>tưởng</a:t>
            </a:r>
            <a:r>
              <a:rPr lang="en-US" sz="2400" dirty="0"/>
              <a:t> </a:t>
            </a:r>
            <a:r>
              <a:rPr lang="en-US" sz="2400" dirty="0" err="1"/>
              <a:t>tượng</a:t>
            </a:r>
            <a:r>
              <a:rPr lang="en-US" sz="2400" dirty="0"/>
              <a:t> </a:t>
            </a:r>
            <a:r>
              <a:rPr lang="en-US" sz="2400" dirty="0" err="1"/>
              <a:t>muốn</a:t>
            </a:r>
            <a:r>
              <a:rPr lang="en-US" sz="2400" dirty="0"/>
              <a:t> </a:t>
            </a:r>
            <a:r>
              <a:rPr lang="en-US" sz="2400" dirty="0" err="1"/>
              <a:t>làm</a:t>
            </a:r>
            <a:r>
              <a:rPr lang="en-US" sz="2400" dirty="0"/>
              <a:t> </a:t>
            </a:r>
            <a:r>
              <a:rPr lang="en-US" sz="2400" dirty="0" err="1"/>
              <a:t>gì</a:t>
            </a:r>
            <a:r>
              <a:rPr lang="en-US" sz="2400" dirty="0"/>
              <a:t>?")</a:t>
            </a:r>
          </a:p>
          <a:p>
            <a:pPr marL="0" indent="0">
              <a:buNone/>
            </a:pPr>
            <a:r>
              <a:rPr lang="en-US" sz="2400" dirty="0"/>
              <a:t> </a:t>
            </a:r>
          </a:p>
          <a:p>
            <a:r>
              <a:rPr lang="en-US" sz="2400" dirty="0" err="1"/>
              <a:t>H</a:t>
            </a:r>
            <a:r>
              <a:rPr lang="en-US" sz="2400" dirty="0" err="1" smtClean="0"/>
              <a:t>oặc</a:t>
            </a:r>
            <a:r>
              <a:rPr lang="en-US" sz="2400" dirty="0" smtClean="0"/>
              <a:t> </a:t>
            </a:r>
            <a:r>
              <a:rPr lang="en-US" sz="2400" dirty="0" err="1"/>
              <a:t>khẳng</a:t>
            </a:r>
            <a:r>
              <a:rPr lang="en-US" sz="2400" dirty="0"/>
              <a:t> </a:t>
            </a:r>
            <a:r>
              <a:rPr lang="en-US" sz="2400" dirty="0" err="1"/>
              <a:t>định</a:t>
            </a:r>
            <a:r>
              <a:rPr lang="en-US" sz="2400" dirty="0"/>
              <a:t> ("</a:t>
            </a:r>
            <a:r>
              <a:rPr lang="en-US" sz="2400" dirty="0" err="1"/>
              <a:t>Sức</a:t>
            </a:r>
            <a:r>
              <a:rPr lang="en-US" sz="2400" dirty="0"/>
              <a:t> </a:t>
            </a:r>
            <a:r>
              <a:rPr lang="en-US" sz="2400" dirty="0" err="1"/>
              <a:t>khoẻ</a:t>
            </a:r>
            <a:r>
              <a:rPr lang="en-US" sz="2400" dirty="0"/>
              <a:t> </a:t>
            </a:r>
            <a:r>
              <a:rPr lang="en-US" sz="2400" dirty="0" err="1"/>
              <a:t>của</a:t>
            </a:r>
            <a:r>
              <a:rPr lang="en-US" sz="2400" dirty="0"/>
              <a:t> </a:t>
            </a:r>
            <a:r>
              <a:rPr lang="en-US" sz="2400" dirty="0" err="1"/>
              <a:t>bạn</a:t>
            </a:r>
            <a:r>
              <a:rPr lang="en-US" sz="2400" dirty="0"/>
              <a:t> </a:t>
            </a:r>
            <a:r>
              <a:rPr lang="en-US" sz="2400" dirty="0" err="1"/>
              <a:t>thực</a:t>
            </a:r>
            <a:r>
              <a:rPr lang="en-US" sz="2400" dirty="0"/>
              <a:t> </a:t>
            </a:r>
            <a:r>
              <a:rPr lang="en-US" sz="2400" dirty="0" err="1"/>
              <a:t>sự</a:t>
            </a:r>
            <a:r>
              <a:rPr lang="en-US" sz="2400" dirty="0"/>
              <a:t> </a:t>
            </a:r>
            <a:r>
              <a:rPr lang="en-US" sz="2400" dirty="0" err="1"/>
              <a:t>quan</a:t>
            </a:r>
            <a:r>
              <a:rPr lang="en-US" sz="2400" dirty="0"/>
              <a:t> </a:t>
            </a:r>
            <a:r>
              <a:rPr lang="en-US" sz="2400" dirty="0" err="1"/>
              <a:t>trọng</a:t>
            </a:r>
            <a:r>
              <a:rPr lang="en-US" sz="2400" dirty="0"/>
              <a:t> </a:t>
            </a:r>
            <a:r>
              <a:rPr lang="en-US" sz="2400" dirty="0" err="1"/>
              <a:t>đối</a:t>
            </a:r>
            <a:r>
              <a:rPr lang="en-US" sz="2400" dirty="0"/>
              <a:t> </a:t>
            </a:r>
            <a:r>
              <a:rPr lang="en-US" sz="2400" dirty="0" err="1"/>
              <a:t>với</a:t>
            </a:r>
            <a:r>
              <a:rPr lang="en-US" sz="2400" dirty="0"/>
              <a:t> </a:t>
            </a:r>
            <a:r>
              <a:rPr lang="en-US" sz="2400" dirty="0" err="1"/>
              <a:t>bạn</a:t>
            </a:r>
            <a:r>
              <a:rPr lang="en-US" sz="2400" dirty="0"/>
              <a:t>").</a:t>
            </a:r>
          </a:p>
          <a:p>
            <a:pPr marL="0" indent="0">
              <a:buNone/>
            </a:pPr>
            <a:r>
              <a:rPr lang="en-US" sz="2400" dirty="0"/>
              <a:t> </a:t>
            </a:r>
          </a:p>
        </p:txBody>
      </p:sp>
    </p:spTree>
    <p:extLst>
      <p:ext uri="{BB962C8B-B14F-4D97-AF65-F5344CB8AC3E}">
        <p14:creationId xmlns:p14="http://schemas.microsoft.com/office/powerpoint/2010/main" val="99026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p:txBody>
          <a:bodyPr>
            <a:noAutofit/>
          </a:bodyPr>
          <a:lstStyle/>
          <a:p>
            <a:r>
              <a:rPr lang="en-US" sz="2400" dirty="0"/>
              <a:t>T/C: </a:t>
            </a:r>
            <a:r>
              <a:rPr lang="en-US" sz="2400" dirty="0" err="1"/>
              <a:t>Lúc</a:t>
            </a:r>
            <a:r>
              <a:rPr lang="en-US" sz="2400" dirty="0"/>
              <a:t> </a:t>
            </a:r>
            <a:r>
              <a:rPr lang="en-US" sz="2400" dirty="0" err="1"/>
              <a:t>đầu</a:t>
            </a:r>
            <a:r>
              <a:rPr lang="en-US" sz="2400" dirty="0"/>
              <a:t> </a:t>
            </a:r>
            <a:r>
              <a:rPr lang="en-US" sz="2400" dirty="0" err="1"/>
              <a:t>tôi</a:t>
            </a:r>
            <a:r>
              <a:rPr lang="en-US" sz="2400" dirty="0"/>
              <a:t> lo </a:t>
            </a:r>
            <a:r>
              <a:rPr lang="en-US" sz="2400" dirty="0" err="1"/>
              <a:t>lắng</a:t>
            </a:r>
            <a:r>
              <a:rPr lang="en-US" sz="2400" dirty="0"/>
              <a:t>, </a:t>
            </a:r>
            <a:r>
              <a:rPr lang="en-US" sz="2400" dirty="0" err="1"/>
              <a:t>nhưng</a:t>
            </a:r>
            <a:r>
              <a:rPr lang="en-US" sz="2400" dirty="0"/>
              <a:t> </a:t>
            </a:r>
            <a:r>
              <a:rPr lang="en-US" sz="2400" dirty="0" err="1"/>
              <a:t>tôi</a:t>
            </a:r>
            <a:r>
              <a:rPr lang="en-US" sz="2400" dirty="0"/>
              <a:t> </a:t>
            </a:r>
            <a:r>
              <a:rPr lang="en-US" sz="2400" dirty="0" err="1"/>
              <a:t>không</a:t>
            </a:r>
            <a:r>
              <a:rPr lang="en-US" sz="2400" dirty="0"/>
              <a:t> </a:t>
            </a:r>
            <a:r>
              <a:rPr lang="en-US" sz="2400" dirty="0" err="1"/>
              <a:t>nghĩ</a:t>
            </a:r>
            <a:r>
              <a:rPr lang="en-US" sz="2400" dirty="0"/>
              <a:t> </a:t>
            </a:r>
            <a:r>
              <a:rPr lang="en-US" sz="2400" dirty="0" err="1"/>
              <a:t>mình</a:t>
            </a:r>
            <a:r>
              <a:rPr lang="en-US" sz="2400" dirty="0"/>
              <a:t> </a:t>
            </a:r>
            <a:r>
              <a:rPr lang="en-US" sz="2400" dirty="0" err="1"/>
              <a:t>bị</a:t>
            </a:r>
            <a:r>
              <a:rPr lang="en-US" sz="2400" dirty="0"/>
              <a:t> </a:t>
            </a:r>
            <a:r>
              <a:rPr lang="en-US" sz="2400" dirty="0" err="1"/>
              <a:t>bệnh</a:t>
            </a:r>
            <a:r>
              <a:rPr lang="en-US" sz="2400" dirty="0"/>
              <a:t> </a:t>
            </a:r>
            <a:r>
              <a:rPr lang="en-US" sz="2400" dirty="0" err="1"/>
              <a:t>tiểu</a:t>
            </a:r>
            <a:r>
              <a:rPr lang="en-US" sz="2400" dirty="0"/>
              <a:t> </a:t>
            </a:r>
            <a:r>
              <a:rPr lang="en-US" sz="2400" dirty="0" err="1"/>
              <a:t>đường</a:t>
            </a:r>
            <a:r>
              <a:rPr lang="en-US" sz="2400" dirty="0"/>
              <a:t>. </a:t>
            </a:r>
            <a:r>
              <a:rPr lang="en-US" sz="2400" dirty="0" err="1"/>
              <a:t>Bác</a:t>
            </a:r>
            <a:r>
              <a:rPr lang="en-US" sz="2400" dirty="0"/>
              <a:t> </a:t>
            </a:r>
            <a:r>
              <a:rPr lang="en-US" sz="2400" dirty="0" err="1"/>
              <a:t>sĩ</a:t>
            </a:r>
            <a:r>
              <a:rPr lang="en-US" sz="2400" dirty="0"/>
              <a:t> </a:t>
            </a:r>
            <a:r>
              <a:rPr lang="en-US" sz="2400" dirty="0" err="1"/>
              <a:t>nói</a:t>
            </a:r>
            <a:r>
              <a:rPr lang="en-US" sz="2400" dirty="0"/>
              <a:t> </a:t>
            </a:r>
            <a:r>
              <a:rPr lang="en-US" sz="2400" dirty="0" err="1"/>
              <a:t>bệnh</a:t>
            </a:r>
            <a:r>
              <a:rPr lang="en-US" sz="2400" dirty="0"/>
              <a:t> </a:t>
            </a:r>
            <a:r>
              <a:rPr lang="en-US" sz="2400" dirty="0" err="1"/>
              <a:t>mới</a:t>
            </a:r>
            <a:r>
              <a:rPr lang="en-US" sz="2400" dirty="0"/>
              <a:t> </a:t>
            </a:r>
            <a:r>
              <a:rPr lang="en-US" sz="2400" dirty="0" err="1"/>
              <a:t>chớm</a:t>
            </a:r>
            <a:r>
              <a:rPr lang="en-US" sz="2400" dirty="0"/>
              <a:t> </a:t>
            </a:r>
            <a:r>
              <a:rPr lang="en-US" sz="2400" dirty="0" err="1"/>
              <a:t>thôi</a:t>
            </a:r>
            <a:r>
              <a:rPr lang="en-US" sz="2400" dirty="0"/>
              <a:t> (borderline), </a:t>
            </a:r>
            <a:r>
              <a:rPr lang="en-US" sz="2400" dirty="0" err="1"/>
              <a:t>và</a:t>
            </a:r>
            <a:r>
              <a:rPr lang="en-US" sz="2400" dirty="0"/>
              <a:t> </a:t>
            </a:r>
            <a:r>
              <a:rPr lang="en-US" sz="2400" dirty="0" err="1"/>
              <a:t>tôi</a:t>
            </a:r>
            <a:r>
              <a:rPr lang="en-US" sz="2400" dirty="0"/>
              <a:t> </a:t>
            </a:r>
            <a:r>
              <a:rPr lang="en-US" sz="2400" dirty="0" err="1"/>
              <a:t>cảm</a:t>
            </a:r>
            <a:r>
              <a:rPr lang="en-US" sz="2400" dirty="0"/>
              <a:t> </a:t>
            </a:r>
            <a:r>
              <a:rPr lang="en-US" sz="2400" dirty="0" err="1"/>
              <a:t>thấy</a:t>
            </a:r>
            <a:r>
              <a:rPr lang="en-US" sz="2400" dirty="0"/>
              <a:t> </a:t>
            </a:r>
            <a:r>
              <a:rPr lang="en-US" sz="2400" dirty="0" err="1"/>
              <a:t>khỏe</a:t>
            </a:r>
            <a:r>
              <a:rPr lang="en-US" sz="2400" dirty="0"/>
              <a:t> </a:t>
            </a:r>
            <a:r>
              <a:rPr lang="en-US" sz="2400" dirty="0" err="1"/>
              <a:t>mạnh</a:t>
            </a:r>
            <a:r>
              <a:rPr lang="en-US" sz="2400" dirty="0" smtClean="0"/>
              <a:t>.</a:t>
            </a:r>
          </a:p>
          <a:p>
            <a:endParaRPr lang="en-US" sz="2400" dirty="0"/>
          </a:p>
          <a:p>
            <a:endParaRPr lang="en-US" sz="2400" dirty="0"/>
          </a:p>
          <a:p>
            <a:r>
              <a:rPr lang="en-US" sz="2400" dirty="0"/>
              <a:t>DT: </a:t>
            </a:r>
            <a:r>
              <a:rPr lang="en-US" sz="2400" dirty="0" err="1"/>
              <a:t>Bạn</a:t>
            </a:r>
            <a:r>
              <a:rPr lang="en-US" sz="2400" dirty="0"/>
              <a:t> </a:t>
            </a:r>
            <a:r>
              <a:rPr lang="en-US" sz="2400" dirty="0" err="1"/>
              <a:t>cảm</a:t>
            </a:r>
            <a:r>
              <a:rPr lang="en-US" sz="2400" dirty="0"/>
              <a:t> </a:t>
            </a:r>
            <a:r>
              <a:rPr lang="en-US" sz="2400" dirty="0" err="1"/>
              <a:t>thấy</a:t>
            </a:r>
            <a:r>
              <a:rPr lang="en-US" sz="2400" dirty="0"/>
              <a:t> </a:t>
            </a:r>
            <a:r>
              <a:rPr lang="en-US" sz="2400" dirty="0" err="1"/>
              <a:t>ổn</a:t>
            </a:r>
            <a:r>
              <a:rPr lang="en-US" sz="2400" dirty="0" smtClean="0"/>
              <a:t>.</a:t>
            </a:r>
          </a:p>
          <a:p>
            <a:endParaRPr lang="en-US" sz="2400" dirty="0"/>
          </a:p>
          <a:p>
            <a:r>
              <a:rPr lang="en-US" sz="2400" dirty="0"/>
              <a:t>DT: </a:t>
            </a:r>
            <a:r>
              <a:rPr lang="en-US" sz="2400" dirty="0" err="1"/>
              <a:t>Bạn</a:t>
            </a:r>
            <a:r>
              <a:rPr lang="en-US" sz="2400" dirty="0"/>
              <a:t> </a:t>
            </a:r>
            <a:r>
              <a:rPr lang="en-US" sz="2400" dirty="0" err="1"/>
              <a:t>không</a:t>
            </a:r>
            <a:r>
              <a:rPr lang="en-US" sz="2400" dirty="0"/>
              <a:t> </a:t>
            </a:r>
            <a:r>
              <a:rPr lang="en-US" sz="2400" dirty="0" err="1"/>
              <a:t>nghĩ</a:t>
            </a:r>
            <a:r>
              <a:rPr lang="en-US" sz="2400" dirty="0"/>
              <a:t> </a:t>
            </a:r>
            <a:r>
              <a:rPr lang="en-US" sz="2400" dirty="0" err="1"/>
              <a:t>bạn</a:t>
            </a:r>
            <a:r>
              <a:rPr lang="en-US" sz="2400" dirty="0"/>
              <a:t> </a:t>
            </a:r>
            <a:r>
              <a:rPr lang="en-US" sz="2400" dirty="0" err="1"/>
              <a:t>thực</a:t>
            </a:r>
            <a:r>
              <a:rPr lang="en-US" sz="2400" dirty="0"/>
              <a:t> </a:t>
            </a:r>
            <a:r>
              <a:rPr lang="en-US" sz="2400" dirty="0" err="1"/>
              <a:t>sự</a:t>
            </a:r>
            <a:r>
              <a:rPr lang="en-US" sz="2400" dirty="0"/>
              <a:t> </a:t>
            </a:r>
            <a:r>
              <a:rPr lang="en-US" sz="2400" dirty="0" err="1"/>
              <a:t>mắc</a:t>
            </a:r>
            <a:r>
              <a:rPr lang="en-US" sz="2400" dirty="0"/>
              <a:t> </a:t>
            </a:r>
            <a:r>
              <a:rPr lang="en-US" sz="2400" dirty="0" err="1"/>
              <a:t>bệnh</a:t>
            </a:r>
            <a:r>
              <a:rPr lang="en-US" sz="2400" dirty="0"/>
              <a:t> </a:t>
            </a:r>
            <a:r>
              <a:rPr lang="en-US" sz="2400" dirty="0" err="1"/>
              <a:t>tiểu</a:t>
            </a:r>
            <a:r>
              <a:rPr lang="en-US" sz="2400" dirty="0"/>
              <a:t> </a:t>
            </a:r>
            <a:r>
              <a:rPr lang="en-US" sz="2400" dirty="0" err="1"/>
              <a:t>đường</a:t>
            </a:r>
            <a:r>
              <a:rPr lang="en-US" sz="2400" dirty="0" smtClean="0"/>
              <a:t>.</a:t>
            </a:r>
          </a:p>
          <a:p>
            <a:endParaRPr lang="en-US" sz="2400" dirty="0"/>
          </a:p>
          <a:p>
            <a:r>
              <a:rPr lang="en-US" sz="2400" dirty="0"/>
              <a:t>TĐ: </a:t>
            </a:r>
            <a:r>
              <a:rPr lang="en-US" sz="2400" b="1" dirty="0" err="1"/>
              <a:t>Bạn</a:t>
            </a:r>
            <a:r>
              <a:rPr lang="en-US" sz="2400" b="1" dirty="0"/>
              <a:t> </a:t>
            </a:r>
            <a:r>
              <a:rPr lang="en-US" sz="2400" b="1" dirty="0" err="1"/>
              <a:t>không</a:t>
            </a:r>
            <a:r>
              <a:rPr lang="en-US" sz="2400" b="1" dirty="0"/>
              <a:t> </a:t>
            </a:r>
            <a:r>
              <a:rPr lang="en-US" sz="2400" b="1" dirty="0" err="1"/>
              <a:t>muốn</a:t>
            </a:r>
            <a:r>
              <a:rPr lang="en-US" sz="2400" b="1" dirty="0"/>
              <a:t> </a:t>
            </a:r>
            <a:r>
              <a:rPr lang="en-US" sz="2400" b="1" dirty="0" err="1"/>
              <a:t>phát</a:t>
            </a:r>
            <a:r>
              <a:rPr lang="en-US" sz="2400" b="1" dirty="0"/>
              <a:t> </a:t>
            </a:r>
            <a:r>
              <a:rPr lang="en-US" sz="2400" b="1" dirty="0" err="1"/>
              <a:t>triển</a:t>
            </a:r>
            <a:r>
              <a:rPr lang="en-US" sz="2400" b="1" dirty="0"/>
              <a:t> </a:t>
            </a:r>
            <a:r>
              <a:rPr lang="en-US" sz="2400" b="1" dirty="0" err="1"/>
              <a:t>bệnh</a:t>
            </a:r>
            <a:r>
              <a:rPr lang="en-US" sz="2400" b="1" dirty="0"/>
              <a:t> </a:t>
            </a:r>
            <a:r>
              <a:rPr lang="en-US" sz="2400" b="1" dirty="0" err="1"/>
              <a:t>tiểu</a:t>
            </a:r>
            <a:r>
              <a:rPr lang="en-US" sz="2400" b="1" dirty="0"/>
              <a:t> </a:t>
            </a:r>
            <a:r>
              <a:rPr lang="en-US" sz="2400" b="1" dirty="0" err="1"/>
              <a:t>đường</a:t>
            </a:r>
            <a:r>
              <a:rPr lang="en-US" sz="2400" b="1" dirty="0"/>
              <a:t>; </a:t>
            </a:r>
            <a:r>
              <a:rPr lang="en-US" sz="2400" b="1" dirty="0" err="1"/>
              <a:t>điều</a:t>
            </a:r>
            <a:r>
              <a:rPr lang="en-US" sz="2400" b="1" dirty="0"/>
              <a:t> </a:t>
            </a:r>
            <a:r>
              <a:rPr lang="en-US" sz="2400" b="1" dirty="0" err="1"/>
              <a:t>đó</a:t>
            </a:r>
            <a:r>
              <a:rPr lang="en-US" sz="2400" b="1" dirty="0"/>
              <a:t> </a:t>
            </a:r>
            <a:r>
              <a:rPr lang="en-US" sz="2400" b="1" dirty="0" err="1"/>
              <a:t>làm</a:t>
            </a:r>
            <a:r>
              <a:rPr lang="en-US" sz="2400" b="1" dirty="0"/>
              <a:t> </a:t>
            </a:r>
            <a:r>
              <a:rPr lang="en-US" sz="2400" b="1" dirty="0" err="1"/>
              <a:t>bạn</a:t>
            </a:r>
            <a:r>
              <a:rPr lang="en-US" sz="2400" b="1" dirty="0"/>
              <a:t> lo </a:t>
            </a:r>
            <a:r>
              <a:rPr lang="en-US" sz="2400" b="1" dirty="0" err="1"/>
              <a:t>lắng</a:t>
            </a:r>
            <a:r>
              <a:rPr lang="en-US" sz="2400" b="1" dirty="0" smtClean="0"/>
              <a:t>.</a:t>
            </a:r>
            <a:endParaRPr lang="en-US" sz="2400" b="1" dirty="0"/>
          </a:p>
        </p:txBody>
      </p:sp>
    </p:spTree>
    <p:extLst>
      <p:ext uri="{BB962C8B-B14F-4D97-AF65-F5344CB8AC3E}">
        <p14:creationId xmlns:p14="http://schemas.microsoft.com/office/powerpoint/2010/main" val="1928701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smtClean="0"/>
              <a:t>Khơi</a:t>
            </a:r>
            <a:r>
              <a:rPr lang="en-US" sz="4000" dirty="0" smtClean="0"/>
              <a:t> </a:t>
            </a:r>
            <a:r>
              <a:rPr lang="en-US" sz="4000" dirty="0" err="1" smtClean="0"/>
              <a:t>Gợi</a:t>
            </a:r>
            <a:r>
              <a:rPr lang="en-US" sz="4000" dirty="0" smtClean="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a:xfrm>
            <a:off x="184245" y="1740902"/>
            <a:ext cx="8229600" cy="4112306"/>
          </a:xfrm>
          <a:noFill/>
        </p:spPr>
        <p:txBody>
          <a:bodyPr>
            <a:noAutofit/>
          </a:bodyPr>
          <a:lstStyle/>
          <a:p>
            <a:r>
              <a:rPr lang="en-US" sz="2800" dirty="0"/>
              <a:t>T/C: </a:t>
            </a:r>
            <a:r>
              <a:rPr lang="en-US" sz="2800" dirty="0" err="1"/>
              <a:t>Chắc</a:t>
            </a:r>
            <a:r>
              <a:rPr lang="en-US" sz="2800" dirty="0"/>
              <a:t> </a:t>
            </a:r>
            <a:r>
              <a:rPr lang="en-US" sz="2800" dirty="0" err="1"/>
              <a:t>chắn</a:t>
            </a:r>
            <a:r>
              <a:rPr lang="en-US" sz="2800" dirty="0"/>
              <a:t> </a:t>
            </a:r>
            <a:r>
              <a:rPr lang="en-US" sz="2800" dirty="0" err="1"/>
              <a:t>rồi</a:t>
            </a:r>
            <a:r>
              <a:rPr lang="en-US" sz="2800" dirty="0"/>
              <a:t>, </a:t>
            </a:r>
            <a:r>
              <a:rPr lang="en-US" sz="2800" dirty="0" err="1"/>
              <a:t>tôi</a:t>
            </a:r>
            <a:r>
              <a:rPr lang="en-US" sz="2800" dirty="0"/>
              <a:t> </a:t>
            </a:r>
            <a:r>
              <a:rPr lang="en-US" sz="2800" dirty="0" err="1"/>
              <a:t>muốn</a:t>
            </a:r>
            <a:r>
              <a:rPr lang="en-US" sz="2800" dirty="0"/>
              <a:t> </a:t>
            </a:r>
            <a:r>
              <a:rPr lang="en-US" sz="2800" dirty="0" err="1" smtClean="0"/>
              <a:t>sức</a:t>
            </a:r>
            <a:r>
              <a:rPr lang="en-US" sz="2800" dirty="0"/>
              <a:t> </a:t>
            </a:r>
            <a:r>
              <a:rPr lang="en-US" sz="2800" dirty="0" err="1" smtClean="0"/>
              <a:t>khỏe</a:t>
            </a:r>
            <a:r>
              <a:rPr lang="en-US" sz="2800" dirty="0"/>
              <a:t> </a:t>
            </a:r>
            <a:r>
              <a:rPr lang="en-US" sz="2800" dirty="0" err="1"/>
              <a:t>càng</a:t>
            </a:r>
            <a:r>
              <a:rPr lang="en-US" sz="2800" dirty="0"/>
              <a:t> </a:t>
            </a:r>
            <a:r>
              <a:rPr lang="en-US" sz="2800" dirty="0" err="1" smtClean="0"/>
              <a:t>ngày</a:t>
            </a:r>
            <a:r>
              <a:rPr lang="en-US" sz="2800" dirty="0"/>
              <a:t> </a:t>
            </a:r>
            <a:r>
              <a:rPr lang="en-US" sz="2800" dirty="0" err="1"/>
              <a:t>càng</a:t>
            </a:r>
            <a:r>
              <a:rPr lang="en-US" sz="2800" dirty="0"/>
              <a:t> </a:t>
            </a:r>
            <a:r>
              <a:rPr lang="en-US" sz="2800" dirty="0" err="1" smtClean="0"/>
              <a:t>tốt</a:t>
            </a:r>
            <a:r>
              <a:rPr lang="en-US" sz="2800" dirty="0" smtClean="0"/>
              <a:t> h</a:t>
            </a:r>
            <a:r>
              <a:rPr lang="vi-VN" sz="2800" dirty="0" smtClean="0"/>
              <a:t>ơ</a:t>
            </a:r>
            <a:r>
              <a:rPr lang="en-US" sz="2800" dirty="0" smtClean="0"/>
              <a:t>n, </a:t>
            </a:r>
            <a:r>
              <a:rPr lang="en-US" sz="2800" dirty="0" err="1"/>
              <a:t>nhưng</a:t>
            </a:r>
            <a:r>
              <a:rPr lang="en-US" sz="2800" dirty="0"/>
              <a:t> </a:t>
            </a:r>
            <a:r>
              <a:rPr lang="en-US" sz="2800" dirty="0" err="1"/>
              <a:t>tôi</a:t>
            </a:r>
            <a:r>
              <a:rPr lang="en-US" sz="2800" dirty="0"/>
              <a:t> </a:t>
            </a:r>
            <a:r>
              <a:rPr lang="en-US" sz="2800" dirty="0" err="1"/>
              <a:t>đã</a:t>
            </a:r>
            <a:r>
              <a:rPr lang="en-US" sz="2800" dirty="0"/>
              <a:t> 68 </a:t>
            </a:r>
            <a:r>
              <a:rPr lang="en-US" sz="2800" dirty="0" err="1"/>
              <a:t>tuổi</a:t>
            </a:r>
            <a:r>
              <a:rPr lang="en-US" sz="2800" dirty="0"/>
              <a:t> </a:t>
            </a:r>
            <a:r>
              <a:rPr lang="en-US" sz="2800" dirty="0" err="1"/>
              <a:t>rồi</a:t>
            </a:r>
            <a:r>
              <a:rPr lang="en-US" sz="2800" dirty="0"/>
              <a:t>. </a:t>
            </a:r>
            <a:r>
              <a:rPr lang="en-US" sz="2800" dirty="0" err="1" smtClean="0"/>
              <a:t>Nhưng</a:t>
            </a:r>
            <a:r>
              <a:rPr lang="en-US" sz="2800" dirty="0" smtClean="0"/>
              <a:t> </a:t>
            </a:r>
            <a:r>
              <a:rPr lang="en-US" sz="2800" dirty="0" err="1" smtClean="0"/>
              <a:t>mà</a:t>
            </a:r>
            <a:r>
              <a:rPr lang="en-US" sz="2800" dirty="0" smtClean="0"/>
              <a:t> </a:t>
            </a:r>
            <a:r>
              <a:rPr lang="en-US" sz="2800" dirty="0" err="1" smtClean="0"/>
              <a:t>tôi</a:t>
            </a:r>
            <a:r>
              <a:rPr lang="en-US" sz="2800" dirty="0" smtClean="0"/>
              <a:t> </a:t>
            </a:r>
            <a:r>
              <a:rPr lang="en-US" sz="2800" dirty="0" err="1" smtClean="0"/>
              <a:t>cũng</a:t>
            </a:r>
            <a:r>
              <a:rPr lang="en-US" sz="2800" dirty="0" smtClean="0"/>
              <a:t> </a:t>
            </a:r>
            <a:r>
              <a:rPr lang="en-US" sz="2800" dirty="0" err="1" smtClean="0"/>
              <a:t>đã</a:t>
            </a:r>
            <a:r>
              <a:rPr lang="en-US" sz="2800" dirty="0" smtClean="0"/>
              <a:t> </a:t>
            </a:r>
            <a:r>
              <a:rPr lang="en-US" sz="2800" dirty="0" err="1" smtClean="0"/>
              <a:t>lớn</a:t>
            </a:r>
            <a:r>
              <a:rPr lang="en-US" sz="2800" dirty="0" smtClean="0"/>
              <a:t> </a:t>
            </a:r>
            <a:r>
              <a:rPr lang="en-US" sz="2800" dirty="0" err="1" smtClean="0"/>
              <a:t>tuổi</a:t>
            </a:r>
            <a:r>
              <a:rPr lang="en-US" sz="2800" dirty="0" smtClean="0"/>
              <a:t> </a:t>
            </a:r>
            <a:r>
              <a:rPr lang="en-US" sz="2800" dirty="0" err="1" smtClean="0"/>
              <a:t>quá</a:t>
            </a:r>
            <a:r>
              <a:rPr lang="en-US" sz="2800" dirty="0" smtClean="0"/>
              <a:t> </a:t>
            </a:r>
            <a:r>
              <a:rPr lang="en-US" sz="2800" dirty="0" err="1" smtClean="0"/>
              <a:t>rồi</a:t>
            </a:r>
            <a:r>
              <a:rPr lang="en-US" sz="2800" dirty="0" smtClean="0"/>
              <a:t>, </a:t>
            </a:r>
            <a:r>
              <a:rPr lang="en-US" sz="2800" dirty="0" err="1" smtClean="0"/>
              <a:t>sống</a:t>
            </a:r>
            <a:r>
              <a:rPr lang="en-US" sz="2800" dirty="0" smtClean="0"/>
              <a:t> </a:t>
            </a:r>
            <a:r>
              <a:rPr lang="en-US" sz="2800" dirty="0" err="1" smtClean="0"/>
              <a:t>bao</a:t>
            </a:r>
            <a:r>
              <a:rPr lang="en-US" sz="2800" dirty="0" smtClean="0"/>
              <a:t> </a:t>
            </a:r>
            <a:r>
              <a:rPr lang="en-US" sz="2800" dirty="0" err="1" smtClean="0"/>
              <a:t>lâu</a:t>
            </a:r>
            <a:r>
              <a:rPr lang="en-US" sz="2800" dirty="0" smtClean="0"/>
              <a:t> </a:t>
            </a:r>
            <a:r>
              <a:rPr lang="en-US" sz="2800" dirty="0" err="1" smtClean="0"/>
              <a:t>nữa</a:t>
            </a:r>
            <a:r>
              <a:rPr lang="en-US" sz="2800" dirty="0" smtClean="0"/>
              <a:t> </a:t>
            </a:r>
            <a:r>
              <a:rPr lang="en-US" sz="2800" dirty="0" err="1" smtClean="0"/>
              <a:t>đâu</a:t>
            </a:r>
            <a:r>
              <a:rPr lang="en-US" sz="2800" dirty="0" smtClean="0"/>
              <a:t> </a:t>
            </a:r>
            <a:r>
              <a:rPr lang="en-US" sz="2800" dirty="0" err="1" smtClean="0"/>
              <a:t>nên</a:t>
            </a:r>
            <a:r>
              <a:rPr lang="en-US" sz="2800" dirty="0" smtClean="0"/>
              <a:t> </a:t>
            </a:r>
            <a:r>
              <a:rPr lang="en-US" sz="2800" dirty="0" err="1" smtClean="0"/>
              <a:t>tôi</a:t>
            </a:r>
            <a:r>
              <a:rPr lang="en-US" sz="2800" dirty="0" smtClean="0"/>
              <a:t> </a:t>
            </a:r>
            <a:r>
              <a:rPr lang="en-US" sz="2800" dirty="0" err="1" smtClean="0"/>
              <a:t>nghĩ</a:t>
            </a:r>
            <a:r>
              <a:rPr lang="en-US" sz="2800" dirty="0" smtClean="0"/>
              <a:t> </a:t>
            </a:r>
            <a:r>
              <a:rPr lang="en-US" sz="2800" dirty="0" err="1" smtClean="0"/>
              <a:t>có</a:t>
            </a:r>
            <a:r>
              <a:rPr lang="en-US" sz="2800" dirty="0" smtClean="0"/>
              <a:t> một </a:t>
            </a:r>
            <a:r>
              <a:rPr lang="en-US" sz="2800" dirty="0" err="1" smtClean="0"/>
              <a:t>tí</a:t>
            </a:r>
            <a:r>
              <a:rPr lang="en-US" sz="2800" dirty="0" smtClean="0"/>
              <a:t> </a:t>
            </a:r>
            <a:r>
              <a:rPr lang="en-US" sz="2800" dirty="0" err="1" smtClean="0"/>
              <a:t>thói</a:t>
            </a:r>
            <a:r>
              <a:rPr lang="en-US" sz="2800" dirty="0" smtClean="0"/>
              <a:t> </a:t>
            </a:r>
            <a:r>
              <a:rPr lang="en-US" sz="2800" dirty="0" err="1" smtClean="0"/>
              <a:t>quen</a:t>
            </a:r>
            <a:r>
              <a:rPr lang="en-US" sz="2800" dirty="0" smtClean="0"/>
              <a:t> </a:t>
            </a:r>
            <a:r>
              <a:rPr lang="en-US" sz="2800" dirty="0" err="1" smtClean="0"/>
              <a:t>xấu</a:t>
            </a:r>
            <a:r>
              <a:rPr lang="en-US" sz="2800" dirty="0" smtClean="0"/>
              <a:t> </a:t>
            </a:r>
            <a:r>
              <a:rPr lang="en-US" sz="2800" dirty="0" err="1" smtClean="0"/>
              <a:t>tí</a:t>
            </a:r>
            <a:r>
              <a:rPr lang="en-US" sz="2800" dirty="0" smtClean="0"/>
              <a:t> </a:t>
            </a:r>
            <a:r>
              <a:rPr lang="en-US" sz="2800" dirty="0" err="1" smtClean="0"/>
              <a:t>cũng</a:t>
            </a:r>
            <a:r>
              <a:rPr lang="en-US" sz="2800" dirty="0" smtClean="0"/>
              <a:t> </a:t>
            </a:r>
            <a:r>
              <a:rPr lang="en-US" sz="2800" dirty="0" err="1" smtClean="0"/>
              <a:t>chả</a:t>
            </a:r>
            <a:r>
              <a:rPr lang="en-US" sz="2800" dirty="0" smtClean="0"/>
              <a:t> </a:t>
            </a:r>
            <a:r>
              <a:rPr lang="en-US" sz="2800" dirty="0" err="1" smtClean="0"/>
              <a:t>sao</a:t>
            </a:r>
            <a:r>
              <a:rPr lang="en-US" sz="2800" dirty="0"/>
              <a:t>.</a:t>
            </a:r>
            <a:endParaRPr lang="en-US" sz="2800" dirty="0" smtClean="0"/>
          </a:p>
          <a:p>
            <a:pPr marL="0" indent="0">
              <a:buNone/>
            </a:pPr>
            <a:endParaRPr lang="en-US" sz="2400" dirty="0"/>
          </a:p>
          <a:p>
            <a:r>
              <a:rPr lang="en-US" sz="2800" dirty="0" smtClean="0"/>
              <a:t>DT</a:t>
            </a:r>
            <a:r>
              <a:rPr lang="en-US" sz="2800" dirty="0"/>
              <a:t>: </a:t>
            </a:r>
            <a:r>
              <a:rPr lang="en-US" sz="2800" dirty="0" err="1"/>
              <a:t>Bạn</a:t>
            </a:r>
            <a:r>
              <a:rPr lang="en-US" sz="2800" dirty="0"/>
              <a:t> </a:t>
            </a:r>
            <a:r>
              <a:rPr lang="en-US" sz="2800" dirty="0" err="1"/>
              <a:t>không</a:t>
            </a:r>
            <a:r>
              <a:rPr lang="en-US" sz="2800" dirty="0"/>
              <a:t> </a:t>
            </a:r>
            <a:r>
              <a:rPr lang="en-US" sz="2800" dirty="0" err="1"/>
              <a:t>có</a:t>
            </a:r>
            <a:r>
              <a:rPr lang="en-US" sz="2800" dirty="0"/>
              <a:t> </a:t>
            </a:r>
            <a:r>
              <a:rPr lang="en-US" sz="2800" dirty="0" err="1"/>
              <a:t>gì</a:t>
            </a:r>
            <a:r>
              <a:rPr lang="en-US" sz="2800" dirty="0"/>
              <a:t> </a:t>
            </a:r>
            <a:r>
              <a:rPr lang="en-US" sz="2800" dirty="0" err="1"/>
              <a:t>để</a:t>
            </a:r>
            <a:r>
              <a:rPr lang="en-US" sz="2800" dirty="0"/>
              <a:t> </a:t>
            </a:r>
            <a:r>
              <a:rPr lang="en-US" sz="2800" dirty="0" err="1"/>
              <a:t>mất</a:t>
            </a:r>
            <a:r>
              <a:rPr lang="en-US" sz="2800" dirty="0"/>
              <a:t> </a:t>
            </a:r>
            <a:r>
              <a:rPr lang="en-US" sz="2800" dirty="0" err="1"/>
              <a:t>vào</a:t>
            </a:r>
            <a:r>
              <a:rPr lang="en-US" sz="2800" dirty="0"/>
              <a:t> </a:t>
            </a:r>
            <a:r>
              <a:rPr lang="en-US" sz="2800" dirty="0" err="1"/>
              <a:t>thời</a:t>
            </a:r>
            <a:r>
              <a:rPr lang="en-US" sz="2800" dirty="0"/>
              <a:t> </a:t>
            </a:r>
            <a:r>
              <a:rPr lang="en-US" sz="2800" dirty="0" err="1"/>
              <a:t>điểm</a:t>
            </a:r>
            <a:r>
              <a:rPr lang="en-US" sz="2800" dirty="0"/>
              <a:t> </a:t>
            </a:r>
            <a:r>
              <a:rPr lang="en-US" sz="2800" dirty="0" err="1"/>
              <a:t>này</a:t>
            </a:r>
            <a:r>
              <a:rPr lang="en-US" sz="2800" dirty="0" smtClean="0"/>
              <a:t>.</a:t>
            </a:r>
          </a:p>
          <a:p>
            <a:endParaRPr lang="en-US" sz="2800" dirty="0"/>
          </a:p>
          <a:p>
            <a:r>
              <a:rPr lang="en-US" sz="2800" dirty="0" smtClean="0"/>
              <a:t>DT</a:t>
            </a:r>
            <a:r>
              <a:rPr lang="en-US" sz="2800" dirty="0"/>
              <a:t>: </a:t>
            </a:r>
            <a:r>
              <a:rPr lang="en-US" sz="2800" dirty="0" err="1"/>
              <a:t>Đến</a:t>
            </a:r>
            <a:r>
              <a:rPr lang="en-US" sz="2800" dirty="0"/>
              <a:t> 68 </a:t>
            </a:r>
            <a:r>
              <a:rPr lang="en-US" sz="2800" dirty="0" err="1"/>
              <a:t>tuổi</a:t>
            </a:r>
            <a:r>
              <a:rPr lang="en-US" sz="2800" dirty="0"/>
              <a:t> </a:t>
            </a:r>
            <a:r>
              <a:rPr lang="en-US" sz="2800" dirty="0" err="1"/>
              <a:t>thì</a:t>
            </a:r>
            <a:r>
              <a:rPr lang="en-US" sz="2800" dirty="0"/>
              <a:t> </a:t>
            </a:r>
            <a:r>
              <a:rPr lang="en-US" sz="2800" dirty="0" err="1"/>
              <a:t>hãy</a:t>
            </a:r>
            <a:r>
              <a:rPr lang="en-US" sz="2800" dirty="0"/>
              <a:t> </a:t>
            </a:r>
            <a:r>
              <a:rPr lang="en-US" sz="2800" dirty="0" err="1"/>
              <a:t>tận</a:t>
            </a:r>
            <a:r>
              <a:rPr lang="en-US" sz="2800" dirty="0"/>
              <a:t> </a:t>
            </a:r>
            <a:r>
              <a:rPr lang="en-US" sz="2800" dirty="0" err="1"/>
              <a:t>hưởng</a:t>
            </a:r>
            <a:r>
              <a:rPr lang="en-US" sz="2800" dirty="0"/>
              <a:t> </a:t>
            </a:r>
            <a:r>
              <a:rPr lang="en-US" sz="2800" dirty="0" err="1"/>
              <a:t>cuộc</a:t>
            </a:r>
            <a:r>
              <a:rPr lang="en-US" sz="2800" dirty="0"/>
              <a:t> </a:t>
            </a:r>
            <a:r>
              <a:rPr lang="en-US" sz="2800" dirty="0" err="1"/>
              <a:t>sống</a:t>
            </a:r>
            <a:r>
              <a:rPr lang="en-US" sz="2800" dirty="0" smtClean="0"/>
              <a:t>.</a:t>
            </a:r>
          </a:p>
          <a:p>
            <a:endParaRPr lang="en-US" sz="2800" dirty="0"/>
          </a:p>
          <a:p>
            <a:r>
              <a:rPr lang="en-US" sz="2800" dirty="0" smtClean="0"/>
              <a:t>TĐ: </a:t>
            </a:r>
            <a:r>
              <a:rPr lang="en-US" sz="2800" dirty="0" err="1"/>
              <a:t>Bạn</a:t>
            </a:r>
            <a:r>
              <a:rPr lang="en-US" sz="2800" dirty="0"/>
              <a:t> </a:t>
            </a:r>
            <a:r>
              <a:rPr lang="en-US" sz="2800" dirty="0" err="1"/>
              <a:t>muốn</a:t>
            </a:r>
            <a:r>
              <a:rPr lang="en-US" sz="2800" dirty="0"/>
              <a:t> </a:t>
            </a:r>
            <a:r>
              <a:rPr lang="en-US" sz="2800" dirty="0" err="1"/>
              <a:t>được</a:t>
            </a:r>
            <a:r>
              <a:rPr lang="en-US" sz="2800" dirty="0"/>
              <a:t> </a:t>
            </a:r>
            <a:r>
              <a:rPr lang="en-US" sz="2800" dirty="0" err="1" smtClean="0"/>
              <a:t>ngày</a:t>
            </a:r>
            <a:r>
              <a:rPr lang="en-US" sz="2800" dirty="0"/>
              <a:t> </a:t>
            </a:r>
            <a:r>
              <a:rPr lang="en-US" sz="2800" dirty="0" err="1" smtClean="0"/>
              <a:t>càng</a:t>
            </a:r>
            <a:r>
              <a:rPr lang="en-US" sz="2800" dirty="0"/>
              <a:t> </a:t>
            </a:r>
            <a:r>
              <a:rPr lang="en-US" sz="2800" dirty="0" err="1" smtClean="0"/>
              <a:t>khỏe</a:t>
            </a:r>
            <a:r>
              <a:rPr lang="en-US" sz="2800" dirty="0"/>
              <a:t> </a:t>
            </a:r>
            <a:r>
              <a:rPr lang="en-US" sz="2800" dirty="0" err="1" smtClean="0"/>
              <a:t>mạnh</a:t>
            </a:r>
            <a:r>
              <a:rPr lang="en-US" sz="2800" dirty="0" smtClean="0"/>
              <a:t> h</a:t>
            </a:r>
            <a:r>
              <a:rPr lang="vi-VN" sz="2800" dirty="0" smtClean="0"/>
              <a:t>ơ</a:t>
            </a:r>
            <a:r>
              <a:rPr lang="en-US" sz="2800" dirty="0" smtClean="0"/>
              <a:t>n.</a:t>
            </a:r>
            <a:endParaRPr lang="en-US" sz="2800" dirty="0"/>
          </a:p>
        </p:txBody>
      </p:sp>
    </p:spTree>
    <p:extLst>
      <p:ext uri="{BB962C8B-B14F-4D97-AF65-F5344CB8AC3E}">
        <p14:creationId xmlns:p14="http://schemas.microsoft.com/office/powerpoint/2010/main" val="2430943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p:txBody>
          <a:bodyPr>
            <a:noAutofit/>
          </a:bodyPr>
          <a:lstStyle/>
          <a:p>
            <a:r>
              <a:rPr lang="en-US" sz="2400" dirty="0"/>
              <a:t>T/C: </a:t>
            </a:r>
            <a:r>
              <a:rPr lang="en-US" sz="2400" dirty="0" err="1"/>
              <a:t>Thật</a:t>
            </a:r>
            <a:r>
              <a:rPr lang="en-US" sz="2400" dirty="0"/>
              <a:t> </a:t>
            </a:r>
            <a:r>
              <a:rPr lang="en-US" sz="2400" dirty="0" err="1"/>
              <a:t>tình</a:t>
            </a:r>
            <a:r>
              <a:rPr lang="en-US" sz="2400" dirty="0"/>
              <a:t> </a:t>
            </a:r>
            <a:r>
              <a:rPr lang="en-US" sz="2400" dirty="0" err="1"/>
              <a:t>uống</a:t>
            </a:r>
            <a:r>
              <a:rPr lang="en-US" sz="2400" dirty="0"/>
              <a:t> </a:t>
            </a:r>
            <a:r>
              <a:rPr lang="en-US" sz="2400" dirty="0" err="1" smtClean="0"/>
              <a:t>tất</a:t>
            </a:r>
            <a:r>
              <a:rPr lang="en-US" sz="2400" dirty="0" smtClean="0"/>
              <a:t> </a:t>
            </a:r>
            <a:r>
              <a:rPr lang="en-US" sz="2400" dirty="0" err="1"/>
              <a:t>cả</a:t>
            </a:r>
            <a:r>
              <a:rPr lang="en-US" sz="2400" dirty="0"/>
              <a:t> </a:t>
            </a:r>
            <a:r>
              <a:rPr lang="en-US" sz="2400" dirty="0" err="1"/>
              <a:t>những</a:t>
            </a:r>
            <a:r>
              <a:rPr lang="en-US" sz="2400" dirty="0"/>
              <a:t> </a:t>
            </a:r>
            <a:r>
              <a:rPr lang="en-US" sz="2400" dirty="0" err="1"/>
              <a:t>viên</a:t>
            </a:r>
            <a:r>
              <a:rPr lang="en-US" sz="2400" dirty="0"/>
              <a:t> </a:t>
            </a:r>
            <a:r>
              <a:rPr lang="en-US" sz="2400" dirty="0" err="1"/>
              <a:t>thuốc</a:t>
            </a:r>
            <a:r>
              <a:rPr lang="en-US" sz="2400" dirty="0"/>
              <a:t> </a:t>
            </a:r>
            <a:r>
              <a:rPr lang="en-US" sz="2400" dirty="0" err="1"/>
              <a:t>đó</a:t>
            </a:r>
            <a:r>
              <a:rPr lang="en-US" sz="2400" dirty="0"/>
              <a:t> </a:t>
            </a:r>
            <a:r>
              <a:rPr lang="en-US" sz="2400" dirty="0" err="1"/>
              <a:t>thật</a:t>
            </a:r>
            <a:r>
              <a:rPr lang="en-US" sz="2400" dirty="0"/>
              <a:t> </a:t>
            </a:r>
            <a:r>
              <a:rPr lang="en-US" sz="2400" dirty="0" err="1"/>
              <a:t>rắc</a:t>
            </a:r>
            <a:r>
              <a:rPr lang="en-US" sz="2400" dirty="0"/>
              <a:t> </a:t>
            </a:r>
            <a:r>
              <a:rPr lang="en-US" sz="2400" dirty="0" err="1"/>
              <a:t>rối</a:t>
            </a:r>
            <a:r>
              <a:rPr lang="en-US" sz="2400" dirty="0"/>
              <a:t>. </a:t>
            </a:r>
            <a:r>
              <a:rPr lang="en-US" sz="2400" dirty="0" err="1"/>
              <a:t>Tôi</a:t>
            </a:r>
            <a:r>
              <a:rPr lang="en-US" sz="2400" dirty="0"/>
              <a:t> </a:t>
            </a:r>
            <a:r>
              <a:rPr lang="en-US" sz="2400" dirty="0" err="1"/>
              <a:t>phải</a:t>
            </a:r>
            <a:r>
              <a:rPr lang="en-US" sz="2400" dirty="0"/>
              <a:t> </a:t>
            </a:r>
            <a:r>
              <a:rPr lang="en-US" sz="2400" dirty="0" err="1"/>
              <a:t>nhớ</a:t>
            </a:r>
            <a:r>
              <a:rPr lang="en-US" sz="2400" dirty="0"/>
              <a:t> </a:t>
            </a:r>
            <a:r>
              <a:rPr lang="en-US" sz="2400" dirty="0" err="1"/>
              <a:t>bốn</a:t>
            </a:r>
            <a:r>
              <a:rPr lang="en-US" sz="2400" dirty="0"/>
              <a:t> </a:t>
            </a:r>
            <a:r>
              <a:rPr lang="en-US" sz="2400" dirty="0" err="1"/>
              <a:t>lần</a:t>
            </a:r>
            <a:r>
              <a:rPr lang="en-US" sz="2400" dirty="0"/>
              <a:t> </a:t>
            </a:r>
            <a:r>
              <a:rPr lang="en-US" sz="2400" dirty="0" err="1"/>
              <a:t>một</a:t>
            </a:r>
            <a:r>
              <a:rPr lang="en-US" sz="2400" dirty="0"/>
              <a:t> </a:t>
            </a:r>
            <a:r>
              <a:rPr lang="en-US" sz="2400" dirty="0" err="1"/>
              <a:t>ngày</a:t>
            </a:r>
            <a:r>
              <a:rPr lang="en-US" sz="2400" dirty="0"/>
              <a:t>, </a:t>
            </a:r>
            <a:r>
              <a:rPr lang="en-US" sz="2400" dirty="0" err="1"/>
              <a:t>và</a:t>
            </a:r>
            <a:r>
              <a:rPr lang="en-US" sz="2400" dirty="0"/>
              <a:t> </a:t>
            </a:r>
            <a:r>
              <a:rPr lang="en-US" sz="2400" dirty="0" err="1"/>
              <a:t>nhiều</a:t>
            </a:r>
            <a:r>
              <a:rPr lang="en-US" sz="2400" dirty="0"/>
              <a:t> </a:t>
            </a:r>
            <a:r>
              <a:rPr lang="en-US" sz="2400" dirty="0" err="1"/>
              <a:t>khi</a:t>
            </a:r>
            <a:r>
              <a:rPr lang="en-US" sz="2400" dirty="0"/>
              <a:t> </a:t>
            </a:r>
            <a:r>
              <a:rPr lang="en-US" sz="2400" dirty="0" err="1"/>
              <a:t>tôi</a:t>
            </a:r>
            <a:r>
              <a:rPr lang="en-US" sz="2400" dirty="0"/>
              <a:t> </a:t>
            </a:r>
            <a:r>
              <a:rPr lang="en-US" sz="2400" dirty="0" err="1"/>
              <a:t>quên</a:t>
            </a:r>
            <a:r>
              <a:rPr lang="en-US" sz="2400" dirty="0"/>
              <a:t> </a:t>
            </a:r>
            <a:r>
              <a:rPr lang="en-US" sz="2400" dirty="0" err="1"/>
              <a:t>đem</a:t>
            </a:r>
            <a:r>
              <a:rPr lang="en-US" sz="2400" dirty="0"/>
              <a:t> </a:t>
            </a:r>
            <a:r>
              <a:rPr lang="en-US" sz="2400" dirty="0" err="1"/>
              <a:t>theo.</a:t>
            </a:r>
            <a:r>
              <a:rPr lang="en-US" sz="2400" dirty="0"/>
              <a:t> </a:t>
            </a:r>
            <a:r>
              <a:rPr lang="en-US" sz="2400" dirty="0" err="1"/>
              <a:t>Và</a:t>
            </a:r>
            <a:r>
              <a:rPr lang="en-US" sz="2400" dirty="0"/>
              <a:t> </a:t>
            </a:r>
            <a:r>
              <a:rPr lang="en-US" sz="2400" dirty="0" err="1"/>
              <a:t>uống</a:t>
            </a:r>
            <a:r>
              <a:rPr lang="en-US" sz="2400" dirty="0"/>
              <a:t> </a:t>
            </a:r>
            <a:r>
              <a:rPr lang="en-US" sz="2400" dirty="0" err="1"/>
              <a:t>xong</a:t>
            </a:r>
            <a:r>
              <a:rPr lang="en-US" sz="2400" dirty="0"/>
              <a:t> </a:t>
            </a:r>
            <a:r>
              <a:rPr lang="en-US" sz="2400" dirty="0" err="1"/>
              <a:t>tôi</a:t>
            </a:r>
            <a:r>
              <a:rPr lang="en-US" sz="2400" dirty="0"/>
              <a:t> </a:t>
            </a:r>
            <a:r>
              <a:rPr lang="en-US" sz="2400" dirty="0" err="1"/>
              <a:t>rất</a:t>
            </a:r>
            <a:r>
              <a:rPr lang="en-US" sz="2400" dirty="0"/>
              <a:t> </a:t>
            </a:r>
            <a:r>
              <a:rPr lang="en-US" sz="2400" dirty="0" err="1"/>
              <a:t>khó</a:t>
            </a:r>
            <a:r>
              <a:rPr lang="en-US" sz="2400" dirty="0"/>
              <a:t> </a:t>
            </a:r>
            <a:r>
              <a:rPr lang="en-US" sz="2400" dirty="0" err="1"/>
              <a:t>chịu</a:t>
            </a:r>
            <a:r>
              <a:rPr lang="en-US" sz="2400" dirty="0"/>
              <a:t>. </a:t>
            </a:r>
            <a:r>
              <a:rPr lang="en-US" sz="2400" dirty="0" err="1"/>
              <a:t>Tôi</a:t>
            </a:r>
            <a:r>
              <a:rPr lang="en-US" sz="2400" dirty="0"/>
              <a:t> </a:t>
            </a:r>
            <a:r>
              <a:rPr lang="en-US" sz="2400" dirty="0" err="1"/>
              <a:t>hiểu</a:t>
            </a:r>
            <a:r>
              <a:rPr lang="en-US" sz="2400" dirty="0"/>
              <a:t> </a:t>
            </a:r>
            <a:r>
              <a:rPr lang="en-US" sz="2400" dirty="0" err="1"/>
              <a:t>tôi</a:t>
            </a:r>
            <a:r>
              <a:rPr lang="en-US" sz="2400" dirty="0"/>
              <a:t> </a:t>
            </a:r>
            <a:r>
              <a:rPr lang="en-US" sz="2400" dirty="0" err="1"/>
              <a:t>cần</a:t>
            </a:r>
            <a:r>
              <a:rPr lang="en-US" sz="2400" dirty="0"/>
              <a:t> </a:t>
            </a:r>
            <a:r>
              <a:rPr lang="en-US" sz="2400" dirty="0" err="1" smtClean="0"/>
              <a:t>uống</a:t>
            </a:r>
            <a:r>
              <a:rPr lang="en-US" sz="2400" dirty="0" smtClean="0"/>
              <a:t> </a:t>
            </a:r>
            <a:r>
              <a:rPr lang="en-US" sz="2400" dirty="0" err="1"/>
              <a:t>thuốc</a:t>
            </a:r>
            <a:r>
              <a:rPr lang="en-US" sz="2400" dirty="0"/>
              <a:t>, </a:t>
            </a:r>
            <a:r>
              <a:rPr lang="en-US" sz="2400" dirty="0" err="1"/>
              <a:t>nhưng</a:t>
            </a:r>
            <a:r>
              <a:rPr lang="en-US" sz="2400" dirty="0"/>
              <a:t> </a:t>
            </a:r>
            <a:r>
              <a:rPr lang="en-US" sz="2400" dirty="0" err="1"/>
              <a:t>tôi</a:t>
            </a:r>
            <a:r>
              <a:rPr lang="en-US" sz="2400" dirty="0"/>
              <a:t> </a:t>
            </a:r>
            <a:r>
              <a:rPr lang="en-US" sz="2400" dirty="0" err="1"/>
              <a:t>không</a:t>
            </a:r>
            <a:r>
              <a:rPr lang="en-US" sz="2400" dirty="0"/>
              <a:t> </a:t>
            </a:r>
            <a:r>
              <a:rPr lang="en-US" sz="2400" dirty="0" err="1"/>
              <a:t>thể</a:t>
            </a:r>
            <a:r>
              <a:rPr lang="en-US" sz="2400" dirty="0"/>
              <a:t> </a:t>
            </a:r>
            <a:r>
              <a:rPr lang="en-US" sz="2400" dirty="0" err="1"/>
              <a:t>làm</a:t>
            </a:r>
            <a:r>
              <a:rPr lang="en-US" sz="2400" dirty="0"/>
              <a:t> </a:t>
            </a:r>
            <a:r>
              <a:rPr lang="en-US" sz="2400" dirty="0" err="1"/>
              <a:t>được</a:t>
            </a:r>
            <a:r>
              <a:rPr lang="en-US" sz="2400" dirty="0"/>
              <a:t>. </a:t>
            </a:r>
            <a:endParaRPr lang="en-US" sz="2400" dirty="0" smtClean="0"/>
          </a:p>
          <a:p>
            <a:endParaRPr lang="en-US" sz="2400" dirty="0"/>
          </a:p>
          <a:p>
            <a:r>
              <a:rPr lang="en-US" sz="2400" dirty="0" smtClean="0"/>
              <a:t>DT: </a:t>
            </a:r>
            <a:r>
              <a:rPr lang="en-US" sz="2400" dirty="0" err="1"/>
              <a:t>Bạn</a:t>
            </a:r>
            <a:r>
              <a:rPr lang="en-US" sz="2400" dirty="0"/>
              <a:t> </a:t>
            </a:r>
            <a:r>
              <a:rPr lang="en-US" sz="2400" dirty="0" err="1"/>
              <a:t>không</a:t>
            </a:r>
            <a:r>
              <a:rPr lang="en-US" sz="2400" dirty="0"/>
              <a:t> </a:t>
            </a:r>
            <a:r>
              <a:rPr lang="en-US" sz="2400" dirty="0" err="1"/>
              <a:t>có</a:t>
            </a:r>
            <a:r>
              <a:rPr lang="en-US" sz="2400" dirty="0"/>
              <a:t> </a:t>
            </a:r>
            <a:r>
              <a:rPr lang="en-US" sz="2400" dirty="0" err="1"/>
              <a:t>cách</a:t>
            </a:r>
            <a:r>
              <a:rPr lang="en-US" sz="2400" dirty="0"/>
              <a:t> </a:t>
            </a:r>
            <a:r>
              <a:rPr lang="en-US" sz="2400" dirty="0" err="1"/>
              <a:t>nào</a:t>
            </a:r>
            <a:r>
              <a:rPr lang="en-US" sz="2400" dirty="0"/>
              <a:t> </a:t>
            </a:r>
            <a:r>
              <a:rPr lang="en-US" sz="2400" dirty="0" err="1"/>
              <a:t>uống</a:t>
            </a:r>
            <a:r>
              <a:rPr lang="en-US" sz="2400" dirty="0"/>
              <a:t> </a:t>
            </a:r>
            <a:r>
              <a:rPr lang="en-US" sz="2400" dirty="0" err="1"/>
              <a:t>hết</a:t>
            </a:r>
            <a:r>
              <a:rPr lang="en-US" sz="2400" dirty="0"/>
              <a:t> </a:t>
            </a:r>
            <a:r>
              <a:rPr lang="en-US" sz="2400" dirty="0" err="1"/>
              <a:t>thuốc</a:t>
            </a:r>
            <a:r>
              <a:rPr lang="en-US" sz="2400" dirty="0"/>
              <a:t> </a:t>
            </a:r>
            <a:r>
              <a:rPr lang="en-US" sz="2400" dirty="0" err="1"/>
              <a:t>trong</a:t>
            </a:r>
            <a:r>
              <a:rPr lang="en-US" sz="2400" dirty="0"/>
              <a:t> </a:t>
            </a:r>
            <a:r>
              <a:rPr lang="en-US" sz="2400" dirty="0" err="1"/>
              <a:t>toa</a:t>
            </a:r>
            <a:r>
              <a:rPr lang="en-US" sz="2400" dirty="0"/>
              <a:t> </a:t>
            </a:r>
            <a:r>
              <a:rPr lang="en-US" sz="2400" dirty="0" err="1" smtClean="0"/>
              <a:t>bác</a:t>
            </a:r>
            <a:r>
              <a:rPr lang="en-US" sz="2400" dirty="0" smtClean="0"/>
              <a:t> </a:t>
            </a:r>
            <a:r>
              <a:rPr lang="en-US" sz="2400" dirty="0" err="1"/>
              <a:t>sỹ</a:t>
            </a:r>
            <a:r>
              <a:rPr lang="en-US" sz="2400" dirty="0" smtClean="0"/>
              <a:t>.</a:t>
            </a:r>
          </a:p>
          <a:p>
            <a:endParaRPr lang="en-US" sz="2400" dirty="0"/>
          </a:p>
          <a:p>
            <a:r>
              <a:rPr lang="en-US" sz="2400" dirty="0" smtClean="0"/>
              <a:t>DT</a:t>
            </a:r>
            <a:r>
              <a:rPr lang="en-US" sz="2400" dirty="0"/>
              <a:t>: </a:t>
            </a:r>
            <a:r>
              <a:rPr lang="en-US" sz="2400" dirty="0" err="1"/>
              <a:t>Phải</a:t>
            </a:r>
            <a:r>
              <a:rPr lang="en-US" sz="2400" dirty="0"/>
              <a:t> </a:t>
            </a:r>
            <a:r>
              <a:rPr lang="en-US" sz="2400" dirty="0" err="1"/>
              <a:t>dùng</a:t>
            </a:r>
            <a:r>
              <a:rPr lang="en-US" sz="2400" dirty="0"/>
              <a:t> </a:t>
            </a:r>
            <a:r>
              <a:rPr lang="en-US" sz="2400" dirty="0" err="1"/>
              <a:t>nhiều</a:t>
            </a:r>
            <a:r>
              <a:rPr lang="en-US" sz="2400" dirty="0"/>
              <a:t> </a:t>
            </a:r>
            <a:r>
              <a:rPr lang="en-US" sz="2400" dirty="0" err="1"/>
              <a:t>thuốc</a:t>
            </a:r>
            <a:r>
              <a:rPr lang="en-US" sz="2400" dirty="0"/>
              <a:t> </a:t>
            </a:r>
            <a:r>
              <a:rPr lang="en-US" sz="2400" dirty="0" err="1"/>
              <a:t>thật</a:t>
            </a:r>
            <a:r>
              <a:rPr lang="en-US" sz="2400" dirty="0"/>
              <a:t> </a:t>
            </a:r>
            <a:r>
              <a:rPr lang="en-US" sz="2400" dirty="0" err="1"/>
              <a:t>là</a:t>
            </a:r>
            <a:r>
              <a:rPr lang="en-US" sz="2400" dirty="0"/>
              <a:t> </a:t>
            </a:r>
            <a:r>
              <a:rPr lang="en-US" sz="2400" dirty="0" err="1"/>
              <a:t>một</a:t>
            </a:r>
            <a:r>
              <a:rPr lang="en-US" sz="2400" dirty="0"/>
              <a:t> </a:t>
            </a:r>
            <a:r>
              <a:rPr lang="en-US" sz="2400" dirty="0" err="1"/>
              <a:t>điều</a:t>
            </a:r>
            <a:r>
              <a:rPr lang="en-US" sz="2400" dirty="0"/>
              <a:t> </a:t>
            </a:r>
            <a:r>
              <a:rPr lang="en-US" sz="2400" dirty="0" err="1"/>
              <a:t>rắc</a:t>
            </a:r>
            <a:r>
              <a:rPr lang="en-US" sz="2400" dirty="0"/>
              <a:t> </a:t>
            </a:r>
            <a:r>
              <a:rPr lang="en-US" sz="2400" dirty="0" err="1"/>
              <a:t>rối</a:t>
            </a:r>
            <a:r>
              <a:rPr lang="en-US" sz="2400" dirty="0" smtClean="0"/>
              <a:t>.</a:t>
            </a:r>
          </a:p>
          <a:p>
            <a:endParaRPr lang="en-US" sz="2400" dirty="0"/>
          </a:p>
          <a:p>
            <a:r>
              <a:rPr lang="en-US" sz="2400" dirty="0" smtClean="0"/>
              <a:t>TĐ: </a:t>
            </a:r>
            <a:r>
              <a:rPr lang="en-US" sz="2400" b="1" dirty="0" err="1"/>
              <a:t>Bạn</a:t>
            </a:r>
            <a:r>
              <a:rPr lang="en-US" sz="2400" b="1" dirty="0"/>
              <a:t> </a:t>
            </a:r>
            <a:r>
              <a:rPr lang="en-US" sz="2400" b="1" dirty="0" err="1"/>
              <a:t>biết</a:t>
            </a:r>
            <a:r>
              <a:rPr lang="en-US" sz="2400" b="1" dirty="0"/>
              <a:t> </a:t>
            </a:r>
            <a:r>
              <a:rPr lang="en-US" sz="2400" b="1" dirty="0" err="1"/>
              <a:t>bạn</a:t>
            </a:r>
            <a:r>
              <a:rPr lang="en-US" sz="2400" b="1" dirty="0"/>
              <a:t> </a:t>
            </a:r>
            <a:r>
              <a:rPr lang="en-US" sz="2400" b="1" dirty="0" err="1"/>
              <a:t>cần</a:t>
            </a:r>
            <a:r>
              <a:rPr lang="en-US" sz="2400" b="1" dirty="0"/>
              <a:t> </a:t>
            </a:r>
            <a:r>
              <a:rPr lang="en-US" sz="2400" b="1" dirty="0" err="1"/>
              <a:t>thuốc</a:t>
            </a:r>
            <a:r>
              <a:rPr lang="en-US" sz="2400" b="1" dirty="0"/>
              <a:t> </a:t>
            </a:r>
            <a:r>
              <a:rPr lang="en-US" sz="2400" b="1" dirty="0" err="1"/>
              <a:t>để</a:t>
            </a:r>
            <a:r>
              <a:rPr lang="en-US" sz="2400" b="1" dirty="0"/>
              <a:t> </a:t>
            </a:r>
            <a:r>
              <a:rPr lang="en-US" sz="2400" b="1" dirty="0" err="1"/>
              <a:t>trị</a:t>
            </a:r>
            <a:r>
              <a:rPr lang="en-US" sz="2400" b="1" dirty="0"/>
              <a:t> </a:t>
            </a:r>
            <a:r>
              <a:rPr lang="en-US" sz="2400" b="1" dirty="0" err="1" smtClean="0"/>
              <a:t>bệnh</a:t>
            </a:r>
            <a:endParaRPr lang="en-US" sz="2400" dirty="0"/>
          </a:p>
          <a:p>
            <a:pPr marL="0" indent="0">
              <a:buNone/>
            </a:pPr>
            <a:r>
              <a:rPr lang="en-US" sz="2400" dirty="0"/>
              <a:t> </a:t>
            </a:r>
          </a:p>
        </p:txBody>
      </p:sp>
    </p:spTree>
    <p:extLst>
      <p:ext uri="{BB962C8B-B14F-4D97-AF65-F5344CB8AC3E}">
        <p14:creationId xmlns:p14="http://schemas.microsoft.com/office/powerpoint/2010/main" val="36748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arn(inVertic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2700" dirty="0" err="1" smtClean="0"/>
              <a:t>Câu</a:t>
            </a:r>
            <a:r>
              <a:rPr lang="en-US" sz="2700" dirty="0" smtClean="0"/>
              <a:t> </a:t>
            </a:r>
            <a:r>
              <a:rPr lang="en-US" sz="2700" dirty="0" err="1" smtClean="0"/>
              <a:t>nói</a:t>
            </a:r>
            <a:r>
              <a:rPr lang="en-US" sz="2700" dirty="0" smtClean="0"/>
              <a:t> </a:t>
            </a:r>
            <a:r>
              <a:rPr lang="en-US" sz="2700" dirty="0" err="1" smtClean="0"/>
              <a:t>thay</a:t>
            </a:r>
            <a:r>
              <a:rPr lang="en-US" sz="2700" dirty="0" smtClean="0"/>
              <a:t> </a:t>
            </a:r>
            <a:r>
              <a:rPr lang="en-US" sz="2700" dirty="0" err="1" smtClean="0"/>
              <a:t>đổi</a:t>
            </a:r>
            <a:r>
              <a:rPr lang="en-US" sz="2700" dirty="0" smtClean="0"/>
              <a:t> </a:t>
            </a:r>
            <a:r>
              <a:rPr lang="en-US" sz="2700" dirty="0" err="1" smtClean="0"/>
              <a:t>và</a:t>
            </a:r>
            <a:r>
              <a:rPr lang="en-US" sz="2700" dirty="0" smtClean="0"/>
              <a:t> </a:t>
            </a:r>
            <a:r>
              <a:rPr lang="en-US" sz="2700" dirty="0" err="1" smtClean="0"/>
              <a:t>duy</a:t>
            </a:r>
            <a:r>
              <a:rPr lang="en-US" sz="2700" dirty="0" smtClean="0"/>
              <a:t> </a:t>
            </a:r>
            <a:r>
              <a:rPr lang="en-US" sz="2700" dirty="0" err="1" smtClean="0"/>
              <a:t>trì</a:t>
            </a:r>
            <a:r>
              <a:rPr lang="en-US" sz="2700" dirty="0" smtClean="0"/>
              <a:t> </a:t>
            </a:r>
            <a:r>
              <a:rPr lang="en-US" sz="2700" dirty="0" err="1" smtClean="0"/>
              <a:t>lẫn</a:t>
            </a:r>
            <a:r>
              <a:rPr lang="en-US" sz="2700" dirty="0" smtClean="0"/>
              <a:t> </a:t>
            </a:r>
            <a:r>
              <a:rPr lang="en-US" sz="2700" dirty="0" err="1" smtClean="0"/>
              <a:t>lộn</a:t>
            </a:r>
            <a:endParaRPr lang="en-US" sz="2700" dirty="0"/>
          </a:p>
        </p:txBody>
      </p:sp>
      <p:sp>
        <p:nvSpPr>
          <p:cNvPr id="3" name="Content Placeholder 2"/>
          <p:cNvSpPr>
            <a:spLocks noGrp="1"/>
          </p:cNvSpPr>
          <p:nvPr>
            <p:ph idx="1"/>
          </p:nvPr>
        </p:nvSpPr>
        <p:spPr>
          <a:xfrm>
            <a:off x="143302" y="2084751"/>
            <a:ext cx="8229600" cy="4039734"/>
          </a:xfrm>
        </p:spPr>
        <p:txBody>
          <a:bodyPr>
            <a:noAutofit/>
          </a:bodyPr>
          <a:lstStyle/>
          <a:p>
            <a:r>
              <a:rPr lang="en-US" sz="2400" dirty="0"/>
              <a:t>TVV </a:t>
            </a:r>
            <a:r>
              <a:rPr lang="en-US" sz="2400" dirty="0" err="1"/>
              <a:t>sẽ</a:t>
            </a:r>
            <a:r>
              <a:rPr lang="en-US" sz="2400" dirty="0"/>
              <a:t> </a:t>
            </a:r>
            <a:r>
              <a:rPr lang="en-US" sz="2400" dirty="0" err="1"/>
              <a:t>nghe</a:t>
            </a:r>
            <a:r>
              <a:rPr lang="en-US" sz="2400" dirty="0"/>
              <a:t> </a:t>
            </a:r>
            <a:r>
              <a:rPr lang="en-US" sz="2400" dirty="0" err="1"/>
              <a:t>lại</a:t>
            </a:r>
            <a:r>
              <a:rPr lang="en-US" sz="2400" dirty="0"/>
              <a:t> </a:t>
            </a:r>
            <a:r>
              <a:rPr lang="en-US" sz="2400" dirty="0" err="1"/>
              <a:t>những</a:t>
            </a:r>
            <a:r>
              <a:rPr lang="en-US" sz="2400" dirty="0"/>
              <a:t> </a:t>
            </a:r>
            <a:r>
              <a:rPr lang="en-US" sz="2400" dirty="0" err="1"/>
              <a:t>gì</a:t>
            </a:r>
            <a:r>
              <a:rPr lang="en-US" sz="2400" dirty="0"/>
              <a:t> </a:t>
            </a:r>
            <a:r>
              <a:rPr lang="en-US" sz="2400" dirty="0" err="1"/>
              <a:t>mình</a:t>
            </a:r>
            <a:r>
              <a:rPr lang="en-US" sz="2400" dirty="0"/>
              <a:t> </a:t>
            </a:r>
            <a:r>
              <a:rPr lang="en-US" sz="2400" dirty="0" err="1"/>
              <a:t>phản</a:t>
            </a:r>
            <a:r>
              <a:rPr lang="en-US" sz="2400" dirty="0"/>
              <a:t> </a:t>
            </a:r>
            <a:r>
              <a:rPr lang="en-US" sz="2400" dirty="0" err="1"/>
              <a:t>hồi</a:t>
            </a:r>
            <a:r>
              <a:rPr lang="en-US" sz="2400" dirty="0"/>
              <a:t>. </a:t>
            </a:r>
            <a:r>
              <a:rPr lang="en-US" sz="2400" dirty="0" err="1"/>
              <a:t>Nếu</a:t>
            </a:r>
            <a:r>
              <a:rPr lang="en-US" sz="2400" dirty="0"/>
              <a:t> </a:t>
            </a:r>
            <a:r>
              <a:rPr lang="en-US" sz="2400" dirty="0" err="1"/>
              <a:t>phản</a:t>
            </a:r>
            <a:r>
              <a:rPr lang="en-US" sz="2400" dirty="0"/>
              <a:t> </a:t>
            </a:r>
            <a:r>
              <a:rPr lang="en-US" sz="2400" dirty="0" err="1"/>
              <a:t>hồi</a:t>
            </a:r>
            <a:r>
              <a:rPr lang="en-US" sz="2400" dirty="0"/>
              <a:t> </a:t>
            </a:r>
            <a:r>
              <a:rPr lang="en-US" sz="2400" dirty="0" err="1"/>
              <a:t>câu</a:t>
            </a:r>
            <a:r>
              <a:rPr lang="en-US" sz="2400" dirty="0"/>
              <a:t> </a:t>
            </a:r>
            <a:r>
              <a:rPr lang="en-US" sz="2400" dirty="0" err="1"/>
              <a:t>duy</a:t>
            </a:r>
            <a:r>
              <a:rPr lang="en-US" sz="2400" dirty="0"/>
              <a:t> </a:t>
            </a:r>
            <a:r>
              <a:rPr lang="en-US" sz="2400" dirty="0" err="1"/>
              <a:t>trì</a:t>
            </a:r>
            <a:r>
              <a:rPr lang="en-US" sz="2400" dirty="0"/>
              <a:t>, T/C </a:t>
            </a:r>
            <a:r>
              <a:rPr lang="en-US" sz="2400" dirty="0" err="1"/>
              <a:t>nói</a:t>
            </a:r>
            <a:r>
              <a:rPr lang="en-US" sz="2400" dirty="0"/>
              <a:t> </a:t>
            </a:r>
            <a:r>
              <a:rPr lang="en-US" sz="2400" dirty="0" err="1"/>
              <a:t>tiếp</a:t>
            </a:r>
            <a:r>
              <a:rPr lang="en-US" sz="2400" dirty="0"/>
              <a:t> </a:t>
            </a:r>
            <a:r>
              <a:rPr lang="en-US" sz="2400" dirty="0" err="1"/>
              <a:t>theo</a:t>
            </a:r>
            <a:r>
              <a:rPr lang="en-US" sz="2400" dirty="0"/>
              <a:t> </a:t>
            </a:r>
            <a:r>
              <a:rPr lang="en-US" sz="2400" dirty="0" err="1"/>
              <a:t>hướng</a:t>
            </a:r>
            <a:r>
              <a:rPr lang="en-US" sz="2400" dirty="0"/>
              <a:t> </a:t>
            </a:r>
            <a:r>
              <a:rPr lang="en-US" sz="2400" dirty="0" err="1"/>
              <a:t>duy</a:t>
            </a:r>
            <a:r>
              <a:rPr lang="en-US" sz="2400" dirty="0"/>
              <a:t> </a:t>
            </a:r>
            <a:r>
              <a:rPr lang="en-US" sz="2400" dirty="0" err="1"/>
              <a:t>trì</a:t>
            </a:r>
            <a:r>
              <a:rPr lang="en-US" sz="2400" dirty="0"/>
              <a:t>. </a:t>
            </a:r>
            <a:r>
              <a:rPr lang="en-US" sz="2400" dirty="0" err="1" smtClean="0"/>
              <a:t>Phản</a:t>
            </a:r>
            <a:r>
              <a:rPr lang="en-US" sz="2400" dirty="0" smtClean="0"/>
              <a:t> </a:t>
            </a:r>
            <a:r>
              <a:rPr lang="en-US" sz="2400" dirty="0" err="1"/>
              <a:t>hồi</a:t>
            </a:r>
            <a:r>
              <a:rPr lang="en-US" sz="2400" dirty="0"/>
              <a:t> </a:t>
            </a:r>
            <a:r>
              <a:rPr lang="en-US" sz="2400" dirty="0" err="1" smtClean="0"/>
              <a:t>câu</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a:t>hướng</a:t>
            </a:r>
            <a:r>
              <a:rPr lang="en-US" sz="2400" dirty="0"/>
              <a:t> T/C </a:t>
            </a:r>
            <a:r>
              <a:rPr lang="en-US" sz="2400" dirty="0" err="1"/>
              <a:t>nghi</a:t>
            </a:r>
            <a:r>
              <a:rPr lang="en-US" sz="2400" dirty="0"/>
              <a:t> </a:t>
            </a:r>
            <a:r>
              <a:rPr lang="en-US" sz="2400" dirty="0" err="1"/>
              <a:t>về</a:t>
            </a:r>
            <a:r>
              <a:rPr lang="en-US" sz="2400" dirty="0"/>
              <a:t> </a:t>
            </a:r>
            <a:r>
              <a:rPr lang="en-US" sz="2400" dirty="0" err="1"/>
              <a:t>thay</a:t>
            </a:r>
            <a:r>
              <a:rPr lang="en-US" sz="2400" dirty="0"/>
              <a:t> </a:t>
            </a:r>
            <a:r>
              <a:rPr lang="en-US" sz="2400" dirty="0" err="1"/>
              <a:t>đổi</a:t>
            </a:r>
            <a:r>
              <a:rPr lang="en-US" sz="2400" dirty="0"/>
              <a:t>. </a:t>
            </a:r>
            <a:endParaRPr lang="en-US" sz="2400" dirty="0" smtClean="0"/>
          </a:p>
          <a:p>
            <a:endParaRPr lang="en-US" sz="2400" dirty="0"/>
          </a:p>
          <a:p>
            <a:r>
              <a:rPr lang="en-US" sz="2400" dirty="0" err="1" smtClean="0"/>
              <a:t>Trong</a:t>
            </a:r>
            <a:r>
              <a:rPr lang="en-US" sz="2400" dirty="0" smtClean="0"/>
              <a:t> </a:t>
            </a:r>
            <a:r>
              <a:rPr lang="en-US" sz="2400" dirty="0" err="1"/>
              <a:t>một</a:t>
            </a:r>
            <a:r>
              <a:rPr lang="en-US" sz="2400" dirty="0"/>
              <a:t> </a:t>
            </a:r>
            <a:r>
              <a:rPr lang="en-US" sz="2400" dirty="0" err="1"/>
              <a:t>sự</a:t>
            </a:r>
            <a:r>
              <a:rPr lang="en-US" sz="2400" dirty="0"/>
              <a:t> </a:t>
            </a:r>
            <a:r>
              <a:rPr lang="en-US" sz="2400" dirty="0" err="1"/>
              <a:t>phản</a:t>
            </a:r>
            <a:r>
              <a:rPr lang="en-US" sz="2400" dirty="0"/>
              <a:t> </a:t>
            </a:r>
            <a:r>
              <a:rPr lang="en-US" sz="2400" dirty="0" err="1"/>
              <a:t>hồi</a:t>
            </a:r>
            <a:r>
              <a:rPr lang="en-US" sz="2400" dirty="0"/>
              <a:t> </a:t>
            </a:r>
            <a:r>
              <a:rPr lang="en-US" sz="2400" dirty="0" err="1"/>
              <a:t>hai</a:t>
            </a:r>
            <a:r>
              <a:rPr lang="en-US" sz="2400" dirty="0"/>
              <a:t> </a:t>
            </a:r>
            <a:r>
              <a:rPr lang="en-US" sz="2400" dirty="0" err="1"/>
              <a:t>chiều</a:t>
            </a:r>
            <a:r>
              <a:rPr lang="en-US" sz="2400" dirty="0"/>
              <a:t> (</a:t>
            </a:r>
            <a:r>
              <a:rPr lang="en-US" sz="2400" dirty="0" err="1"/>
              <a:t>một</a:t>
            </a:r>
            <a:r>
              <a:rPr lang="en-US" sz="2400" dirty="0"/>
              <a:t> </a:t>
            </a:r>
            <a:r>
              <a:rPr lang="en-US" sz="2400" dirty="0" err="1"/>
              <a:t>mặt</a:t>
            </a:r>
            <a:r>
              <a:rPr lang="en-US" sz="2400" dirty="0"/>
              <a:t> ... </a:t>
            </a:r>
            <a:r>
              <a:rPr lang="en-US" sz="2400" dirty="0" err="1"/>
              <a:t>và</a:t>
            </a:r>
            <a:r>
              <a:rPr lang="en-US" sz="2400" dirty="0"/>
              <a:t> </a:t>
            </a:r>
            <a:r>
              <a:rPr lang="en-US" sz="2400" dirty="0" err="1"/>
              <a:t>mặt</a:t>
            </a:r>
            <a:r>
              <a:rPr lang="en-US" sz="2400" dirty="0"/>
              <a:t> </a:t>
            </a:r>
            <a:r>
              <a:rPr lang="en-US" sz="2400" dirty="0" err="1"/>
              <a:t>khác</a:t>
            </a:r>
            <a:r>
              <a:rPr lang="en-US" sz="2400" dirty="0"/>
              <a:t> ...) </a:t>
            </a:r>
            <a:r>
              <a:rPr lang="en-US" sz="2400" dirty="0" err="1"/>
              <a:t>bạn</a:t>
            </a:r>
            <a:r>
              <a:rPr lang="en-US" sz="2400" dirty="0"/>
              <a:t> </a:t>
            </a:r>
            <a:r>
              <a:rPr lang="en-US" sz="2400" dirty="0" err="1"/>
              <a:t>sẽ</a:t>
            </a:r>
            <a:r>
              <a:rPr lang="en-US" sz="2400" dirty="0"/>
              <a:t> </a:t>
            </a:r>
            <a:r>
              <a:rPr lang="en-US" sz="2400" dirty="0" err="1"/>
              <a:t>nghe</a:t>
            </a:r>
            <a:r>
              <a:rPr lang="en-US" sz="2400" dirty="0"/>
              <a:t> </a:t>
            </a:r>
            <a:r>
              <a:rPr lang="en-US" sz="2400" dirty="0" err="1"/>
              <a:t>nhiều</a:t>
            </a:r>
            <a:r>
              <a:rPr lang="en-US" sz="2400" dirty="0"/>
              <a:t> </a:t>
            </a:r>
            <a:r>
              <a:rPr lang="en-US" sz="2400" dirty="0" err="1"/>
              <a:t>hơn</a:t>
            </a:r>
            <a:r>
              <a:rPr lang="en-US" sz="2400" dirty="0"/>
              <a:t> </a:t>
            </a:r>
            <a:r>
              <a:rPr lang="en-US" sz="2400" dirty="0" err="1"/>
              <a:t>câu</a:t>
            </a:r>
            <a:r>
              <a:rPr lang="en-US" sz="2400" dirty="0"/>
              <a:t> </a:t>
            </a:r>
            <a:r>
              <a:rPr lang="en-US" sz="2400" dirty="0" err="1"/>
              <a:t>đặt</a:t>
            </a:r>
            <a:r>
              <a:rPr lang="en-US" sz="2400" dirty="0"/>
              <a:t> </a:t>
            </a:r>
            <a:r>
              <a:rPr lang="en-US" sz="2400" dirty="0" err="1"/>
              <a:t>cuối</a:t>
            </a:r>
            <a:r>
              <a:rPr lang="en-US" sz="2400" dirty="0"/>
              <a:t> </a:t>
            </a:r>
            <a:r>
              <a:rPr lang="en-US" sz="2400" dirty="0" err="1"/>
              <a:t>cùng</a:t>
            </a:r>
            <a:r>
              <a:rPr lang="en-US" sz="2400" dirty="0"/>
              <a:t>.</a:t>
            </a:r>
          </a:p>
          <a:p>
            <a:pPr marL="0" indent="0">
              <a:buNone/>
            </a:pPr>
            <a:r>
              <a:rPr lang="en-US" sz="2400" dirty="0"/>
              <a:t> </a:t>
            </a:r>
          </a:p>
          <a:p>
            <a:r>
              <a:rPr lang="en-US" sz="2400" dirty="0" err="1"/>
              <a:t>Hãy</a:t>
            </a:r>
            <a:r>
              <a:rPr lang="en-US" sz="2400" dirty="0"/>
              <a:t> </a:t>
            </a:r>
            <a:r>
              <a:rPr lang="en-US" sz="2400" dirty="0" err="1"/>
              <a:t>cố</a:t>
            </a:r>
            <a:r>
              <a:rPr lang="en-US" sz="2400" dirty="0"/>
              <a:t> </a:t>
            </a:r>
            <a:r>
              <a:rPr lang="en-US" sz="2400" dirty="0" err="1"/>
              <a:t>nghe</a:t>
            </a:r>
            <a:r>
              <a:rPr lang="en-US" sz="2400" dirty="0"/>
              <a:t> </a:t>
            </a:r>
            <a:r>
              <a:rPr lang="en-US" sz="2400" dirty="0" err="1"/>
              <a:t>câu</a:t>
            </a:r>
            <a:r>
              <a:rPr lang="en-US" sz="2400" dirty="0"/>
              <a:t> </a:t>
            </a:r>
            <a:r>
              <a:rPr lang="en-US" sz="2400" dirty="0" err="1" smtClean="0"/>
              <a:t>thay</a:t>
            </a:r>
            <a:r>
              <a:rPr lang="en-US" sz="2400" dirty="0" smtClean="0"/>
              <a:t> </a:t>
            </a:r>
            <a:r>
              <a:rPr lang="vi-VN" sz="2400" dirty="0"/>
              <a:t>đổi</a:t>
            </a:r>
            <a:r>
              <a:rPr lang="en-US" sz="2400" dirty="0" smtClean="0"/>
              <a:t>, </a:t>
            </a:r>
            <a:r>
              <a:rPr lang="en-US" sz="2400" dirty="0" err="1" smtClean="0"/>
              <a:t>đó</a:t>
            </a:r>
            <a:r>
              <a:rPr lang="en-US" sz="2400" dirty="0" smtClean="0"/>
              <a:t> </a:t>
            </a:r>
            <a:r>
              <a:rPr lang="en-US" sz="2400" dirty="0" err="1"/>
              <a:t>là</a:t>
            </a:r>
            <a:r>
              <a:rPr lang="en-US" sz="2400" dirty="0"/>
              <a:t> </a:t>
            </a:r>
            <a:r>
              <a:rPr lang="en-US" sz="2400" dirty="0" err="1"/>
              <a:t>lập</a:t>
            </a:r>
            <a:r>
              <a:rPr lang="en-US" sz="2400" dirty="0"/>
              <a:t> </a:t>
            </a:r>
            <a:r>
              <a:rPr lang="en-US" sz="2400" dirty="0" err="1"/>
              <a:t>luận</a:t>
            </a:r>
            <a:r>
              <a:rPr lang="en-US" sz="2400" dirty="0"/>
              <a:t> </a:t>
            </a:r>
            <a:r>
              <a:rPr lang="en-US" sz="2400" dirty="0" err="1"/>
              <a:t>của</a:t>
            </a:r>
            <a:r>
              <a:rPr lang="en-US" sz="2400" dirty="0"/>
              <a:t> </a:t>
            </a:r>
            <a:r>
              <a:rPr lang="en-US" sz="2400" dirty="0" err="1"/>
              <a:t>chính</a:t>
            </a:r>
            <a:r>
              <a:rPr lang="en-US" sz="2400" dirty="0"/>
              <a:t> T/C </a:t>
            </a:r>
            <a:r>
              <a:rPr lang="en-US" sz="2400" dirty="0" err="1"/>
              <a:t>để</a:t>
            </a:r>
            <a:r>
              <a:rPr lang="en-US" sz="2400" dirty="0"/>
              <a:t> </a:t>
            </a:r>
            <a:r>
              <a:rPr lang="en-US" sz="2400" dirty="0" err="1"/>
              <a:t>thay</a:t>
            </a:r>
            <a:r>
              <a:rPr lang="en-US" sz="2400" dirty="0"/>
              <a:t> </a:t>
            </a:r>
            <a:r>
              <a:rPr lang="en-US" sz="2400" dirty="0" err="1"/>
              <a:t>đổi</a:t>
            </a:r>
            <a:r>
              <a:rPr lang="en-US" sz="2400" dirty="0"/>
              <a:t>. </a:t>
            </a:r>
          </a:p>
        </p:txBody>
      </p:sp>
    </p:spTree>
    <p:extLst>
      <p:ext uri="{BB962C8B-B14F-4D97-AF65-F5344CB8AC3E}">
        <p14:creationId xmlns:p14="http://schemas.microsoft.com/office/powerpoint/2010/main" val="133354447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endParaRPr lang="en-US" sz="2700" dirty="0"/>
          </a:p>
        </p:txBody>
      </p:sp>
      <p:sp>
        <p:nvSpPr>
          <p:cNvPr id="3" name="Content Placeholder 2"/>
          <p:cNvSpPr>
            <a:spLocks noGrp="1"/>
          </p:cNvSpPr>
          <p:nvPr>
            <p:ph idx="1"/>
          </p:nvPr>
        </p:nvSpPr>
        <p:spPr>
          <a:xfrm>
            <a:off x="457200" y="2086429"/>
            <a:ext cx="8229600" cy="4039734"/>
          </a:xfrm>
        </p:spPr>
        <p:txBody>
          <a:bodyPr>
            <a:noAutofit/>
          </a:bodyPr>
          <a:lstStyle/>
          <a:p>
            <a:pPr marL="0" indent="0">
              <a:buNone/>
            </a:pPr>
            <a:r>
              <a:rPr lang="en-US" sz="2400" dirty="0" err="1"/>
              <a:t>Tình</a:t>
            </a:r>
            <a:r>
              <a:rPr lang="en-US" sz="2400" dirty="0"/>
              <a:t> </a:t>
            </a:r>
            <a:r>
              <a:rPr lang="en-US" sz="2400" dirty="0" err="1" smtClean="0"/>
              <a:t>huống</a:t>
            </a:r>
            <a:endParaRPr lang="en-US" sz="2400" dirty="0" smtClean="0"/>
          </a:p>
          <a:p>
            <a:pPr marL="0" indent="0">
              <a:buNone/>
            </a:pPr>
            <a:endParaRPr lang="en-US" sz="2400" dirty="0"/>
          </a:p>
          <a:p>
            <a:r>
              <a:rPr lang="en-US" sz="2400" dirty="0" err="1"/>
              <a:t>Sau</a:t>
            </a:r>
            <a:r>
              <a:rPr lang="en-US" sz="2400" dirty="0"/>
              <a:t> </a:t>
            </a:r>
            <a:r>
              <a:rPr lang="en-US" sz="2400" dirty="0" err="1"/>
              <a:t>một</a:t>
            </a:r>
            <a:r>
              <a:rPr lang="en-US" sz="2400" dirty="0"/>
              <a:t> </a:t>
            </a:r>
            <a:r>
              <a:rPr lang="en-US" sz="2400" dirty="0" err="1"/>
              <a:t>cuộc</a:t>
            </a:r>
            <a:r>
              <a:rPr lang="en-US" sz="2400" dirty="0"/>
              <a:t> </a:t>
            </a:r>
            <a:r>
              <a:rPr lang="en-US" sz="2400" dirty="0" err="1"/>
              <a:t>khám</a:t>
            </a:r>
            <a:r>
              <a:rPr lang="en-US" sz="2400" dirty="0"/>
              <a:t> </a:t>
            </a:r>
            <a:r>
              <a:rPr lang="en-US" sz="2400" dirty="0" err="1"/>
              <a:t>sức</a:t>
            </a:r>
            <a:r>
              <a:rPr lang="en-US" sz="2400" dirty="0"/>
              <a:t> </a:t>
            </a:r>
            <a:r>
              <a:rPr lang="en-US" sz="2400" dirty="0" err="1"/>
              <a:t>khoẻ</a:t>
            </a:r>
            <a:r>
              <a:rPr lang="en-US" sz="2400" dirty="0"/>
              <a:t> </a:t>
            </a:r>
            <a:r>
              <a:rPr lang="en-US" sz="2400" dirty="0" err="1"/>
              <a:t>định</a:t>
            </a:r>
            <a:r>
              <a:rPr lang="en-US" sz="2400" dirty="0"/>
              <a:t> </a:t>
            </a:r>
            <a:r>
              <a:rPr lang="en-US" sz="2400" dirty="0" err="1"/>
              <a:t>kỳ</a:t>
            </a:r>
            <a:r>
              <a:rPr lang="en-US" sz="2400" dirty="0"/>
              <a:t>, </a:t>
            </a:r>
            <a:r>
              <a:rPr lang="en-US" sz="2400" dirty="0" err="1"/>
              <a:t>bác</a:t>
            </a:r>
            <a:r>
              <a:rPr lang="en-US" sz="2400" dirty="0"/>
              <a:t> </a:t>
            </a:r>
            <a:r>
              <a:rPr lang="en-US" sz="2400" dirty="0" err="1"/>
              <a:t>sĩ</a:t>
            </a:r>
            <a:r>
              <a:rPr lang="en-US" sz="2400" dirty="0"/>
              <a:t> </a:t>
            </a:r>
            <a:r>
              <a:rPr lang="en-US" sz="2400" dirty="0" err="1"/>
              <a:t>giới</a:t>
            </a:r>
            <a:r>
              <a:rPr lang="en-US" sz="2400" dirty="0"/>
              <a:t> </a:t>
            </a:r>
            <a:r>
              <a:rPr lang="en-US" sz="2400" dirty="0" err="1"/>
              <a:t>thiệu</a:t>
            </a:r>
            <a:r>
              <a:rPr lang="en-US" sz="2400" dirty="0"/>
              <a:t> T/C </a:t>
            </a:r>
            <a:r>
              <a:rPr lang="en-US" sz="2400" dirty="0" err="1"/>
              <a:t>đến</a:t>
            </a:r>
            <a:r>
              <a:rPr lang="en-US" sz="2400" dirty="0"/>
              <a:t> TVV </a:t>
            </a:r>
            <a:r>
              <a:rPr lang="en-US" sz="2400" dirty="0" err="1"/>
              <a:t>để</a:t>
            </a:r>
            <a:r>
              <a:rPr lang="en-US" sz="2400" dirty="0"/>
              <a:t> </a:t>
            </a:r>
            <a:r>
              <a:rPr lang="en-US" sz="2400" dirty="0" err="1"/>
              <a:t>thảo</a:t>
            </a:r>
            <a:r>
              <a:rPr lang="en-US" sz="2400" dirty="0"/>
              <a:t> </a:t>
            </a:r>
            <a:r>
              <a:rPr lang="en-US" sz="2400" dirty="0" err="1"/>
              <a:t>luận</a:t>
            </a:r>
            <a:r>
              <a:rPr lang="en-US" sz="2400" dirty="0"/>
              <a:t> </a:t>
            </a:r>
            <a:r>
              <a:rPr lang="en-US" sz="2400" dirty="0" err="1"/>
              <a:t>về</a:t>
            </a:r>
            <a:r>
              <a:rPr lang="en-US" sz="2400" dirty="0"/>
              <a:t> </a:t>
            </a:r>
            <a:r>
              <a:rPr lang="en-US" sz="2400" dirty="0" err="1"/>
              <a:t>việc</a:t>
            </a:r>
            <a:r>
              <a:rPr lang="en-US" sz="2400" dirty="0"/>
              <a:t> </a:t>
            </a:r>
            <a:r>
              <a:rPr lang="en-US" sz="2400" dirty="0" err="1"/>
              <a:t>uống</a:t>
            </a:r>
            <a:r>
              <a:rPr lang="en-US" sz="2400" dirty="0"/>
              <a:t> </a:t>
            </a:r>
            <a:r>
              <a:rPr lang="en-US" sz="2400" dirty="0" err="1"/>
              <a:t>rượu</a:t>
            </a:r>
            <a:r>
              <a:rPr lang="en-US" sz="2400" dirty="0"/>
              <a:t>. </a:t>
            </a:r>
            <a:r>
              <a:rPr lang="en-US" sz="2400" dirty="0" err="1"/>
              <a:t>bác</a:t>
            </a:r>
            <a:r>
              <a:rPr lang="en-US" sz="2400" dirty="0"/>
              <a:t> </a:t>
            </a:r>
            <a:r>
              <a:rPr lang="en-US" sz="2400" dirty="0" err="1"/>
              <a:t>sĩ</a:t>
            </a:r>
            <a:r>
              <a:rPr lang="en-US" sz="2400" dirty="0"/>
              <a:t> </a:t>
            </a:r>
            <a:r>
              <a:rPr lang="en-US" sz="2400" dirty="0" err="1"/>
              <a:t>đã</a:t>
            </a:r>
            <a:r>
              <a:rPr lang="en-US" sz="2400" dirty="0"/>
              <a:t> </a:t>
            </a:r>
            <a:r>
              <a:rPr lang="en-US" sz="2400" dirty="0" err="1"/>
              <a:t>ngửi</a:t>
            </a:r>
            <a:r>
              <a:rPr lang="en-US" sz="2400" dirty="0"/>
              <a:t> </a:t>
            </a:r>
            <a:r>
              <a:rPr lang="en-US" sz="2400" dirty="0" err="1"/>
              <a:t>rượu</a:t>
            </a:r>
            <a:r>
              <a:rPr lang="en-US" sz="2400" dirty="0"/>
              <a:t> </a:t>
            </a:r>
            <a:r>
              <a:rPr lang="en-US" sz="2400" dirty="0" err="1"/>
              <a:t>trên</a:t>
            </a:r>
            <a:r>
              <a:rPr lang="en-US" sz="2400" dirty="0"/>
              <a:t> </a:t>
            </a:r>
            <a:r>
              <a:rPr lang="en-US" sz="2400" dirty="0" err="1"/>
              <a:t>hơi</a:t>
            </a:r>
            <a:r>
              <a:rPr lang="en-US" sz="2400" dirty="0"/>
              <a:t> </a:t>
            </a:r>
            <a:r>
              <a:rPr lang="en-US" sz="2400" dirty="0" err="1"/>
              <a:t>thở</a:t>
            </a:r>
            <a:r>
              <a:rPr lang="en-US" sz="2400" dirty="0"/>
              <a:t> </a:t>
            </a:r>
            <a:r>
              <a:rPr lang="en-US" sz="2400" dirty="0" err="1"/>
              <a:t>của</a:t>
            </a:r>
            <a:r>
              <a:rPr lang="en-US" sz="2400" dirty="0"/>
              <a:t> </a:t>
            </a:r>
            <a:r>
              <a:rPr lang="en-US" sz="2400" dirty="0" err="1"/>
              <a:t>cô</a:t>
            </a:r>
            <a:r>
              <a:rPr lang="en-US" sz="2400" dirty="0"/>
              <a:t> </a:t>
            </a:r>
            <a:r>
              <a:rPr lang="en-US" sz="2400" dirty="0" err="1"/>
              <a:t>trong</a:t>
            </a:r>
            <a:r>
              <a:rPr lang="en-US" sz="2400" dirty="0"/>
              <a:t> </a:t>
            </a:r>
            <a:r>
              <a:rPr lang="en-US" sz="2400" dirty="0" err="1"/>
              <a:t>khi</a:t>
            </a:r>
            <a:r>
              <a:rPr lang="en-US" sz="2400" dirty="0"/>
              <a:t> </a:t>
            </a:r>
            <a:r>
              <a:rPr lang="en-US" sz="2400" dirty="0" err="1"/>
              <a:t>kiểm</a:t>
            </a:r>
            <a:r>
              <a:rPr lang="en-US" sz="2400" dirty="0"/>
              <a:t> </a:t>
            </a:r>
            <a:r>
              <a:rPr lang="en-US" sz="2400" dirty="0" err="1"/>
              <a:t>tra</a:t>
            </a:r>
            <a:r>
              <a:rPr lang="en-US" sz="2400" dirty="0"/>
              <a:t> </a:t>
            </a:r>
            <a:r>
              <a:rPr lang="en-US" sz="2400" dirty="0" err="1"/>
              <a:t>và</a:t>
            </a:r>
            <a:r>
              <a:rPr lang="en-US" sz="2400" dirty="0"/>
              <a:t> </a:t>
            </a:r>
            <a:r>
              <a:rPr lang="en-US" sz="2400" dirty="0" err="1"/>
              <a:t>yêu</a:t>
            </a:r>
            <a:r>
              <a:rPr lang="en-US" sz="2400" dirty="0"/>
              <a:t> </a:t>
            </a:r>
            <a:r>
              <a:rPr lang="en-US" sz="2400" dirty="0" err="1"/>
              <a:t>cầu</a:t>
            </a:r>
            <a:r>
              <a:rPr lang="en-US" sz="2400" dirty="0"/>
              <a:t> </a:t>
            </a:r>
            <a:r>
              <a:rPr lang="en-US" sz="2400" dirty="0" err="1"/>
              <a:t>xét</a:t>
            </a:r>
            <a:r>
              <a:rPr lang="en-US" sz="2400" dirty="0" smtClean="0"/>
              <a:t> </a:t>
            </a:r>
            <a:r>
              <a:rPr lang="en-US" sz="2400" dirty="0" err="1"/>
              <a:t>nghiệm</a:t>
            </a:r>
            <a:r>
              <a:rPr lang="en-US" sz="2400" dirty="0"/>
              <a:t>. </a:t>
            </a:r>
            <a:r>
              <a:rPr lang="en-US" sz="2400" dirty="0" err="1"/>
              <a:t>Báo</a:t>
            </a:r>
            <a:r>
              <a:rPr lang="en-US" sz="2400" dirty="0"/>
              <a:t> </a:t>
            </a:r>
            <a:r>
              <a:rPr lang="en-US" sz="2400" dirty="0" err="1"/>
              <a:t>cáo</a:t>
            </a:r>
            <a:r>
              <a:rPr lang="en-US" sz="2400" dirty="0"/>
              <a:t> </a:t>
            </a:r>
            <a:r>
              <a:rPr lang="en-US" sz="2400" dirty="0" err="1"/>
              <a:t>của</a:t>
            </a:r>
            <a:r>
              <a:rPr lang="en-US" sz="2400" dirty="0"/>
              <a:t> </a:t>
            </a:r>
            <a:r>
              <a:rPr lang="en-US" sz="2400" dirty="0" err="1"/>
              <a:t>phòng</a:t>
            </a:r>
            <a:r>
              <a:rPr lang="en-US" sz="2400" dirty="0"/>
              <a:t> </a:t>
            </a:r>
            <a:r>
              <a:rPr lang="en-US" sz="2400" dirty="0" err="1"/>
              <a:t>xét</a:t>
            </a:r>
            <a:r>
              <a:rPr lang="en-US" sz="2400" dirty="0" smtClean="0"/>
              <a:t> </a:t>
            </a:r>
            <a:r>
              <a:rPr lang="en-US" sz="2400" dirty="0" err="1"/>
              <a:t>nghiệm</a:t>
            </a:r>
            <a:r>
              <a:rPr lang="en-US" sz="2400" dirty="0"/>
              <a:t> </a:t>
            </a:r>
            <a:r>
              <a:rPr lang="en-US" sz="2400" dirty="0" err="1"/>
              <a:t>cho</a:t>
            </a:r>
            <a:r>
              <a:rPr lang="en-US" sz="2400" dirty="0"/>
              <a:t> </a:t>
            </a:r>
            <a:r>
              <a:rPr lang="en-US" sz="2400" dirty="0" err="1"/>
              <a:t>biết</a:t>
            </a:r>
            <a:r>
              <a:rPr lang="en-US" sz="2400" dirty="0"/>
              <a:t> </a:t>
            </a:r>
            <a:r>
              <a:rPr lang="en-US" sz="2400" dirty="0" err="1"/>
              <a:t>nồng</a:t>
            </a:r>
            <a:r>
              <a:rPr lang="en-US" sz="2400" dirty="0"/>
              <a:t> </a:t>
            </a:r>
            <a:r>
              <a:rPr lang="en-US" sz="2400" dirty="0" err="1"/>
              <a:t>độ</a:t>
            </a:r>
            <a:r>
              <a:rPr lang="en-US" sz="2400" dirty="0"/>
              <a:t> </a:t>
            </a:r>
            <a:r>
              <a:rPr lang="en-US" sz="2400" dirty="0" err="1"/>
              <a:t>cồn</a:t>
            </a:r>
            <a:r>
              <a:rPr lang="en-US" sz="2400" dirty="0"/>
              <a:t> </a:t>
            </a:r>
            <a:r>
              <a:rPr lang="en-US" sz="2400" dirty="0" err="1"/>
              <a:t>trong</a:t>
            </a:r>
            <a:r>
              <a:rPr lang="en-US" sz="2400" dirty="0"/>
              <a:t> </a:t>
            </a:r>
            <a:r>
              <a:rPr lang="en-US" sz="2400" dirty="0" err="1"/>
              <a:t>máu</a:t>
            </a:r>
            <a:r>
              <a:rPr lang="en-US" sz="2400" dirty="0"/>
              <a:t> </a:t>
            </a:r>
            <a:r>
              <a:rPr lang="en-US" sz="2400" dirty="0" err="1"/>
              <a:t>cao</a:t>
            </a:r>
            <a:r>
              <a:rPr lang="en-US" sz="2400" dirty="0"/>
              <a:t>.</a:t>
            </a:r>
          </a:p>
          <a:p>
            <a:pPr marL="0" indent="0">
              <a:buNone/>
            </a:pPr>
            <a:endParaRPr lang="en-US" sz="2400" dirty="0"/>
          </a:p>
        </p:txBody>
      </p:sp>
    </p:spTree>
    <p:extLst>
      <p:ext uri="{BB962C8B-B14F-4D97-AF65-F5344CB8AC3E}">
        <p14:creationId xmlns:p14="http://schemas.microsoft.com/office/powerpoint/2010/main" val="116995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r>
              <a:rPr lang="en-US" sz="4000" dirty="0" smtClean="0"/>
              <a:t> 2</a:t>
            </a:r>
            <a:endParaRPr lang="en-US" sz="2700" dirty="0"/>
          </a:p>
        </p:txBody>
      </p:sp>
      <p:sp>
        <p:nvSpPr>
          <p:cNvPr id="3" name="Content Placeholder 2"/>
          <p:cNvSpPr>
            <a:spLocks noGrp="1"/>
          </p:cNvSpPr>
          <p:nvPr>
            <p:ph idx="1"/>
          </p:nvPr>
        </p:nvSpPr>
        <p:spPr>
          <a:xfrm>
            <a:off x="116000" y="1717933"/>
            <a:ext cx="8229600" cy="4039734"/>
          </a:xfrm>
        </p:spPr>
        <p:txBody>
          <a:bodyPr>
            <a:noAutofit/>
          </a:bodyPr>
          <a:lstStyle/>
          <a:p>
            <a:r>
              <a:rPr lang="en-US" sz="2400" dirty="0" smtClean="0"/>
              <a:t>"</a:t>
            </a:r>
            <a:r>
              <a:rPr lang="en-US" sz="2400" dirty="0" err="1"/>
              <a:t>Để</a:t>
            </a:r>
            <a:r>
              <a:rPr lang="en-US" sz="2400" dirty="0"/>
              <a:t> </a:t>
            </a:r>
            <a:r>
              <a:rPr lang="en-US" sz="2400" dirty="0" err="1"/>
              <a:t>tôi</a:t>
            </a:r>
            <a:r>
              <a:rPr lang="en-US" sz="2400" dirty="0"/>
              <a:t> </a:t>
            </a:r>
            <a:r>
              <a:rPr lang="en-US" sz="2400" dirty="0" err="1" smtClean="0"/>
              <a:t>nói</a:t>
            </a:r>
            <a:r>
              <a:rPr lang="en-US" sz="2400" dirty="0" smtClean="0"/>
              <a:t> </a:t>
            </a:r>
            <a:r>
              <a:rPr lang="en-US" sz="2400" dirty="0" err="1" smtClean="0"/>
              <a:t>lại</a:t>
            </a:r>
            <a:r>
              <a:rPr lang="en-US" sz="2400" dirty="0" smtClean="0"/>
              <a:t> </a:t>
            </a:r>
            <a:r>
              <a:rPr lang="en-US" sz="2400" dirty="0" err="1"/>
              <a:t>những</a:t>
            </a:r>
            <a:r>
              <a:rPr lang="en-US" sz="2400" dirty="0"/>
              <a:t> </a:t>
            </a:r>
            <a:r>
              <a:rPr lang="en-US" sz="2400" dirty="0" err="1"/>
              <a:t>gì</a:t>
            </a:r>
            <a:r>
              <a:rPr lang="en-US" sz="2400" dirty="0"/>
              <a:t> </a:t>
            </a:r>
            <a:r>
              <a:rPr lang="en-US" sz="2400" dirty="0" err="1"/>
              <a:t>tôi</a:t>
            </a:r>
            <a:r>
              <a:rPr lang="en-US" sz="2400" dirty="0"/>
              <a:t> </a:t>
            </a:r>
            <a:r>
              <a:rPr lang="en-US" sz="2400" dirty="0" err="1" smtClean="0"/>
              <a:t>nghe</a:t>
            </a:r>
            <a:r>
              <a:rPr lang="en-US" sz="2400" dirty="0" smtClean="0"/>
              <a:t> </a:t>
            </a:r>
            <a:r>
              <a:rPr lang="en-US" sz="2400" dirty="0" err="1" smtClean="0"/>
              <a:t>bạn</a:t>
            </a:r>
            <a:r>
              <a:rPr lang="en-US" sz="2400" dirty="0" smtClean="0"/>
              <a:t> </a:t>
            </a:r>
            <a:r>
              <a:rPr lang="en-US" sz="2400" dirty="0" err="1" smtClean="0"/>
              <a:t>nói</a:t>
            </a:r>
            <a:r>
              <a:rPr lang="en-US" sz="2400" dirty="0" smtClean="0"/>
              <a:t>. </a:t>
            </a:r>
            <a:r>
              <a:rPr lang="en-US" sz="2400" dirty="0" err="1"/>
              <a:t>Sau</a:t>
            </a:r>
            <a:r>
              <a:rPr lang="en-US" sz="2400" dirty="0"/>
              <a:t> </a:t>
            </a:r>
            <a:r>
              <a:rPr lang="en-US" sz="2400" dirty="0" err="1"/>
              <a:t>khi</a:t>
            </a:r>
            <a:r>
              <a:rPr lang="en-US" sz="2400" dirty="0"/>
              <a:t> </a:t>
            </a:r>
            <a:r>
              <a:rPr lang="en-US" sz="2400" dirty="0" err="1"/>
              <a:t>xét</a:t>
            </a:r>
            <a:r>
              <a:rPr lang="en-US" sz="2400" dirty="0"/>
              <a:t> </a:t>
            </a:r>
            <a:r>
              <a:rPr lang="en-US" sz="2400" dirty="0" err="1"/>
              <a:t>nghiệm</a:t>
            </a:r>
            <a:r>
              <a:rPr lang="en-US" sz="2400" dirty="0"/>
              <a:t>, </a:t>
            </a:r>
            <a:r>
              <a:rPr lang="en-US" sz="2400" dirty="0" err="1"/>
              <a:t>bác</a:t>
            </a:r>
            <a:r>
              <a:rPr lang="en-US" sz="2400" dirty="0"/>
              <a:t> </a:t>
            </a:r>
            <a:r>
              <a:rPr lang="en-US" sz="2400" dirty="0" err="1"/>
              <a:t>sĩ</a:t>
            </a:r>
            <a:r>
              <a:rPr lang="en-US" sz="2400" dirty="0"/>
              <a:t>  </a:t>
            </a:r>
            <a:r>
              <a:rPr lang="en-US" sz="2400" dirty="0" err="1"/>
              <a:t>quan</a:t>
            </a:r>
            <a:r>
              <a:rPr lang="en-US" sz="2400" dirty="0"/>
              <a:t> </a:t>
            </a:r>
            <a:r>
              <a:rPr lang="en-US" sz="2400" dirty="0" err="1"/>
              <a:t>tâm</a:t>
            </a:r>
            <a:r>
              <a:rPr lang="en-US" sz="2400" dirty="0"/>
              <a:t> </a:t>
            </a:r>
            <a:r>
              <a:rPr lang="en-US" sz="2400" dirty="0" err="1"/>
              <a:t>đến</a:t>
            </a:r>
            <a:r>
              <a:rPr lang="en-US" sz="2400" dirty="0"/>
              <a:t> </a:t>
            </a:r>
            <a:r>
              <a:rPr lang="en-US" sz="2400" dirty="0" err="1"/>
              <a:t>việc</a:t>
            </a:r>
            <a:r>
              <a:rPr lang="en-US" sz="2400" dirty="0"/>
              <a:t> </a:t>
            </a:r>
            <a:r>
              <a:rPr lang="en-US" sz="2400" dirty="0" err="1"/>
              <a:t>bạn</a:t>
            </a:r>
            <a:r>
              <a:rPr lang="en-US" sz="2400" dirty="0"/>
              <a:t> </a:t>
            </a:r>
            <a:r>
              <a:rPr lang="en-US" sz="2400" dirty="0" err="1"/>
              <a:t>uống</a:t>
            </a:r>
            <a:r>
              <a:rPr lang="en-US" sz="2400" dirty="0"/>
              <a:t> </a:t>
            </a:r>
            <a:r>
              <a:rPr lang="en-US" sz="2400" dirty="0" err="1"/>
              <a:t>quá</a:t>
            </a:r>
            <a:r>
              <a:rPr lang="en-US" sz="2400" dirty="0"/>
              <a:t> </a:t>
            </a:r>
            <a:r>
              <a:rPr lang="en-US" sz="2400" dirty="0" err="1"/>
              <a:t>nhiều</a:t>
            </a:r>
            <a:r>
              <a:rPr lang="en-US" sz="2400" dirty="0"/>
              <a:t> </a:t>
            </a:r>
            <a:r>
              <a:rPr lang="en-US" sz="2400" dirty="0" err="1"/>
              <a:t>và</a:t>
            </a:r>
            <a:r>
              <a:rPr lang="en-US" sz="2400" dirty="0"/>
              <a:t> </a:t>
            </a:r>
            <a:r>
              <a:rPr lang="en-US" sz="2400" dirty="0" err="1"/>
              <a:t>yêu</a:t>
            </a:r>
            <a:r>
              <a:rPr lang="en-US" sz="2400" dirty="0"/>
              <a:t> </a:t>
            </a:r>
            <a:r>
              <a:rPr lang="en-US" sz="2400" dirty="0" err="1"/>
              <a:t>cầu</a:t>
            </a:r>
            <a:r>
              <a:rPr lang="en-US" sz="2400" dirty="0"/>
              <a:t> </a:t>
            </a:r>
            <a:r>
              <a:rPr lang="en-US" sz="2400" dirty="0" err="1"/>
              <a:t>bạn</a:t>
            </a:r>
            <a:r>
              <a:rPr lang="en-US" sz="2400" dirty="0"/>
              <a:t> </a:t>
            </a:r>
            <a:r>
              <a:rPr lang="en-US" sz="2400" dirty="0" err="1"/>
              <a:t>nói</a:t>
            </a:r>
            <a:r>
              <a:rPr lang="en-US" sz="2400" dirty="0"/>
              <a:t> </a:t>
            </a:r>
            <a:r>
              <a:rPr lang="en-US" sz="2400" dirty="0" err="1"/>
              <a:t>chuyện</a:t>
            </a:r>
            <a:r>
              <a:rPr lang="en-US" sz="2400" dirty="0"/>
              <a:t> </a:t>
            </a:r>
            <a:r>
              <a:rPr lang="en-US" sz="2400" dirty="0" err="1"/>
              <a:t>với</a:t>
            </a:r>
            <a:r>
              <a:rPr lang="en-US" sz="2400" dirty="0"/>
              <a:t> </a:t>
            </a:r>
            <a:r>
              <a:rPr lang="en-US" sz="2400" dirty="0" err="1"/>
              <a:t>tôi</a:t>
            </a:r>
            <a:r>
              <a:rPr lang="en-US" sz="2400" dirty="0"/>
              <a:t>. </a:t>
            </a:r>
            <a:r>
              <a:rPr lang="en-US" sz="2400" dirty="0" err="1" smtClean="0"/>
              <a:t>Bạn</a:t>
            </a:r>
            <a:r>
              <a:rPr lang="en-US" sz="2400" dirty="0" smtClean="0"/>
              <a:t> </a:t>
            </a:r>
            <a:r>
              <a:rPr lang="en-US" sz="2400" dirty="0" err="1" smtClean="0"/>
              <a:t>phân</a:t>
            </a:r>
            <a:r>
              <a:rPr lang="en-US" sz="2400" dirty="0" smtClean="0"/>
              <a:t> </a:t>
            </a:r>
            <a:r>
              <a:rPr lang="en-US" sz="2400" dirty="0" err="1"/>
              <a:t>vân</a:t>
            </a:r>
            <a:r>
              <a:rPr lang="en-US" sz="2400" dirty="0"/>
              <a:t> </a:t>
            </a:r>
            <a:r>
              <a:rPr lang="en-US" sz="2400" dirty="0" err="1"/>
              <a:t>không</a:t>
            </a:r>
            <a:r>
              <a:rPr lang="en-US" sz="2400" dirty="0"/>
              <a:t> </a:t>
            </a:r>
            <a:r>
              <a:rPr lang="en-US" sz="2400" dirty="0" err="1"/>
              <a:t>biết</a:t>
            </a:r>
            <a:r>
              <a:rPr lang="en-US" sz="2400" dirty="0"/>
              <a:t> </a:t>
            </a:r>
            <a:r>
              <a:rPr lang="en-US" sz="2400" dirty="0" err="1"/>
              <a:t>kết</a:t>
            </a:r>
            <a:r>
              <a:rPr lang="en-US" sz="2400" dirty="0"/>
              <a:t> </a:t>
            </a:r>
            <a:r>
              <a:rPr lang="en-US" sz="2400" dirty="0" err="1"/>
              <a:t>quả</a:t>
            </a:r>
            <a:r>
              <a:rPr lang="en-US" sz="2400" dirty="0"/>
              <a:t>  </a:t>
            </a:r>
            <a:r>
              <a:rPr lang="en-US" sz="2400" dirty="0" err="1"/>
              <a:t>xét</a:t>
            </a:r>
            <a:r>
              <a:rPr lang="en-US" sz="2400" dirty="0"/>
              <a:t> </a:t>
            </a:r>
            <a:r>
              <a:rPr lang="en-US" sz="2400" dirty="0" err="1"/>
              <a:t>nghiệm</a:t>
            </a:r>
            <a:r>
              <a:rPr lang="en-US" sz="2400" dirty="0"/>
              <a:t>. </a:t>
            </a:r>
            <a:r>
              <a:rPr lang="en-US" sz="2400" dirty="0" err="1"/>
              <a:t>M</a:t>
            </a:r>
            <a:r>
              <a:rPr lang="en-US" sz="2400" dirty="0" err="1" smtClean="0"/>
              <a:t>ôt</a:t>
            </a:r>
            <a:r>
              <a:rPr lang="en-US" sz="2400" dirty="0" smtClean="0"/>
              <a:t> </a:t>
            </a:r>
            <a:r>
              <a:rPr lang="en-US" sz="2400" dirty="0" err="1"/>
              <a:t>mặt</a:t>
            </a:r>
            <a:r>
              <a:rPr lang="en-US" sz="2400" dirty="0"/>
              <a:t> </a:t>
            </a:r>
            <a:r>
              <a:rPr lang="en-US" sz="2400" dirty="0" err="1"/>
              <a:t>bạn</a:t>
            </a:r>
            <a:r>
              <a:rPr lang="en-US" sz="2400" dirty="0"/>
              <a:t> </a:t>
            </a:r>
            <a:r>
              <a:rPr lang="en-US" sz="2400" dirty="0" err="1"/>
              <a:t>ngủ</a:t>
            </a:r>
            <a:r>
              <a:rPr lang="en-US" sz="2400" dirty="0"/>
              <a:t> </a:t>
            </a:r>
            <a:r>
              <a:rPr lang="en-US" sz="2400" dirty="0" err="1"/>
              <a:t>d</a:t>
            </a:r>
            <a:r>
              <a:rPr lang="en-US" sz="2400" dirty="0" err="1" smtClean="0"/>
              <a:t>ậy</a:t>
            </a:r>
            <a:r>
              <a:rPr lang="en-US" sz="2400" dirty="0" smtClean="0"/>
              <a:t> </a:t>
            </a:r>
            <a:r>
              <a:rPr lang="en-US" sz="2400" dirty="0" err="1"/>
              <a:t>rất</a:t>
            </a:r>
            <a:r>
              <a:rPr lang="en-US" sz="2400" dirty="0"/>
              <a:t> </a:t>
            </a:r>
            <a:r>
              <a:rPr lang="en-US" sz="2400" dirty="0" err="1"/>
              <a:t>mệt</a:t>
            </a:r>
            <a:r>
              <a:rPr lang="en-US" sz="2400" dirty="0"/>
              <a:t>, </a:t>
            </a:r>
            <a:r>
              <a:rPr lang="en-US" sz="2400" dirty="0" smtClean="0"/>
              <a:t>r</a:t>
            </a:r>
            <a:r>
              <a:rPr lang="vi-VN" sz="2400" dirty="0"/>
              <a:t>ượu</a:t>
            </a:r>
            <a:r>
              <a:rPr lang="en-US" sz="2400" dirty="0" smtClean="0"/>
              <a:t> </a:t>
            </a:r>
            <a:r>
              <a:rPr lang="en-US" sz="2400" dirty="0" err="1"/>
              <a:t>giúp</a:t>
            </a:r>
            <a:r>
              <a:rPr lang="en-US" sz="2400" dirty="0"/>
              <a:t> </a:t>
            </a:r>
            <a:r>
              <a:rPr lang="en-US" sz="2400" dirty="0" err="1"/>
              <a:t>bạn</a:t>
            </a:r>
            <a:r>
              <a:rPr lang="en-US" sz="2400" dirty="0"/>
              <a:t> </a:t>
            </a:r>
            <a:r>
              <a:rPr lang="en-US" sz="2400" dirty="0" err="1"/>
              <a:t>thư</a:t>
            </a:r>
            <a:r>
              <a:rPr lang="en-US" sz="2400" dirty="0"/>
              <a:t> </a:t>
            </a:r>
            <a:r>
              <a:rPr lang="en-US" sz="2400" dirty="0" err="1"/>
              <a:t>giãn</a:t>
            </a:r>
            <a:r>
              <a:rPr lang="en-US" sz="2400" dirty="0"/>
              <a:t>, </a:t>
            </a:r>
            <a:r>
              <a:rPr lang="en-US" sz="2400" dirty="0" err="1"/>
              <a:t>mặt</a:t>
            </a:r>
            <a:r>
              <a:rPr lang="en-US" sz="2400" dirty="0"/>
              <a:t> </a:t>
            </a:r>
            <a:r>
              <a:rPr lang="en-US" sz="2400" dirty="0" err="1"/>
              <a:t>khác</a:t>
            </a:r>
            <a:r>
              <a:rPr lang="en-US" sz="2400" dirty="0"/>
              <a:t> </a:t>
            </a:r>
            <a:r>
              <a:rPr lang="en-US" sz="2400" dirty="0" err="1"/>
              <a:t>bạn</a:t>
            </a:r>
            <a:r>
              <a:rPr lang="en-US" sz="2400" dirty="0"/>
              <a:t> </a:t>
            </a:r>
            <a:r>
              <a:rPr lang="en-US" sz="2400" dirty="0" err="1"/>
              <a:t>không</a:t>
            </a:r>
            <a:r>
              <a:rPr lang="en-US" sz="2400" dirty="0"/>
              <a:t> </a:t>
            </a:r>
            <a:r>
              <a:rPr lang="en-US" sz="2400" dirty="0" err="1"/>
              <a:t>nghĩ</a:t>
            </a:r>
            <a:r>
              <a:rPr lang="en-US" sz="2400" dirty="0"/>
              <a:t> </a:t>
            </a:r>
            <a:r>
              <a:rPr lang="en-US" sz="2400" dirty="0" err="1"/>
              <a:t>bạn</a:t>
            </a:r>
            <a:r>
              <a:rPr lang="en-US" sz="2400" dirty="0"/>
              <a:t> </a:t>
            </a:r>
            <a:r>
              <a:rPr lang="en-US" sz="2400" dirty="0" err="1"/>
              <a:t>thực</a:t>
            </a:r>
            <a:r>
              <a:rPr lang="en-US" sz="2400" dirty="0"/>
              <a:t> </a:t>
            </a:r>
            <a:r>
              <a:rPr lang="en-US" sz="2400" dirty="0" err="1"/>
              <a:t>sự</a:t>
            </a:r>
            <a:r>
              <a:rPr lang="en-US" sz="2400" dirty="0"/>
              <a:t> </a:t>
            </a:r>
            <a:r>
              <a:rPr lang="en-US" sz="2400" dirty="0" err="1"/>
              <a:t>uống</a:t>
            </a:r>
            <a:r>
              <a:rPr lang="en-US" sz="2400" dirty="0"/>
              <a:t> </a:t>
            </a:r>
            <a:r>
              <a:rPr lang="en-US" sz="2400" dirty="0" err="1"/>
              <a:t>nhiều</a:t>
            </a:r>
            <a:r>
              <a:rPr lang="en-US" sz="2400" dirty="0"/>
              <a:t>. </a:t>
            </a:r>
            <a:r>
              <a:rPr lang="en-US" sz="2400" dirty="0" err="1" smtClean="0"/>
              <a:t>Bạn</a:t>
            </a:r>
            <a:r>
              <a:rPr lang="en-US" sz="2400" dirty="0" smtClean="0"/>
              <a:t> </a:t>
            </a:r>
            <a:r>
              <a:rPr lang="en-US" sz="2400" dirty="0" err="1"/>
              <a:t>chắc</a:t>
            </a:r>
            <a:r>
              <a:rPr lang="en-US" sz="2400" dirty="0"/>
              <a:t> </a:t>
            </a:r>
            <a:r>
              <a:rPr lang="en-US" sz="2400" dirty="0" err="1"/>
              <a:t>chắn</a:t>
            </a:r>
            <a:r>
              <a:rPr lang="en-US" sz="2400" dirty="0"/>
              <a:t> </a:t>
            </a:r>
            <a:r>
              <a:rPr lang="en-US" sz="2400" dirty="0" err="1"/>
              <a:t>không</a:t>
            </a:r>
            <a:r>
              <a:rPr lang="en-US" sz="2400" dirty="0"/>
              <a:t> </a:t>
            </a:r>
            <a:r>
              <a:rPr lang="en-US" sz="2400" dirty="0" err="1"/>
              <a:t>nghĩ</a:t>
            </a:r>
            <a:r>
              <a:rPr lang="en-US" sz="2400" dirty="0"/>
              <a:t> </a:t>
            </a:r>
            <a:r>
              <a:rPr lang="en-US" sz="2400" dirty="0" err="1"/>
              <a:t>rằng</a:t>
            </a:r>
            <a:r>
              <a:rPr lang="en-US" sz="2400" dirty="0"/>
              <a:t> </a:t>
            </a:r>
            <a:r>
              <a:rPr lang="en-US" sz="2400" dirty="0" err="1"/>
              <a:t>bạn</a:t>
            </a:r>
            <a:r>
              <a:rPr lang="en-US" sz="2400" dirty="0"/>
              <a:t> </a:t>
            </a:r>
            <a:r>
              <a:rPr lang="en-US" sz="2400" dirty="0" err="1"/>
              <a:t>là</a:t>
            </a:r>
            <a:r>
              <a:rPr lang="en-US" sz="2400" dirty="0"/>
              <a:t> </a:t>
            </a:r>
            <a:r>
              <a:rPr lang="en-US" sz="2400" dirty="0" err="1"/>
              <a:t>một</a:t>
            </a:r>
            <a:r>
              <a:rPr lang="en-US" sz="2400" dirty="0"/>
              <a:t> </a:t>
            </a:r>
            <a:r>
              <a:rPr lang="en-US" sz="2400" dirty="0" err="1"/>
              <a:t>người</a:t>
            </a:r>
            <a:r>
              <a:rPr lang="en-US" sz="2400" dirty="0"/>
              <a:t> </a:t>
            </a:r>
            <a:r>
              <a:rPr lang="en-US" sz="2400" dirty="0" err="1"/>
              <a:t>nghiện</a:t>
            </a:r>
            <a:r>
              <a:rPr lang="en-US" sz="2400" dirty="0"/>
              <a:t> </a:t>
            </a:r>
            <a:r>
              <a:rPr lang="en-US" sz="2400" dirty="0" err="1"/>
              <a:t>rượu</a:t>
            </a:r>
            <a:r>
              <a:rPr lang="en-US" sz="2400" dirty="0"/>
              <a:t>. </a:t>
            </a:r>
            <a:r>
              <a:rPr lang="en-US" sz="2400" dirty="0" err="1"/>
              <a:t>Bạn</a:t>
            </a:r>
            <a:r>
              <a:rPr lang="en-US" sz="2400" dirty="0"/>
              <a:t> </a:t>
            </a:r>
            <a:r>
              <a:rPr lang="en-US" sz="2400" dirty="0" err="1"/>
              <a:t>không</a:t>
            </a:r>
            <a:r>
              <a:rPr lang="en-US" sz="2400" dirty="0"/>
              <a:t> </a:t>
            </a:r>
            <a:r>
              <a:rPr lang="en-US" sz="2400" dirty="0" err="1"/>
              <a:t>vui</a:t>
            </a:r>
            <a:r>
              <a:rPr lang="en-US" sz="2400" dirty="0"/>
              <a:t> </a:t>
            </a:r>
            <a:r>
              <a:rPr lang="en-US" sz="2400" dirty="0" err="1"/>
              <a:t>khi</a:t>
            </a:r>
            <a:r>
              <a:rPr lang="en-US" sz="2400" dirty="0"/>
              <a:t> </a:t>
            </a:r>
            <a:r>
              <a:rPr lang="en-US" sz="2400" dirty="0" err="1"/>
              <a:t>đến</a:t>
            </a:r>
            <a:r>
              <a:rPr lang="en-US" sz="2400" dirty="0"/>
              <a:t> </a:t>
            </a:r>
            <a:r>
              <a:rPr lang="en-US" sz="2400" dirty="0" err="1"/>
              <a:t>đây</a:t>
            </a:r>
            <a:r>
              <a:rPr lang="en-US" sz="2400" dirty="0"/>
              <a:t>, </a:t>
            </a:r>
            <a:r>
              <a:rPr lang="en-US" sz="2400" dirty="0" err="1"/>
              <a:t>và</a:t>
            </a:r>
            <a:r>
              <a:rPr lang="en-US" sz="2400" dirty="0"/>
              <a:t> </a:t>
            </a:r>
            <a:r>
              <a:rPr lang="en-US" sz="2400" dirty="0" err="1"/>
              <a:t>bạn</a:t>
            </a:r>
            <a:r>
              <a:rPr lang="en-US" sz="2400" dirty="0"/>
              <a:t> </a:t>
            </a:r>
            <a:r>
              <a:rPr lang="en-US" sz="2400" dirty="0" err="1"/>
              <a:t>không</a:t>
            </a:r>
            <a:r>
              <a:rPr lang="en-US" sz="2400" dirty="0"/>
              <a:t> </a:t>
            </a:r>
            <a:r>
              <a:rPr lang="en-US" sz="2400" dirty="0" err="1"/>
              <a:t>muốn</a:t>
            </a:r>
            <a:r>
              <a:rPr lang="en-US" sz="2400" dirty="0"/>
              <a:t> </a:t>
            </a:r>
            <a:r>
              <a:rPr lang="en-US" sz="2400" dirty="0" err="1"/>
              <a:t>được</a:t>
            </a:r>
            <a:r>
              <a:rPr lang="en-US" sz="2400" dirty="0"/>
              <a:t> </a:t>
            </a:r>
            <a:r>
              <a:rPr lang="en-US" sz="2400" dirty="0" err="1"/>
              <a:t>giảng</a:t>
            </a:r>
            <a:r>
              <a:rPr lang="en-US" sz="2400" dirty="0"/>
              <a:t> </a:t>
            </a:r>
            <a:r>
              <a:rPr lang="en-US" sz="2400" dirty="0" err="1"/>
              <a:t>về</a:t>
            </a:r>
            <a:r>
              <a:rPr lang="en-US" sz="2400" dirty="0"/>
              <a:t> </a:t>
            </a:r>
            <a:r>
              <a:rPr lang="en-US" sz="2400" dirty="0" err="1"/>
              <a:t>uống</a:t>
            </a:r>
            <a:r>
              <a:rPr lang="en-US" sz="2400" dirty="0"/>
              <a:t> </a:t>
            </a:r>
            <a:r>
              <a:rPr lang="en-US" sz="2400" dirty="0" err="1"/>
              <a:t>rượu</a:t>
            </a:r>
            <a:r>
              <a:rPr lang="en-US" sz="2400" dirty="0"/>
              <a:t>. </a:t>
            </a:r>
            <a:r>
              <a:rPr lang="en-US" sz="2400" dirty="0" err="1"/>
              <a:t>Có</a:t>
            </a:r>
            <a:r>
              <a:rPr lang="en-US" sz="2400" dirty="0"/>
              <a:t> </a:t>
            </a:r>
            <a:r>
              <a:rPr lang="en-US" sz="2400" dirty="0" err="1"/>
              <a:t>đúng</a:t>
            </a:r>
            <a:r>
              <a:rPr lang="en-US" sz="2400" dirty="0"/>
              <a:t> </a:t>
            </a:r>
            <a:r>
              <a:rPr lang="en-US" sz="2400" dirty="0" err="1"/>
              <a:t>không</a:t>
            </a:r>
            <a:r>
              <a:rPr lang="en-US" sz="2400" dirty="0" smtClean="0"/>
              <a:t>?"</a:t>
            </a:r>
            <a:endParaRPr lang="en-US" sz="2400" dirty="0"/>
          </a:p>
          <a:p>
            <a:pPr lvl="1"/>
            <a:r>
              <a:rPr lang="en-US" sz="2400" dirty="0" err="1"/>
              <a:t>N</a:t>
            </a:r>
            <a:r>
              <a:rPr lang="en-US" sz="2400" dirty="0" err="1" smtClean="0"/>
              <a:t>ắm</a:t>
            </a:r>
            <a:r>
              <a:rPr lang="en-US" sz="2400" dirty="0" smtClean="0"/>
              <a:t> </a:t>
            </a:r>
            <a:r>
              <a:rPr lang="en-US" sz="2400" dirty="0" err="1"/>
              <a:t>bắt</a:t>
            </a:r>
            <a:r>
              <a:rPr lang="en-US" sz="2400" dirty="0"/>
              <a:t> </a:t>
            </a:r>
            <a:r>
              <a:rPr lang="en-US" sz="2400" dirty="0" err="1"/>
              <a:t>cả</a:t>
            </a:r>
            <a:r>
              <a:rPr lang="en-US" sz="2400" dirty="0"/>
              <a:t> </a:t>
            </a:r>
            <a:r>
              <a:rPr lang="en-US" sz="2400" dirty="0" err="1"/>
              <a:t>hai</a:t>
            </a:r>
            <a:r>
              <a:rPr lang="en-US" sz="2400" dirty="0"/>
              <a:t> </a:t>
            </a:r>
            <a:r>
              <a:rPr lang="en-US" sz="2400" dirty="0" err="1"/>
              <a:t>mặt</a:t>
            </a:r>
            <a:r>
              <a:rPr lang="en-US" sz="2400" dirty="0"/>
              <a:t>, </a:t>
            </a:r>
            <a:r>
              <a:rPr lang="en-US" sz="2400" dirty="0" err="1"/>
              <a:t>bắt</a:t>
            </a:r>
            <a:r>
              <a:rPr lang="en-US" sz="2400" dirty="0"/>
              <a:t> </a:t>
            </a:r>
            <a:r>
              <a:rPr lang="en-US" sz="2400" dirty="0" err="1"/>
              <a:t>đầu</a:t>
            </a:r>
            <a:r>
              <a:rPr lang="en-US" sz="2400" dirty="0"/>
              <a:t> </a:t>
            </a:r>
            <a:r>
              <a:rPr lang="en-US" sz="2400" dirty="0" err="1"/>
              <a:t>với</a:t>
            </a:r>
            <a:r>
              <a:rPr lang="en-US" sz="2400" dirty="0"/>
              <a:t> </a:t>
            </a:r>
            <a:r>
              <a:rPr lang="en-US" sz="2400" dirty="0" err="1"/>
              <a:t>câu</a:t>
            </a:r>
            <a:r>
              <a:rPr lang="en-US" sz="2400" dirty="0"/>
              <a:t> </a:t>
            </a:r>
            <a:r>
              <a:rPr lang="en-US" sz="2400" dirty="0" err="1"/>
              <a:t>thay</a:t>
            </a:r>
            <a:r>
              <a:rPr lang="en-US" sz="2400" dirty="0"/>
              <a:t> </a:t>
            </a:r>
            <a:r>
              <a:rPr lang="en-US" sz="2400" dirty="0" err="1"/>
              <a:t>đổi</a:t>
            </a:r>
            <a:r>
              <a:rPr lang="en-US" sz="2400" dirty="0"/>
              <a:t> </a:t>
            </a:r>
            <a:r>
              <a:rPr lang="en-US" sz="2400" dirty="0" err="1"/>
              <a:t>và</a:t>
            </a:r>
            <a:r>
              <a:rPr lang="en-US" sz="2400" dirty="0"/>
              <a:t> </a:t>
            </a:r>
            <a:r>
              <a:rPr lang="en-US" sz="2400" dirty="0" err="1"/>
              <a:t>kết</a:t>
            </a:r>
            <a:r>
              <a:rPr lang="en-US" sz="2400" dirty="0"/>
              <a:t> </a:t>
            </a:r>
            <a:r>
              <a:rPr lang="en-US" sz="2400" dirty="0" err="1"/>
              <a:t>thúc</a:t>
            </a:r>
            <a:r>
              <a:rPr lang="en-US" sz="2400" dirty="0"/>
              <a:t> </a:t>
            </a:r>
            <a:r>
              <a:rPr lang="en-US" sz="2400" dirty="0" err="1"/>
              <a:t>với</a:t>
            </a:r>
            <a:r>
              <a:rPr lang="en-US" sz="2400" dirty="0"/>
              <a:t> </a:t>
            </a:r>
            <a:r>
              <a:rPr lang="en-US" sz="2400" dirty="0" err="1"/>
              <a:t>câu</a:t>
            </a:r>
            <a:r>
              <a:rPr lang="en-US" sz="2400" dirty="0"/>
              <a:t> </a:t>
            </a:r>
            <a:r>
              <a:rPr lang="en-US" sz="2400" dirty="0" err="1"/>
              <a:t>duy</a:t>
            </a:r>
            <a:r>
              <a:rPr lang="en-US" sz="2400" dirty="0"/>
              <a:t> </a:t>
            </a:r>
            <a:r>
              <a:rPr lang="en-US" sz="2400" dirty="0" err="1" smtClean="0"/>
              <a:t>trì</a:t>
            </a:r>
            <a:r>
              <a:rPr lang="en-US" sz="2400" dirty="0" smtClean="0"/>
              <a:t>.</a:t>
            </a:r>
            <a:endParaRPr lang="en-US" sz="2400" dirty="0"/>
          </a:p>
          <a:p>
            <a:pPr lvl="1"/>
            <a:r>
              <a:rPr lang="en-US" sz="2400" dirty="0" err="1" smtClean="0"/>
              <a:t>Giống</a:t>
            </a:r>
            <a:r>
              <a:rPr lang="en-US" sz="2400" dirty="0" smtClean="0"/>
              <a:t> </a:t>
            </a:r>
            <a:r>
              <a:rPr lang="en-US" sz="2400" dirty="0" err="1"/>
              <a:t>như</a:t>
            </a:r>
            <a:r>
              <a:rPr lang="en-US" sz="2400" dirty="0"/>
              <a:t> </a:t>
            </a:r>
            <a:r>
              <a:rPr lang="en-US" sz="2400" dirty="0" err="1"/>
              <a:t>Tóm</a:t>
            </a:r>
            <a:r>
              <a:rPr lang="en-US" sz="2400" dirty="0"/>
              <a:t> </a:t>
            </a:r>
            <a:r>
              <a:rPr lang="en-US" sz="2400" dirty="0" err="1"/>
              <a:t>tắt</a:t>
            </a:r>
            <a:r>
              <a:rPr lang="en-US" sz="2400" dirty="0"/>
              <a:t> 1, </a:t>
            </a:r>
            <a:r>
              <a:rPr lang="en-US" sz="2400" dirty="0" err="1"/>
              <a:t>thiếu</a:t>
            </a:r>
            <a:r>
              <a:rPr lang="en-US" sz="2400" dirty="0"/>
              <a:t> </a:t>
            </a:r>
            <a:r>
              <a:rPr lang="en-US" sz="2400" dirty="0" err="1"/>
              <a:t>sự</a:t>
            </a:r>
            <a:r>
              <a:rPr lang="en-US" sz="2400" dirty="0"/>
              <a:t> </a:t>
            </a:r>
            <a:r>
              <a:rPr lang="en-US" sz="2400" dirty="0" err="1" smtClean="0"/>
              <a:t>chuyển</a:t>
            </a:r>
            <a:r>
              <a:rPr lang="en-US" sz="2400" dirty="0" smtClean="0"/>
              <a:t> </a:t>
            </a:r>
            <a:r>
              <a:rPr lang="en-US" sz="2400" dirty="0" err="1"/>
              <a:t>hướng</a:t>
            </a:r>
            <a:r>
              <a:rPr lang="en-US" sz="2400" dirty="0"/>
              <a:t> </a:t>
            </a:r>
            <a:r>
              <a:rPr lang="en-US" sz="2400" dirty="0" err="1"/>
              <a:t>của</a:t>
            </a:r>
            <a:r>
              <a:rPr lang="en-US" sz="2400" dirty="0"/>
              <a:t> </a:t>
            </a:r>
            <a:r>
              <a:rPr lang="en-US" sz="2400" dirty="0" smtClean="0"/>
              <a:t>PVTĐL. </a:t>
            </a:r>
            <a:endParaRPr lang="en-US" sz="2400" dirty="0"/>
          </a:p>
        </p:txBody>
      </p:sp>
    </p:spTree>
    <p:extLst>
      <p:ext uri="{BB962C8B-B14F-4D97-AF65-F5344CB8AC3E}">
        <p14:creationId xmlns:p14="http://schemas.microsoft.com/office/powerpoint/2010/main" val="29665123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r>
              <a:rPr lang="en-US" sz="4000" dirty="0" smtClean="0"/>
              <a:t> </a:t>
            </a:r>
            <a:r>
              <a:rPr lang="en-US" sz="4000" dirty="0" smtClean="0"/>
              <a:t>1</a:t>
            </a:r>
            <a:endParaRPr lang="en-US" sz="2700" dirty="0"/>
          </a:p>
        </p:txBody>
      </p:sp>
      <p:sp>
        <p:nvSpPr>
          <p:cNvPr id="3" name="Content Placeholder 2"/>
          <p:cNvSpPr>
            <a:spLocks noGrp="1"/>
          </p:cNvSpPr>
          <p:nvPr>
            <p:ph idx="1"/>
          </p:nvPr>
        </p:nvSpPr>
        <p:spPr>
          <a:xfrm>
            <a:off x="177421" y="1302118"/>
            <a:ext cx="8440436" cy="5030445"/>
          </a:xfrm>
        </p:spPr>
        <p:txBody>
          <a:bodyPr>
            <a:noAutofit/>
          </a:bodyPr>
          <a:lstStyle/>
          <a:p>
            <a:pPr marL="114300" indent="0">
              <a:buNone/>
            </a:pPr>
            <a:r>
              <a:rPr lang="en-US" sz="2400" dirty="0" smtClean="0"/>
              <a:t>"</a:t>
            </a:r>
            <a:r>
              <a:rPr lang="en-US" sz="2400" dirty="0"/>
              <a:t>À, </a:t>
            </a:r>
            <a:r>
              <a:rPr lang="en-US" sz="2400" dirty="0" err="1"/>
              <a:t>tôi</a:t>
            </a:r>
            <a:r>
              <a:rPr lang="en-US" sz="2400" dirty="0"/>
              <a:t> </a:t>
            </a:r>
            <a:r>
              <a:rPr lang="en-US" sz="2400" dirty="0" err="1"/>
              <a:t>muốn</a:t>
            </a:r>
            <a:r>
              <a:rPr lang="en-US" sz="2400" dirty="0"/>
              <a:t> </a:t>
            </a:r>
            <a:r>
              <a:rPr lang="en-US" sz="2400" dirty="0" err="1"/>
              <a:t>nói</a:t>
            </a:r>
            <a:r>
              <a:rPr lang="en-US" sz="2400" dirty="0"/>
              <a:t> </a:t>
            </a:r>
            <a:r>
              <a:rPr lang="en-US" sz="2400" dirty="0" err="1"/>
              <a:t>bạn</a:t>
            </a:r>
            <a:r>
              <a:rPr lang="en-US" sz="2400" dirty="0"/>
              <a:t> </a:t>
            </a:r>
            <a:r>
              <a:rPr lang="en-US" sz="2400" dirty="0" err="1"/>
              <a:t>có</a:t>
            </a:r>
            <a:r>
              <a:rPr lang="en-US" sz="2400" dirty="0"/>
              <a:t> </a:t>
            </a:r>
            <a:r>
              <a:rPr lang="en-US" sz="2400" dirty="0" err="1"/>
              <a:t>vấn</a:t>
            </a:r>
            <a:r>
              <a:rPr lang="en-US" sz="2400" dirty="0"/>
              <a:t> </a:t>
            </a:r>
            <a:r>
              <a:rPr lang="en-US" sz="2400" dirty="0" err="1"/>
              <a:t>đề</a:t>
            </a:r>
            <a:r>
              <a:rPr lang="en-US" sz="2400" dirty="0"/>
              <a:t> </a:t>
            </a:r>
            <a:r>
              <a:rPr lang="en-US" sz="2400" dirty="0" err="1"/>
              <a:t>nghiêm</a:t>
            </a:r>
            <a:r>
              <a:rPr lang="en-US" sz="2400" dirty="0"/>
              <a:t> </a:t>
            </a:r>
            <a:r>
              <a:rPr lang="en-US" sz="2400" dirty="0" err="1"/>
              <a:t>trọng</a:t>
            </a:r>
            <a:r>
              <a:rPr lang="en-US" sz="2400" dirty="0"/>
              <a:t> </a:t>
            </a:r>
            <a:r>
              <a:rPr lang="en-US" sz="2400" dirty="0" err="1"/>
              <a:t>với</a:t>
            </a:r>
            <a:r>
              <a:rPr lang="en-US" sz="2400" dirty="0"/>
              <a:t> </a:t>
            </a:r>
            <a:r>
              <a:rPr lang="en-US" sz="2400" dirty="0" err="1"/>
              <a:t>rượu</a:t>
            </a:r>
            <a:r>
              <a:rPr lang="en-US" sz="2400" dirty="0"/>
              <a:t>. </a:t>
            </a:r>
            <a:r>
              <a:rPr lang="en-US" sz="2400" dirty="0" err="1"/>
              <a:t>Bạn</a:t>
            </a:r>
            <a:r>
              <a:rPr lang="en-US" sz="2400" dirty="0"/>
              <a:t> </a:t>
            </a:r>
            <a:r>
              <a:rPr lang="en-US" sz="2400" dirty="0" err="1"/>
              <a:t>nói</a:t>
            </a:r>
            <a:r>
              <a:rPr lang="en-US" sz="2400" dirty="0"/>
              <a:t> </a:t>
            </a:r>
            <a:r>
              <a:rPr lang="en-US" sz="2400" dirty="0" err="1"/>
              <a:t>bạn</a:t>
            </a:r>
            <a:r>
              <a:rPr lang="en-US" sz="2400" dirty="0"/>
              <a:t> </a:t>
            </a:r>
            <a:r>
              <a:rPr lang="en-US" sz="2400" dirty="0" err="1"/>
              <a:t>không</a:t>
            </a:r>
            <a:r>
              <a:rPr lang="en-US" sz="2400" dirty="0"/>
              <a:t> </a:t>
            </a:r>
            <a:r>
              <a:rPr lang="en-US" sz="2400" dirty="0" err="1"/>
              <a:t>uống</a:t>
            </a:r>
            <a:r>
              <a:rPr lang="en-US" sz="2400" dirty="0"/>
              <a:t> </a:t>
            </a:r>
            <a:r>
              <a:rPr lang="en-US" sz="2400" dirty="0" err="1"/>
              <a:t>nhiều</a:t>
            </a:r>
            <a:r>
              <a:rPr lang="en-US" sz="2400" dirty="0"/>
              <a:t>, </a:t>
            </a:r>
            <a:r>
              <a:rPr lang="en-US" sz="2400" dirty="0" err="1"/>
              <a:t>nhưng</a:t>
            </a:r>
            <a:r>
              <a:rPr lang="en-US" sz="2400" dirty="0"/>
              <a:t> </a:t>
            </a:r>
            <a:r>
              <a:rPr lang="en-US" sz="2400" dirty="0" err="1"/>
              <a:t>bạn</a:t>
            </a:r>
            <a:r>
              <a:rPr lang="en-US" sz="2400" dirty="0"/>
              <a:t> </a:t>
            </a:r>
            <a:r>
              <a:rPr lang="en-US" sz="2400" dirty="0" err="1"/>
              <a:t>uống</a:t>
            </a:r>
            <a:r>
              <a:rPr lang="en-US" sz="2400" dirty="0"/>
              <a:t> </a:t>
            </a:r>
            <a:r>
              <a:rPr lang="en-US" sz="2400" dirty="0" err="1"/>
              <a:t>vào</a:t>
            </a:r>
            <a:r>
              <a:rPr lang="en-US" sz="2400" dirty="0"/>
              <a:t> ban </a:t>
            </a:r>
            <a:r>
              <a:rPr lang="en-US" sz="2400" dirty="0" err="1"/>
              <a:t>đêm</a:t>
            </a:r>
            <a:r>
              <a:rPr lang="en-US" sz="2400" dirty="0"/>
              <a:t> </a:t>
            </a:r>
            <a:r>
              <a:rPr lang="en-US" sz="2400" dirty="0" err="1"/>
              <a:t>nhiều</a:t>
            </a:r>
            <a:r>
              <a:rPr lang="en-US" sz="2400" dirty="0"/>
              <a:t> </a:t>
            </a:r>
            <a:r>
              <a:rPr lang="en-US" sz="2400" dirty="0" err="1"/>
              <a:t>đến</a:t>
            </a:r>
            <a:r>
              <a:rPr lang="en-US" sz="2400" dirty="0"/>
              <a:t> </a:t>
            </a:r>
            <a:r>
              <a:rPr lang="en-US" sz="2400" dirty="0" err="1"/>
              <a:t>mức</a:t>
            </a:r>
            <a:r>
              <a:rPr lang="en-US" sz="2400" dirty="0"/>
              <a:t> </a:t>
            </a:r>
            <a:r>
              <a:rPr lang="en-US" sz="2400" dirty="0" err="1" smtClean="0"/>
              <a:t>sáng</a:t>
            </a:r>
            <a:r>
              <a:rPr lang="en-US" sz="2400" dirty="0" smtClean="0"/>
              <a:t> </a:t>
            </a:r>
            <a:r>
              <a:rPr lang="en-US" sz="2400" dirty="0" err="1" smtClean="0"/>
              <a:t>ngày</a:t>
            </a:r>
            <a:r>
              <a:rPr lang="en-US" sz="2400" dirty="0" smtClean="0"/>
              <a:t> </a:t>
            </a:r>
            <a:r>
              <a:rPr lang="en-US" sz="2400" dirty="0" err="1" smtClean="0"/>
              <a:t>hôm</a:t>
            </a:r>
            <a:r>
              <a:rPr lang="en-US" sz="2400" dirty="0" smtClean="0"/>
              <a:t> </a:t>
            </a:r>
            <a:r>
              <a:rPr lang="en-US" sz="2400" dirty="0" err="1" smtClean="0"/>
              <a:t>sau</a:t>
            </a:r>
            <a:r>
              <a:rPr lang="en-US" sz="2400" dirty="0" smtClean="0"/>
              <a:t> </a:t>
            </a:r>
            <a:r>
              <a:rPr lang="en-US" sz="2400" dirty="0" err="1" smtClean="0"/>
              <a:t>xét</a:t>
            </a:r>
            <a:r>
              <a:rPr lang="en-US" sz="2400" dirty="0" smtClean="0"/>
              <a:t> </a:t>
            </a:r>
            <a:r>
              <a:rPr lang="en-US" sz="2400" dirty="0" err="1" smtClean="0"/>
              <a:t>nghiệm</a:t>
            </a:r>
            <a:r>
              <a:rPr lang="en-US" sz="2400" dirty="0" smtClean="0"/>
              <a:t> </a:t>
            </a:r>
            <a:r>
              <a:rPr lang="en-US" sz="2400" dirty="0" err="1" smtClean="0"/>
              <a:t>máu</a:t>
            </a:r>
            <a:r>
              <a:rPr lang="en-US" sz="2400" dirty="0" smtClean="0"/>
              <a:t> </a:t>
            </a:r>
            <a:r>
              <a:rPr lang="en-US" sz="2400" dirty="0" err="1" smtClean="0"/>
              <a:t>vẫn</a:t>
            </a:r>
            <a:r>
              <a:rPr lang="en-US" sz="2400" dirty="0" smtClean="0"/>
              <a:t> </a:t>
            </a:r>
            <a:r>
              <a:rPr lang="en-US" sz="2400" dirty="0" err="1" smtClean="0"/>
              <a:t>còn</a:t>
            </a:r>
            <a:r>
              <a:rPr lang="en-US" sz="2400" dirty="0" smtClean="0"/>
              <a:t> </a:t>
            </a:r>
            <a:r>
              <a:rPr lang="en-US" sz="2400" dirty="0" err="1"/>
              <a:t>chất</a:t>
            </a:r>
            <a:r>
              <a:rPr lang="en-US" sz="2400" dirty="0"/>
              <a:t> </a:t>
            </a:r>
            <a:r>
              <a:rPr lang="en-US" sz="2400" dirty="0" err="1" smtClean="0"/>
              <a:t>cồn</a:t>
            </a:r>
            <a:r>
              <a:rPr lang="en-US" sz="2400" dirty="0" smtClean="0"/>
              <a:t>, </a:t>
            </a:r>
            <a:r>
              <a:rPr lang="en-US" sz="2400" dirty="0" err="1" smtClean="0"/>
              <a:t>khi</a:t>
            </a:r>
            <a:r>
              <a:rPr lang="en-US" sz="2400" dirty="0" smtClean="0"/>
              <a:t> </a:t>
            </a:r>
            <a:r>
              <a:rPr lang="en-US" sz="2400" dirty="0" err="1"/>
              <a:t>bạn</a:t>
            </a:r>
            <a:r>
              <a:rPr lang="en-US" sz="2400" dirty="0"/>
              <a:t> </a:t>
            </a:r>
            <a:r>
              <a:rPr lang="en-US" sz="2400" dirty="0" err="1"/>
              <a:t>lái</a:t>
            </a:r>
            <a:r>
              <a:rPr lang="en-US" sz="2400" dirty="0"/>
              <a:t> </a:t>
            </a:r>
            <a:r>
              <a:rPr lang="en-US" sz="2400" dirty="0" err="1"/>
              <a:t>xe</a:t>
            </a:r>
            <a:r>
              <a:rPr lang="en-US" sz="2400" dirty="0"/>
              <a:t> </a:t>
            </a:r>
            <a:r>
              <a:rPr lang="en-US" sz="2400" dirty="0" err="1"/>
              <a:t>đi</a:t>
            </a:r>
            <a:r>
              <a:rPr lang="en-US" sz="2400" dirty="0"/>
              <a:t> </a:t>
            </a:r>
            <a:r>
              <a:rPr lang="en-US" sz="2400" dirty="0" err="1"/>
              <a:t>làm</a:t>
            </a:r>
            <a:r>
              <a:rPr lang="en-US" sz="2400" dirty="0"/>
              <a:t> </a:t>
            </a:r>
            <a:r>
              <a:rPr lang="en-US" sz="2400" dirty="0" err="1"/>
              <a:t>việc</a:t>
            </a:r>
            <a:r>
              <a:rPr lang="en-US" sz="2400" dirty="0"/>
              <a:t> </a:t>
            </a:r>
            <a:r>
              <a:rPr lang="en-US" sz="2400" dirty="0" err="1"/>
              <a:t>hoặc</a:t>
            </a:r>
            <a:r>
              <a:rPr lang="en-US" sz="2400" dirty="0"/>
              <a:t> </a:t>
            </a:r>
            <a:r>
              <a:rPr lang="en-US" sz="2400" dirty="0" err="1"/>
              <a:t>đưa</a:t>
            </a:r>
            <a:r>
              <a:rPr lang="en-US" sz="2400" dirty="0"/>
              <a:t> con </a:t>
            </a:r>
            <a:r>
              <a:rPr lang="en-US" sz="2400" dirty="0" err="1"/>
              <a:t>đến</a:t>
            </a:r>
            <a:r>
              <a:rPr lang="en-US" sz="2400" dirty="0"/>
              <a:t> </a:t>
            </a:r>
            <a:r>
              <a:rPr lang="en-US" sz="2400" dirty="0" err="1"/>
              <a:t>trường</a:t>
            </a:r>
            <a:r>
              <a:rPr lang="en-US" sz="2400" dirty="0"/>
              <a:t>. </a:t>
            </a:r>
            <a:r>
              <a:rPr lang="en-US" sz="2400" dirty="0" err="1"/>
              <a:t>Bạn</a:t>
            </a:r>
            <a:r>
              <a:rPr lang="en-US" sz="2400" dirty="0"/>
              <a:t> </a:t>
            </a:r>
            <a:r>
              <a:rPr lang="en-US" sz="2400" dirty="0" err="1"/>
              <a:t>đang</a:t>
            </a:r>
            <a:r>
              <a:rPr lang="en-US" sz="2400" dirty="0"/>
              <a:t> </a:t>
            </a:r>
            <a:r>
              <a:rPr lang="en-US" sz="2400" dirty="0" err="1"/>
              <a:t>sử</a:t>
            </a:r>
            <a:r>
              <a:rPr lang="en-US" sz="2400" dirty="0"/>
              <a:t> </a:t>
            </a:r>
            <a:r>
              <a:rPr lang="en-US" sz="2400" dirty="0" err="1"/>
              <a:t>dụng</a:t>
            </a:r>
            <a:r>
              <a:rPr lang="en-US" sz="2400" dirty="0"/>
              <a:t> </a:t>
            </a:r>
            <a:r>
              <a:rPr lang="en-US" sz="2400" dirty="0" err="1"/>
              <a:t>rượu</a:t>
            </a:r>
            <a:r>
              <a:rPr lang="en-US" sz="2400" dirty="0"/>
              <a:t> </a:t>
            </a:r>
            <a:r>
              <a:rPr lang="en-US" sz="2400" dirty="0" err="1"/>
              <a:t>như</a:t>
            </a:r>
            <a:r>
              <a:rPr lang="en-US" sz="2400" dirty="0"/>
              <a:t> </a:t>
            </a:r>
            <a:r>
              <a:rPr lang="en-US" sz="2400" dirty="0" err="1"/>
              <a:t>thuốc</a:t>
            </a:r>
            <a:r>
              <a:rPr lang="en-US" sz="2400" dirty="0"/>
              <a:t> </a:t>
            </a:r>
            <a:r>
              <a:rPr lang="en-US" sz="2400" dirty="0" err="1"/>
              <a:t>để</a:t>
            </a:r>
            <a:r>
              <a:rPr lang="en-US" sz="2400" dirty="0"/>
              <a:t> </a:t>
            </a:r>
            <a:r>
              <a:rPr lang="en-US" sz="2400" dirty="0" err="1"/>
              <a:t>thư</a:t>
            </a:r>
            <a:r>
              <a:rPr lang="en-US" sz="2400" dirty="0"/>
              <a:t> </a:t>
            </a:r>
            <a:r>
              <a:rPr lang="en-US" sz="2400" dirty="0" err="1"/>
              <a:t>giãn</a:t>
            </a:r>
            <a:r>
              <a:rPr lang="en-US" sz="2400" dirty="0"/>
              <a:t> </a:t>
            </a:r>
            <a:r>
              <a:rPr lang="en-US" sz="2400" dirty="0" err="1"/>
              <a:t>và</a:t>
            </a:r>
            <a:r>
              <a:rPr lang="en-US" sz="2400" dirty="0"/>
              <a:t> </a:t>
            </a:r>
            <a:r>
              <a:rPr lang="en-US" sz="2400" dirty="0" err="1"/>
              <a:t>giúp</a:t>
            </a:r>
            <a:r>
              <a:rPr lang="en-US" sz="2400" dirty="0"/>
              <a:t> </a:t>
            </a:r>
            <a:r>
              <a:rPr lang="en-US" sz="2400" dirty="0" err="1"/>
              <a:t>bạn</a:t>
            </a:r>
            <a:r>
              <a:rPr lang="en-US" sz="2400" dirty="0"/>
              <a:t> </a:t>
            </a:r>
            <a:r>
              <a:rPr lang="en-US" sz="2400" dirty="0" err="1"/>
              <a:t>quên</a:t>
            </a:r>
            <a:r>
              <a:rPr lang="en-US" sz="2400" dirty="0"/>
              <a:t> </a:t>
            </a:r>
            <a:r>
              <a:rPr lang="en-US" sz="2400" dirty="0" err="1"/>
              <a:t>đi</a:t>
            </a:r>
            <a:r>
              <a:rPr lang="en-US" sz="2400" dirty="0"/>
              <a:t> </a:t>
            </a:r>
            <a:r>
              <a:rPr lang="en-US" sz="2400" dirty="0" err="1"/>
              <a:t>những</a:t>
            </a:r>
            <a:r>
              <a:rPr lang="en-US" sz="2400" dirty="0"/>
              <a:t> </a:t>
            </a:r>
            <a:r>
              <a:rPr lang="en-US" sz="2400" dirty="0" err="1"/>
              <a:t>căng</a:t>
            </a:r>
            <a:r>
              <a:rPr lang="en-US" sz="2400" dirty="0"/>
              <a:t> </a:t>
            </a:r>
            <a:r>
              <a:rPr lang="en-US" sz="2400" dirty="0" err="1"/>
              <a:t>thẳng</a:t>
            </a:r>
            <a:r>
              <a:rPr lang="en-US" sz="2400" dirty="0"/>
              <a:t> </a:t>
            </a:r>
            <a:r>
              <a:rPr lang="en-US" sz="2400" dirty="0" err="1"/>
              <a:t>trong</a:t>
            </a:r>
            <a:r>
              <a:rPr lang="en-US" sz="2400" dirty="0"/>
              <a:t> </a:t>
            </a:r>
            <a:r>
              <a:rPr lang="en-US" sz="2400" dirty="0" err="1"/>
              <a:t>cuộc</a:t>
            </a:r>
            <a:r>
              <a:rPr lang="en-US" sz="2400" dirty="0"/>
              <a:t> </a:t>
            </a:r>
            <a:r>
              <a:rPr lang="en-US" sz="2400" dirty="0" err="1"/>
              <a:t>sống</a:t>
            </a:r>
            <a:r>
              <a:rPr lang="en-US" sz="2400" dirty="0"/>
              <a:t>. </a:t>
            </a:r>
            <a:r>
              <a:rPr lang="en-US" sz="2400" dirty="0" err="1"/>
              <a:t>Chồng</a:t>
            </a:r>
            <a:r>
              <a:rPr lang="en-US" sz="2400" dirty="0"/>
              <a:t> </a:t>
            </a:r>
            <a:r>
              <a:rPr lang="en-US" sz="2400" dirty="0" err="1"/>
              <a:t>cũ</a:t>
            </a:r>
            <a:r>
              <a:rPr lang="en-US" sz="2400" dirty="0"/>
              <a:t> </a:t>
            </a:r>
            <a:r>
              <a:rPr lang="en-US" sz="2400" dirty="0" err="1"/>
              <a:t>của</a:t>
            </a:r>
            <a:r>
              <a:rPr lang="en-US" sz="2400" dirty="0"/>
              <a:t> </a:t>
            </a:r>
            <a:r>
              <a:rPr lang="en-US" sz="2400" dirty="0" err="1"/>
              <a:t>bạn</a:t>
            </a:r>
            <a:r>
              <a:rPr lang="en-US" sz="2400" dirty="0"/>
              <a:t> </a:t>
            </a:r>
            <a:r>
              <a:rPr lang="en-US" sz="2400" dirty="0" err="1"/>
              <a:t>nghĩ</a:t>
            </a:r>
            <a:r>
              <a:rPr lang="en-US" sz="2400" dirty="0"/>
              <a:t> </a:t>
            </a:r>
            <a:r>
              <a:rPr lang="en-US" sz="2400" dirty="0" err="1"/>
              <a:t>rằng</a:t>
            </a:r>
            <a:r>
              <a:rPr lang="en-US" sz="2400" dirty="0"/>
              <a:t> </a:t>
            </a:r>
            <a:r>
              <a:rPr lang="en-US" sz="2400" dirty="0" err="1"/>
              <a:t>bạn</a:t>
            </a:r>
            <a:r>
              <a:rPr lang="en-US" sz="2400" dirty="0"/>
              <a:t> </a:t>
            </a:r>
            <a:r>
              <a:rPr lang="en-US" sz="2400" dirty="0" err="1"/>
              <a:t>có</a:t>
            </a:r>
            <a:r>
              <a:rPr lang="en-US" sz="2400" dirty="0"/>
              <a:t> </a:t>
            </a:r>
            <a:r>
              <a:rPr lang="en-US" sz="2400" dirty="0" err="1"/>
              <a:t>vấn</a:t>
            </a:r>
            <a:r>
              <a:rPr lang="en-US" sz="2400" dirty="0"/>
              <a:t> </a:t>
            </a:r>
            <a:r>
              <a:rPr lang="en-US" sz="2400" dirty="0" err="1"/>
              <a:t>đề</a:t>
            </a:r>
            <a:r>
              <a:rPr lang="en-US" sz="2400" dirty="0"/>
              <a:t> </a:t>
            </a:r>
            <a:r>
              <a:rPr lang="en-US" sz="2400" dirty="0" err="1"/>
              <a:t>và</a:t>
            </a:r>
            <a:r>
              <a:rPr lang="en-US" sz="2400" dirty="0"/>
              <a:t> </a:t>
            </a:r>
            <a:r>
              <a:rPr lang="en-US" sz="2400" dirty="0" err="1"/>
              <a:t>không</a:t>
            </a:r>
            <a:r>
              <a:rPr lang="en-US" sz="2400" dirty="0"/>
              <a:t> </a:t>
            </a:r>
            <a:r>
              <a:rPr lang="en-US" sz="2400" dirty="0" err="1"/>
              <a:t>muốn</a:t>
            </a:r>
            <a:r>
              <a:rPr lang="en-US" sz="2400" dirty="0"/>
              <a:t> </a:t>
            </a:r>
            <a:r>
              <a:rPr lang="en-US" sz="2400" dirty="0" smtClean="0"/>
              <a:t>con </a:t>
            </a:r>
            <a:r>
              <a:rPr lang="en-US" sz="2400" dirty="0"/>
              <a:t>ở </a:t>
            </a:r>
            <a:r>
              <a:rPr lang="en-US" sz="2400" dirty="0" err="1"/>
              <a:t>cùng</a:t>
            </a:r>
            <a:r>
              <a:rPr lang="en-US" sz="2400" dirty="0"/>
              <a:t> </a:t>
            </a:r>
            <a:r>
              <a:rPr lang="en-US" sz="2400" dirty="0" err="1"/>
              <a:t>với</a:t>
            </a:r>
            <a:r>
              <a:rPr lang="en-US" sz="2400" dirty="0"/>
              <a:t> </a:t>
            </a:r>
            <a:r>
              <a:rPr lang="en-US" sz="2400" dirty="0" err="1"/>
              <a:t>bạn</a:t>
            </a:r>
            <a:r>
              <a:rPr lang="en-US" sz="2400" dirty="0"/>
              <a:t>. </a:t>
            </a:r>
            <a:r>
              <a:rPr lang="en-US" sz="2400" dirty="0" err="1"/>
              <a:t>Vì</a:t>
            </a:r>
            <a:r>
              <a:rPr lang="en-US" sz="2400" dirty="0"/>
              <a:t> </a:t>
            </a:r>
            <a:r>
              <a:rPr lang="en-US" sz="2400" dirty="0" err="1"/>
              <a:t>vậy</a:t>
            </a:r>
            <a:r>
              <a:rPr lang="en-US" sz="2400" dirty="0"/>
              <a:t>, </a:t>
            </a:r>
            <a:r>
              <a:rPr lang="en-US" sz="2400" dirty="0" err="1"/>
              <a:t>bạn</a:t>
            </a:r>
            <a:r>
              <a:rPr lang="en-US" sz="2400" dirty="0"/>
              <a:t> </a:t>
            </a:r>
            <a:r>
              <a:rPr lang="en-US" sz="2400" dirty="0" err="1"/>
              <a:t>xem</a:t>
            </a:r>
            <a:r>
              <a:rPr lang="en-US" sz="2400" dirty="0"/>
              <a:t> </a:t>
            </a:r>
            <a:r>
              <a:rPr lang="en-US" sz="2400" dirty="0" err="1"/>
              <a:t>truyền</a:t>
            </a:r>
            <a:r>
              <a:rPr lang="en-US" sz="2400" dirty="0"/>
              <a:t> </a:t>
            </a:r>
            <a:r>
              <a:rPr lang="en-US" sz="2400" dirty="0" err="1"/>
              <a:t>hình</a:t>
            </a:r>
            <a:r>
              <a:rPr lang="en-US" sz="2400" dirty="0"/>
              <a:t> </a:t>
            </a:r>
            <a:r>
              <a:rPr lang="en-US" sz="2400" dirty="0" err="1"/>
              <a:t>và</a:t>
            </a:r>
            <a:r>
              <a:rPr lang="en-US" sz="2400" dirty="0"/>
              <a:t> </a:t>
            </a:r>
            <a:r>
              <a:rPr lang="en-US" sz="2400" dirty="0" err="1" smtClean="0"/>
              <a:t>uống</a:t>
            </a:r>
            <a:r>
              <a:rPr lang="en-US" sz="2400" dirty="0" smtClean="0"/>
              <a:t> r</a:t>
            </a:r>
            <a:r>
              <a:rPr lang="vi-VN" sz="2400" dirty="0"/>
              <a:t>ượu</a:t>
            </a:r>
            <a:r>
              <a:rPr lang="en-US" sz="2400" dirty="0" smtClean="0"/>
              <a:t>, </a:t>
            </a:r>
            <a:r>
              <a:rPr lang="en-US" sz="2400" dirty="0" err="1"/>
              <a:t>và</a:t>
            </a:r>
            <a:r>
              <a:rPr lang="en-US" sz="2400" dirty="0"/>
              <a:t> </a:t>
            </a:r>
            <a:r>
              <a:rPr lang="en-US" sz="2400" dirty="0" err="1" smtClean="0"/>
              <a:t>không</a:t>
            </a:r>
            <a:r>
              <a:rPr lang="en-US" sz="2400" dirty="0" smtClean="0"/>
              <a:t> </a:t>
            </a:r>
            <a:r>
              <a:rPr lang="en-US" sz="2400" dirty="0" err="1" smtClean="0"/>
              <a:t>thừa</a:t>
            </a:r>
            <a:r>
              <a:rPr lang="en-US" sz="2400" dirty="0" smtClean="0"/>
              <a:t> </a:t>
            </a:r>
            <a:r>
              <a:rPr lang="en-US" sz="2400" dirty="0" err="1" smtClean="0"/>
              <a:t>nhận</a:t>
            </a:r>
            <a:r>
              <a:rPr lang="en-US" sz="2400" dirty="0" smtClean="0"/>
              <a:t> </a:t>
            </a:r>
            <a:r>
              <a:rPr lang="en-US" sz="2400" dirty="0" err="1" smtClean="0"/>
              <a:t>rằng</a:t>
            </a:r>
            <a:r>
              <a:rPr lang="en-US" sz="2400" dirty="0" smtClean="0"/>
              <a:t> </a:t>
            </a:r>
            <a:r>
              <a:rPr lang="en-US" sz="2400" dirty="0" err="1"/>
              <a:t>có</a:t>
            </a:r>
            <a:r>
              <a:rPr lang="en-US" sz="2400" dirty="0"/>
              <a:t> </a:t>
            </a:r>
            <a:r>
              <a:rPr lang="en-US" sz="2400" dirty="0" err="1"/>
              <a:t>vấn</a:t>
            </a:r>
            <a:r>
              <a:rPr lang="en-US" sz="2400" dirty="0"/>
              <a:t> </a:t>
            </a:r>
            <a:r>
              <a:rPr lang="en-US" sz="2400" dirty="0" err="1"/>
              <a:t>đề</a:t>
            </a:r>
            <a:r>
              <a:rPr lang="en-US" sz="2400" dirty="0"/>
              <a:t>. </a:t>
            </a:r>
            <a:r>
              <a:rPr lang="en-US" sz="2400" dirty="0" err="1"/>
              <a:t>Tôi</a:t>
            </a:r>
            <a:r>
              <a:rPr lang="en-US" sz="2400" dirty="0"/>
              <a:t> </a:t>
            </a:r>
            <a:r>
              <a:rPr lang="en-US" sz="2400" dirty="0" err="1"/>
              <a:t>nghĩ</a:t>
            </a:r>
            <a:r>
              <a:rPr lang="en-US" sz="2400" dirty="0"/>
              <a:t> </a:t>
            </a:r>
            <a:r>
              <a:rPr lang="en-US" sz="2400" dirty="0" err="1"/>
              <a:t>bạn</a:t>
            </a:r>
            <a:r>
              <a:rPr lang="en-US" sz="2400" dirty="0"/>
              <a:t> </a:t>
            </a:r>
            <a:r>
              <a:rPr lang="en-US" sz="2400" dirty="0" err="1"/>
              <a:t>nghiện</a:t>
            </a:r>
            <a:r>
              <a:rPr lang="en-US" sz="2400" dirty="0"/>
              <a:t> </a:t>
            </a:r>
            <a:r>
              <a:rPr lang="en-US" sz="2400" dirty="0" err="1"/>
              <a:t>rượu</a:t>
            </a:r>
            <a:r>
              <a:rPr lang="en-US" sz="2400" dirty="0"/>
              <a:t> </a:t>
            </a:r>
            <a:r>
              <a:rPr lang="en-US" sz="2400" dirty="0" err="1" smtClean="0"/>
              <a:t>rồi</a:t>
            </a:r>
            <a:r>
              <a:rPr lang="en-US" sz="2400" dirty="0"/>
              <a:t>, </a:t>
            </a:r>
            <a:r>
              <a:rPr lang="en-US" sz="2400" dirty="0" err="1"/>
              <a:t>bạn</a:t>
            </a:r>
            <a:r>
              <a:rPr lang="en-US" sz="2400" dirty="0"/>
              <a:t> </a:t>
            </a:r>
            <a:r>
              <a:rPr lang="en-US" sz="2400" dirty="0" err="1"/>
              <a:t>nghĩ</a:t>
            </a:r>
            <a:r>
              <a:rPr lang="en-US" sz="2400" dirty="0"/>
              <a:t> </a:t>
            </a:r>
            <a:r>
              <a:rPr lang="en-US" sz="2400" dirty="0" err="1"/>
              <a:t>sao</a:t>
            </a:r>
            <a:r>
              <a:rPr lang="en-US" sz="2400" dirty="0" smtClean="0"/>
              <a:t>?” </a:t>
            </a:r>
            <a:endParaRPr lang="en-US" sz="2400" dirty="0"/>
          </a:p>
          <a:p>
            <a:r>
              <a:rPr lang="en-US" sz="2400" dirty="0" err="1" smtClean="0"/>
              <a:t>Đây</a:t>
            </a:r>
            <a:r>
              <a:rPr lang="en-US" sz="2400" dirty="0" smtClean="0"/>
              <a:t> </a:t>
            </a:r>
            <a:r>
              <a:rPr lang="en-US" sz="2400" dirty="0" err="1"/>
              <a:t>là</a:t>
            </a:r>
            <a:r>
              <a:rPr lang="en-US" sz="2400" dirty="0"/>
              <a:t> </a:t>
            </a:r>
            <a:r>
              <a:rPr lang="en-US" sz="2400" dirty="0" err="1"/>
              <a:t>một</a:t>
            </a:r>
            <a:r>
              <a:rPr lang="en-US" sz="2400" dirty="0"/>
              <a:t> </a:t>
            </a:r>
            <a:r>
              <a:rPr lang="en-US" sz="2400" dirty="0" err="1"/>
              <a:t>bản</a:t>
            </a:r>
            <a:r>
              <a:rPr lang="en-US" sz="2400" dirty="0"/>
              <a:t> </a:t>
            </a:r>
            <a:r>
              <a:rPr lang="en-US" sz="2400" dirty="0" err="1"/>
              <a:t>tóm</a:t>
            </a:r>
            <a:r>
              <a:rPr lang="en-US" sz="2400" dirty="0"/>
              <a:t> </a:t>
            </a:r>
            <a:r>
              <a:rPr lang="en-US" sz="2400" dirty="0" err="1"/>
              <a:t>tắt</a:t>
            </a:r>
            <a:r>
              <a:rPr lang="en-US" sz="2400" dirty="0"/>
              <a:t> </a:t>
            </a:r>
            <a:r>
              <a:rPr lang="en-US" sz="2400" dirty="0" err="1"/>
              <a:t>đối</a:t>
            </a:r>
            <a:r>
              <a:rPr lang="en-US" sz="2400" dirty="0"/>
              <a:t> </a:t>
            </a:r>
            <a:r>
              <a:rPr lang="en-US" sz="2400" dirty="0" err="1"/>
              <a:t>đầu</a:t>
            </a:r>
            <a:r>
              <a:rPr lang="en-US" sz="2400" dirty="0"/>
              <a:t> </a:t>
            </a:r>
            <a:r>
              <a:rPr lang="en-US" sz="2400" dirty="0" err="1"/>
              <a:t>và</a:t>
            </a:r>
            <a:r>
              <a:rPr lang="en-US" sz="2400" dirty="0"/>
              <a:t> </a:t>
            </a:r>
            <a:r>
              <a:rPr lang="en-US" sz="2400" dirty="0" err="1"/>
              <a:t>không</a:t>
            </a:r>
            <a:r>
              <a:rPr lang="en-US" sz="2400" dirty="0"/>
              <a:t> </a:t>
            </a:r>
            <a:r>
              <a:rPr lang="en-US" sz="2400" dirty="0" err="1"/>
              <a:t>phù</a:t>
            </a:r>
            <a:r>
              <a:rPr lang="en-US" sz="2400" dirty="0"/>
              <a:t> </a:t>
            </a:r>
            <a:r>
              <a:rPr lang="en-US" sz="2400" dirty="0" err="1"/>
              <a:t>hợp</a:t>
            </a:r>
            <a:r>
              <a:rPr lang="en-US" sz="2400" dirty="0"/>
              <a:t> </a:t>
            </a:r>
            <a:r>
              <a:rPr lang="en-US" sz="2400" dirty="0" err="1"/>
              <a:t>với</a:t>
            </a:r>
            <a:r>
              <a:rPr lang="en-US" sz="2400" dirty="0"/>
              <a:t> </a:t>
            </a:r>
            <a:r>
              <a:rPr lang="en-US" sz="2400" dirty="0" smtClean="0"/>
              <a:t>PVTĐL.</a:t>
            </a:r>
            <a:endParaRPr lang="en-US" sz="2400" dirty="0"/>
          </a:p>
          <a:p>
            <a:r>
              <a:rPr lang="en-US" sz="2400" dirty="0" err="1" smtClean="0"/>
              <a:t>Mô</a:t>
            </a:r>
            <a:r>
              <a:rPr lang="en-US" sz="2400" dirty="0" smtClean="0"/>
              <a:t> </a:t>
            </a:r>
            <a:r>
              <a:rPr lang="en-US" sz="2400" dirty="0" err="1"/>
              <a:t>hình</a:t>
            </a:r>
            <a:r>
              <a:rPr lang="en-US" sz="2400" dirty="0"/>
              <a:t> </a:t>
            </a:r>
            <a:r>
              <a:rPr lang="en-US" sz="2400" dirty="0" err="1" smtClean="0"/>
              <a:t>tiêu</a:t>
            </a:r>
            <a:r>
              <a:rPr lang="en-US" sz="2400" dirty="0" smtClean="0"/>
              <a:t> </a:t>
            </a:r>
            <a:r>
              <a:rPr lang="en-US" sz="2400" dirty="0" err="1"/>
              <a:t>cực</a:t>
            </a:r>
            <a:r>
              <a:rPr lang="en-US" sz="2400" dirty="0"/>
              <a:t>, TC </a:t>
            </a:r>
            <a:r>
              <a:rPr lang="en-US" sz="2400" dirty="0" err="1"/>
              <a:t>không</a:t>
            </a:r>
            <a:r>
              <a:rPr lang="en-US" sz="2400" dirty="0"/>
              <a:t> </a:t>
            </a:r>
            <a:r>
              <a:rPr lang="en-US" sz="2400" dirty="0" err="1"/>
              <a:t>nhận</a:t>
            </a:r>
            <a:r>
              <a:rPr lang="en-US" sz="2400" dirty="0"/>
              <a:t> </a:t>
            </a:r>
            <a:r>
              <a:rPr lang="en-US" sz="2400" dirty="0" err="1"/>
              <a:t>thức</a:t>
            </a:r>
            <a:r>
              <a:rPr lang="en-US" sz="2400" dirty="0"/>
              <a:t> </a:t>
            </a:r>
            <a:r>
              <a:rPr lang="en-US" sz="2400" dirty="0" err="1"/>
              <a:t>được</a:t>
            </a:r>
            <a:r>
              <a:rPr lang="en-US" sz="2400" dirty="0"/>
              <a:t> </a:t>
            </a:r>
            <a:r>
              <a:rPr lang="en-US" sz="2400" dirty="0" err="1"/>
              <a:t>thực</a:t>
            </a:r>
            <a:r>
              <a:rPr lang="en-US" sz="2400" dirty="0"/>
              <a:t> </a:t>
            </a:r>
            <a:r>
              <a:rPr lang="en-US" sz="2400" dirty="0" err="1"/>
              <a:t>tế</a:t>
            </a:r>
            <a:r>
              <a:rPr lang="en-US" sz="2400" dirty="0"/>
              <a:t> </a:t>
            </a:r>
            <a:r>
              <a:rPr lang="en-US" sz="2400" dirty="0" err="1"/>
              <a:t>và</a:t>
            </a:r>
            <a:r>
              <a:rPr lang="en-US" sz="2400" dirty="0"/>
              <a:t> </a:t>
            </a:r>
            <a:r>
              <a:rPr lang="en-US" sz="2400" dirty="0" err="1"/>
              <a:t>cần</a:t>
            </a:r>
            <a:r>
              <a:rPr lang="en-US" sz="2400" dirty="0"/>
              <a:t> </a:t>
            </a:r>
            <a:r>
              <a:rPr lang="en-US" sz="2400" dirty="0" err="1"/>
              <a:t>được</a:t>
            </a:r>
            <a:r>
              <a:rPr lang="en-US" sz="2400" dirty="0"/>
              <a:t> </a:t>
            </a:r>
            <a:r>
              <a:rPr lang="en-US" sz="2400" dirty="0" err="1"/>
              <a:t>thuyết</a:t>
            </a:r>
            <a:r>
              <a:rPr lang="en-US" sz="2400" dirty="0"/>
              <a:t> </a:t>
            </a:r>
            <a:r>
              <a:rPr lang="en-US" sz="2400" dirty="0" err="1"/>
              <a:t>phục</a:t>
            </a:r>
            <a:r>
              <a:rPr lang="en-US" sz="2400" dirty="0"/>
              <a:t> </a:t>
            </a:r>
            <a:r>
              <a:rPr lang="en-US" sz="2400" dirty="0" err="1"/>
              <a:t>mạnh</a:t>
            </a:r>
            <a:r>
              <a:rPr lang="en-US" sz="2400" dirty="0"/>
              <a:t> </a:t>
            </a:r>
            <a:r>
              <a:rPr lang="en-US" sz="2400" dirty="0" err="1"/>
              <a:t>mẽ</a:t>
            </a:r>
            <a:r>
              <a:rPr lang="en-US" sz="2400" dirty="0"/>
              <a:t>. </a:t>
            </a:r>
          </a:p>
          <a:p>
            <a:r>
              <a:rPr lang="en-US" sz="2400" dirty="0" err="1" smtClean="0"/>
              <a:t>Phản</a:t>
            </a:r>
            <a:r>
              <a:rPr lang="en-US" sz="2400" dirty="0" smtClean="0"/>
              <a:t> </a:t>
            </a:r>
            <a:r>
              <a:rPr lang="en-US" sz="2400" dirty="0" err="1"/>
              <a:t>ứng</a:t>
            </a:r>
            <a:r>
              <a:rPr lang="en-US" sz="2400" dirty="0"/>
              <a:t> TC </a:t>
            </a:r>
            <a:r>
              <a:rPr lang="en-US" sz="2400" dirty="0" err="1"/>
              <a:t>có</a:t>
            </a:r>
            <a:r>
              <a:rPr lang="en-US" sz="2400" dirty="0"/>
              <a:t> </a:t>
            </a:r>
            <a:r>
              <a:rPr lang="en-US" sz="2400" dirty="0" err="1"/>
              <a:t>thể</a:t>
            </a:r>
            <a:r>
              <a:rPr lang="en-US" sz="2400" dirty="0"/>
              <a:t> </a:t>
            </a:r>
            <a:r>
              <a:rPr lang="en-US" sz="2400" dirty="0" err="1"/>
              <a:t>dự</a:t>
            </a:r>
            <a:r>
              <a:rPr lang="en-US" sz="2400" dirty="0"/>
              <a:t> </a:t>
            </a:r>
            <a:r>
              <a:rPr lang="en-US" sz="2400" dirty="0" err="1"/>
              <a:t>đoán</a:t>
            </a:r>
            <a:r>
              <a:rPr lang="en-US" sz="2400" dirty="0"/>
              <a:t> </a:t>
            </a:r>
            <a:r>
              <a:rPr lang="en-US" sz="2400" dirty="0" err="1"/>
              <a:t>được</a:t>
            </a:r>
            <a:r>
              <a:rPr lang="en-US" sz="2400" dirty="0"/>
              <a:t>: </a:t>
            </a:r>
            <a:r>
              <a:rPr lang="en-US" sz="2400" dirty="0" err="1"/>
              <a:t>phòng</a:t>
            </a:r>
            <a:r>
              <a:rPr lang="en-US" sz="2400" dirty="0"/>
              <a:t> </a:t>
            </a:r>
            <a:r>
              <a:rPr lang="en-US" sz="2400" dirty="0" err="1"/>
              <a:t>thủ</a:t>
            </a:r>
            <a:r>
              <a:rPr lang="en-US" sz="2400" dirty="0"/>
              <a:t>, </a:t>
            </a:r>
            <a:r>
              <a:rPr lang="en-US" sz="2400" dirty="0" err="1"/>
              <a:t>câu</a:t>
            </a:r>
            <a:r>
              <a:rPr lang="en-US" sz="2400" dirty="0"/>
              <a:t> </a:t>
            </a:r>
            <a:r>
              <a:rPr lang="en-US" sz="2400" dirty="0" err="1"/>
              <a:t>nói</a:t>
            </a:r>
            <a:r>
              <a:rPr lang="en-US" sz="2400" dirty="0"/>
              <a:t> </a:t>
            </a:r>
            <a:r>
              <a:rPr lang="en-US" sz="2400" dirty="0" err="1"/>
              <a:t>duy</a:t>
            </a:r>
            <a:r>
              <a:rPr lang="en-US" sz="2400" dirty="0"/>
              <a:t> </a:t>
            </a:r>
            <a:r>
              <a:rPr lang="en-US" sz="2400" dirty="0" err="1"/>
              <a:t>trì</a:t>
            </a:r>
            <a:r>
              <a:rPr lang="en-US" sz="2400" dirty="0"/>
              <a:t>, </a:t>
            </a:r>
            <a:r>
              <a:rPr lang="en-US" sz="2400" dirty="0" err="1"/>
              <a:t>và</a:t>
            </a:r>
            <a:r>
              <a:rPr lang="en-US" sz="2400" dirty="0"/>
              <a:t> </a:t>
            </a:r>
            <a:r>
              <a:rPr lang="en-US" sz="2400" dirty="0" err="1"/>
              <a:t>bất</a:t>
            </a:r>
            <a:r>
              <a:rPr lang="en-US" sz="2400" dirty="0"/>
              <a:t> </a:t>
            </a:r>
            <a:r>
              <a:rPr lang="en-US" sz="2400" dirty="0" err="1"/>
              <a:t>đồng</a:t>
            </a:r>
            <a:r>
              <a:rPr lang="en-US" sz="2400" dirty="0" smtClean="0"/>
              <a:t>.</a:t>
            </a:r>
            <a:endParaRPr lang="en-US" sz="2400" dirty="0"/>
          </a:p>
        </p:txBody>
      </p:sp>
    </p:spTree>
    <p:extLst>
      <p:ext uri="{BB962C8B-B14F-4D97-AF65-F5344CB8AC3E}">
        <p14:creationId xmlns:p14="http://schemas.microsoft.com/office/powerpoint/2010/main" val="45319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r>
              <a:rPr lang="en-US" sz="4000" dirty="0" smtClean="0"/>
              <a:t> </a:t>
            </a:r>
            <a:r>
              <a:rPr lang="en-US" sz="4000" dirty="0" smtClean="0"/>
              <a:t>2</a:t>
            </a:r>
            <a:endParaRPr lang="en-US" sz="2700" dirty="0"/>
          </a:p>
        </p:txBody>
      </p:sp>
      <p:sp>
        <p:nvSpPr>
          <p:cNvPr id="3" name="Content Placeholder 2"/>
          <p:cNvSpPr>
            <a:spLocks noGrp="1"/>
          </p:cNvSpPr>
          <p:nvPr>
            <p:ph idx="1"/>
          </p:nvPr>
        </p:nvSpPr>
        <p:spPr>
          <a:xfrm>
            <a:off x="232012" y="1270000"/>
            <a:ext cx="8243248" cy="5253630"/>
          </a:xfrm>
        </p:spPr>
        <p:txBody>
          <a:bodyPr>
            <a:noAutofit/>
          </a:bodyPr>
          <a:lstStyle/>
          <a:p>
            <a:pPr marL="114300" indent="0">
              <a:buNone/>
            </a:pPr>
            <a:r>
              <a:rPr lang="en-US" sz="2400" dirty="0" smtClean="0"/>
              <a:t>“</a:t>
            </a:r>
            <a:r>
              <a:rPr lang="en-US" sz="2400" dirty="0" err="1" smtClean="0"/>
              <a:t>Có</a:t>
            </a:r>
            <a:r>
              <a:rPr lang="en-US" sz="2400" dirty="0" smtClean="0"/>
              <a:t> </a:t>
            </a:r>
            <a:r>
              <a:rPr lang="en-US" sz="2400" dirty="0" err="1"/>
              <a:t>vẻ</a:t>
            </a:r>
            <a:r>
              <a:rPr lang="en-US" sz="2400" dirty="0"/>
              <a:t> </a:t>
            </a:r>
            <a:r>
              <a:rPr lang="en-US" sz="2400" dirty="0" err="1"/>
              <a:t>như</a:t>
            </a:r>
            <a:r>
              <a:rPr lang="en-US" sz="2400" dirty="0"/>
              <a:t> </a:t>
            </a:r>
            <a:r>
              <a:rPr lang="en-US" sz="2400" dirty="0" err="1"/>
              <a:t>cuộc</a:t>
            </a:r>
            <a:r>
              <a:rPr lang="en-US" sz="2400" dirty="0"/>
              <a:t> </a:t>
            </a:r>
            <a:r>
              <a:rPr lang="en-US" sz="2400" dirty="0" err="1"/>
              <a:t>sống</a:t>
            </a:r>
            <a:r>
              <a:rPr lang="en-US" sz="2400" dirty="0"/>
              <a:t> </a:t>
            </a:r>
            <a:r>
              <a:rPr lang="en-US" sz="2400" dirty="0" err="1"/>
              <a:t>của</a:t>
            </a:r>
            <a:r>
              <a:rPr lang="en-US" sz="2400" dirty="0"/>
              <a:t> </a:t>
            </a:r>
            <a:r>
              <a:rPr lang="en-US" sz="2400" dirty="0" err="1"/>
              <a:t>bạn</a:t>
            </a:r>
            <a:r>
              <a:rPr lang="en-US" sz="2400" dirty="0"/>
              <a:t> </a:t>
            </a:r>
            <a:r>
              <a:rPr lang="en-US" sz="2400" dirty="0" err="1"/>
              <a:t>khá</a:t>
            </a:r>
            <a:r>
              <a:rPr lang="en-US" sz="2400" dirty="0"/>
              <a:t> </a:t>
            </a:r>
            <a:r>
              <a:rPr lang="en-US" sz="2400" dirty="0" err="1"/>
              <a:t>căng</a:t>
            </a:r>
            <a:r>
              <a:rPr lang="en-US" sz="2400" dirty="0"/>
              <a:t> </a:t>
            </a:r>
            <a:r>
              <a:rPr lang="en-US" sz="2400" dirty="0" err="1"/>
              <a:t>thẳng</a:t>
            </a:r>
            <a:r>
              <a:rPr lang="en-US" sz="2400" dirty="0"/>
              <a:t>. </a:t>
            </a:r>
            <a:r>
              <a:rPr lang="en-US" sz="2400" dirty="0" err="1"/>
              <a:t>Khi</a:t>
            </a:r>
            <a:r>
              <a:rPr lang="en-US" sz="2400" dirty="0"/>
              <a:t> </a:t>
            </a:r>
            <a:r>
              <a:rPr lang="en-US" sz="2400" dirty="0" err="1"/>
              <a:t>bạn</a:t>
            </a:r>
            <a:r>
              <a:rPr lang="en-US" sz="2400" dirty="0"/>
              <a:t> </a:t>
            </a:r>
            <a:r>
              <a:rPr lang="en-US" sz="2400" dirty="0" err="1"/>
              <a:t>thức</a:t>
            </a:r>
            <a:r>
              <a:rPr lang="en-US" sz="2400" dirty="0"/>
              <a:t> </a:t>
            </a:r>
            <a:r>
              <a:rPr lang="en-US" sz="2400" dirty="0" err="1"/>
              <a:t>dậy</a:t>
            </a:r>
            <a:r>
              <a:rPr lang="en-US" sz="2400" dirty="0"/>
              <a:t> </a:t>
            </a:r>
            <a:r>
              <a:rPr lang="en-US" sz="2400" dirty="0" err="1"/>
              <a:t>vào</a:t>
            </a:r>
            <a:r>
              <a:rPr lang="en-US" sz="2400" dirty="0"/>
              <a:t> </a:t>
            </a:r>
            <a:r>
              <a:rPr lang="en-US" sz="2400" dirty="0" err="1"/>
              <a:t>buổi</a:t>
            </a:r>
            <a:r>
              <a:rPr lang="en-US" sz="2400" dirty="0"/>
              <a:t> </a:t>
            </a:r>
            <a:r>
              <a:rPr lang="en-US" sz="2400" dirty="0" err="1"/>
              <a:t>sáng</a:t>
            </a:r>
            <a:r>
              <a:rPr lang="en-US" sz="2400" dirty="0"/>
              <a:t> </a:t>
            </a:r>
            <a:r>
              <a:rPr lang="en-US" sz="2400" dirty="0" err="1"/>
              <a:t>bạn</a:t>
            </a:r>
            <a:r>
              <a:rPr lang="en-US" sz="2400" dirty="0"/>
              <a:t> </a:t>
            </a:r>
            <a:r>
              <a:rPr lang="en-US" sz="2400" dirty="0" err="1"/>
              <a:t>thường</a:t>
            </a:r>
            <a:r>
              <a:rPr lang="en-US" sz="2400" dirty="0"/>
              <a:t> </a:t>
            </a:r>
            <a:r>
              <a:rPr lang="en-US" sz="2400" dirty="0" err="1"/>
              <a:t>cảm</a:t>
            </a:r>
            <a:r>
              <a:rPr lang="en-US" sz="2400" dirty="0"/>
              <a:t> </a:t>
            </a:r>
            <a:r>
              <a:rPr lang="en-US" sz="2400" dirty="0" err="1"/>
              <a:t>thấy</a:t>
            </a:r>
            <a:r>
              <a:rPr lang="en-US" sz="2400" dirty="0"/>
              <a:t> </a:t>
            </a:r>
            <a:r>
              <a:rPr lang="en-US" sz="2400" dirty="0" err="1"/>
              <a:t>mệt</a:t>
            </a:r>
            <a:r>
              <a:rPr lang="en-US" sz="2400" dirty="0"/>
              <a:t>. </a:t>
            </a:r>
            <a:r>
              <a:rPr lang="en-US" sz="2400" dirty="0" err="1"/>
              <a:t>Bạn</a:t>
            </a:r>
            <a:r>
              <a:rPr lang="en-US" sz="2400" dirty="0"/>
              <a:t> </a:t>
            </a:r>
            <a:r>
              <a:rPr lang="en-US" sz="2400" dirty="0" err="1"/>
              <a:t>căng</a:t>
            </a:r>
            <a:r>
              <a:rPr lang="en-US" sz="2400" dirty="0"/>
              <a:t> </a:t>
            </a:r>
            <a:r>
              <a:rPr lang="en-US" sz="2400" dirty="0" err="1" smtClean="0"/>
              <a:t>thẳng</a:t>
            </a:r>
            <a:r>
              <a:rPr lang="en-US" sz="2400" dirty="0" smtClean="0"/>
              <a:t> </a:t>
            </a:r>
            <a:r>
              <a:rPr lang="en-US" sz="2400" dirty="0" err="1" smtClean="0"/>
              <a:t>khi</a:t>
            </a:r>
            <a:r>
              <a:rPr lang="en-US" sz="2400" dirty="0" smtClean="0"/>
              <a:t> </a:t>
            </a:r>
            <a:r>
              <a:rPr lang="vi-VN" sz="2400" dirty="0" smtClean="0"/>
              <a:t>đ</a:t>
            </a:r>
            <a:r>
              <a:rPr lang="en-US" sz="2400" dirty="0" err="1" smtClean="0"/>
              <a:t>i</a:t>
            </a:r>
            <a:r>
              <a:rPr lang="en-US" sz="2400" dirty="0"/>
              <a:t> </a:t>
            </a:r>
            <a:r>
              <a:rPr lang="en-US" sz="2400" dirty="0" err="1" smtClean="0"/>
              <a:t>trên</a:t>
            </a:r>
            <a:r>
              <a:rPr lang="en-US" sz="2400" dirty="0" smtClean="0"/>
              <a:t> </a:t>
            </a:r>
            <a:r>
              <a:rPr lang="vi-VN" sz="2400" dirty="0" smtClean="0"/>
              <a:t>đường</a:t>
            </a:r>
            <a:r>
              <a:rPr lang="en-US" sz="2400" dirty="0" smtClean="0"/>
              <a:t> </a:t>
            </a:r>
            <a:r>
              <a:rPr lang="en-US" sz="2400" dirty="0" err="1" smtClean="0"/>
              <a:t>vào</a:t>
            </a:r>
            <a:r>
              <a:rPr lang="en-US" sz="2400" dirty="0" smtClean="0"/>
              <a:t> </a:t>
            </a:r>
            <a:r>
              <a:rPr lang="en-US" sz="2400" dirty="0" err="1"/>
              <a:t>buổi</a:t>
            </a:r>
            <a:r>
              <a:rPr lang="en-US" sz="2400" dirty="0"/>
              <a:t> </a:t>
            </a:r>
            <a:r>
              <a:rPr lang="en-US" sz="2400" dirty="0" err="1"/>
              <a:t>sáng</a:t>
            </a:r>
            <a:r>
              <a:rPr lang="en-US" sz="2400" dirty="0"/>
              <a:t>, </a:t>
            </a:r>
            <a:r>
              <a:rPr lang="en-US" sz="2400" dirty="0" err="1"/>
              <a:t>và</a:t>
            </a:r>
            <a:r>
              <a:rPr lang="en-US" sz="2400" dirty="0"/>
              <a:t> </a:t>
            </a:r>
            <a:r>
              <a:rPr lang="en-US" sz="2400" dirty="0" err="1"/>
              <a:t>bạn</a:t>
            </a:r>
            <a:r>
              <a:rPr lang="en-US" sz="2400" dirty="0"/>
              <a:t> </a:t>
            </a:r>
            <a:r>
              <a:rPr lang="en-US" sz="2400" dirty="0" err="1"/>
              <a:t>làm</a:t>
            </a:r>
            <a:r>
              <a:rPr lang="en-US" sz="2400" dirty="0"/>
              <a:t> </a:t>
            </a:r>
            <a:r>
              <a:rPr lang="en-US" sz="2400" dirty="0" err="1"/>
              <a:t>việc</a:t>
            </a:r>
            <a:r>
              <a:rPr lang="en-US" sz="2400" dirty="0"/>
              <a:t> </a:t>
            </a:r>
            <a:r>
              <a:rPr lang="en-US" sz="2400" dirty="0" err="1"/>
              <a:t>rất</a:t>
            </a:r>
            <a:r>
              <a:rPr lang="en-US" sz="2400" dirty="0"/>
              <a:t> </a:t>
            </a:r>
            <a:r>
              <a:rPr lang="en-US" sz="2400" dirty="0" err="1"/>
              <a:t>nhiều</a:t>
            </a:r>
            <a:r>
              <a:rPr lang="en-US" sz="2400" dirty="0"/>
              <a:t> </a:t>
            </a:r>
            <a:r>
              <a:rPr lang="en-US" sz="2400" dirty="0" err="1"/>
              <a:t>giờ</a:t>
            </a:r>
            <a:r>
              <a:rPr lang="en-US" sz="2400" dirty="0"/>
              <a:t>. </a:t>
            </a:r>
            <a:r>
              <a:rPr lang="en-US" sz="2400" dirty="0" err="1"/>
              <a:t>Khi</a:t>
            </a:r>
            <a:r>
              <a:rPr lang="en-US" sz="2400" dirty="0"/>
              <a:t> </a:t>
            </a:r>
            <a:r>
              <a:rPr lang="en-US" sz="2400" dirty="0" err="1"/>
              <a:t>về</a:t>
            </a:r>
            <a:r>
              <a:rPr lang="en-US" sz="2400" dirty="0"/>
              <a:t> </a:t>
            </a:r>
            <a:r>
              <a:rPr lang="en-US" sz="2400" dirty="0" err="1"/>
              <a:t>nhà</a:t>
            </a:r>
            <a:r>
              <a:rPr lang="en-US" sz="2400" dirty="0"/>
              <a:t>, </a:t>
            </a:r>
            <a:r>
              <a:rPr lang="en-US" sz="2400" dirty="0" err="1"/>
              <a:t>bạn</a:t>
            </a:r>
            <a:r>
              <a:rPr lang="en-US" sz="2400" dirty="0"/>
              <a:t> </a:t>
            </a:r>
            <a:r>
              <a:rPr lang="en-US" sz="2400" dirty="0" err="1"/>
              <a:t>đã</a:t>
            </a:r>
            <a:r>
              <a:rPr lang="en-US" sz="2400" dirty="0"/>
              <a:t> </a:t>
            </a:r>
            <a:r>
              <a:rPr lang="en-US" sz="2400" dirty="0" err="1" smtClean="0"/>
              <a:t>kiệt</a:t>
            </a:r>
            <a:r>
              <a:rPr lang="en-US" sz="2400" dirty="0"/>
              <a:t> </a:t>
            </a:r>
            <a:r>
              <a:rPr lang="en-US" sz="2400" dirty="0" err="1" smtClean="0"/>
              <a:t>sức</a:t>
            </a:r>
            <a:r>
              <a:rPr lang="en-US" sz="2400" dirty="0" smtClean="0"/>
              <a:t>. </a:t>
            </a:r>
            <a:r>
              <a:rPr lang="en-US" sz="2400" dirty="0" err="1"/>
              <a:t>Bạn</a:t>
            </a:r>
            <a:r>
              <a:rPr lang="en-US" sz="2400" dirty="0"/>
              <a:t> </a:t>
            </a:r>
            <a:r>
              <a:rPr lang="en-US" sz="2400" dirty="0" err="1"/>
              <a:t>là</a:t>
            </a:r>
            <a:r>
              <a:rPr lang="en-US" sz="2400" dirty="0"/>
              <a:t> </a:t>
            </a:r>
            <a:r>
              <a:rPr lang="en-US" sz="2400" dirty="0" err="1"/>
              <a:t>một</a:t>
            </a:r>
            <a:r>
              <a:rPr lang="en-US" sz="2400" dirty="0"/>
              <a:t> </a:t>
            </a:r>
            <a:r>
              <a:rPr lang="en-US" sz="2400" dirty="0" err="1"/>
              <a:t>bà</a:t>
            </a:r>
            <a:r>
              <a:rPr lang="en-US" sz="2400" dirty="0"/>
              <a:t> </a:t>
            </a:r>
            <a:r>
              <a:rPr lang="en-US" sz="2400" dirty="0" err="1"/>
              <a:t>mẹ</a:t>
            </a:r>
            <a:r>
              <a:rPr lang="en-US" sz="2400" dirty="0"/>
              <a:t> </a:t>
            </a:r>
            <a:r>
              <a:rPr lang="en-US" sz="2400" dirty="0" err="1"/>
              <a:t>độc</a:t>
            </a:r>
            <a:r>
              <a:rPr lang="en-US" sz="2400" dirty="0"/>
              <a:t> </a:t>
            </a:r>
            <a:r>
              <a:rPr lang="en-US" sz="2400" dirty="0" err="1"/>
              <a:t>thân</a:t>
            </a:r>
            <a:r>
              <a:rPr lang="en-US" sz="2400" dirty="0"/>
              <a:t>, </a:t>
            </a:r>
            <a:r>
              <a:rPr lang="en-US" sz="2400" dirty="0" err="1"/>
              <a:t>và</a:t>
            </a:r>
            <a:r>
              <a:rPr lang="en-US" sz="2400" dirty="0"/>
              <a:t> </a:t>
            </a:r>
            <a:r>
              <a:rPr lang="en-US" sz="2400" dirty="0" err="1"/>
              <a:t>tranh</a:t>
            </a:r>
            <a:r>
              <a:rPr lang="en-US" sz="2400" dirty="0"/>
              <a:t> </a:t>
            </a:r>
            <a:r>
              <a:rPr lang="en-US" sz="2400" dirty="0" err="1"/>
              <a:t>đấu</a:t>
            </a:r>
            <a:r>
              <a:rPr lang="en-US" sz="2400" dirty="0"/>
              <a:t> </a:t>
            </a:r>
            <a:r>
              <a:rPr lang="en-US" sz="2400" dirty="0" err="1"/>
              <a:t>liên</a:t>
            </a:r>
            <a:r>
              <a:rPr lang="en-US" sz="2400" dirty="0"/>
              <a:t> </a:t>
            </a:r>
            <a:r>
              <a:rPr lang="en-US" sz="2400" dirty="0" err="1"/>
              <a:t>tục</a:t>
            </a:r>
            <a:r>
              <a:rPr lang="en-US" sz="2400" dirty="0"/>
              <a:t> </a:t>
            </a:r>
            <a:r>
              <a:rPr lang="en-US" sz="2400" dirty="0" err="1"/>
              <a:t>với</a:t>
            </a:r>
            <a:r>
              <a:rPr lang="en-US" sz="2400" dirty="0"/>
              <a:t> </a:t>
            </a:r>
            <a:r>
              <a:rPr lang="en-US" sz="2400" dirty="0" err="1"/>
              <a:t>chồng</a:t>
            </a:r>
            <a:r>
              <a:rPr lang="en-US" sz="2400" dirty="0"/>
              <a:t> </a:t>
            </a:r>
            <a:r>
              <a:rPr lang="en-US" sz="2400" dirty="0" err="1"/>
              <a:t>cũ</a:t>
            </a:r>
            <a:r>
              <a:rPr lang="en-US" sz="2400" dirty="0"/>
              <a:t> </a:t>
            </a:r>
            <a:r>
              <a:rPr lang="en-US" sz="2400" dirty="0" err="1"/>
              <a:t>về</a:t>
            </a:r>
            <a:r>
              <a:rPr lang="en-US" sz="2400" dirty="0"/>
              <a:t> </a:t>
            </a:r>
            <a:r>
              <a:rPr lang="en-US" sz="2400" dirty="0" err="1"/>
              <a:t>việc</a:t>
            </a:r>
            <a:r>
              <a:rPr lang="en-US" sz="2400" dirty="0"/>
              <a:t> chia </a:t>
            </a:r>
            <a:r>
              <a:rPr lang="en-US" sz="2400" dirty="0" err="1"/>
              <a:t>thời</a:t>
            </a:r>
            <a:r>
              <a:rPr lang="en-US" sz="2400" dirty="0"/>
              <a:t> </a:t>
            </a:r>
            <a:r>
              <a:rPr lang="en-US" sz="2400" dirty="0" err="1"/>
              <a:t>gian</a:t>
            </a:r>
            <a:r>
              <a:rPr lang="en-US" sz="2400" dirty="0"/>
              <a:t> </a:t>
            </a:r>
            <a:r>
              <a:rPr lang="en-US" sz="2400" dirty="0" err="1"/>
              <a:t>với</a:t>
            </a:r>
            <a:r>
              <a:rPr lang="en-US" sz="2400" dirty="0"/>
              <a:t> </a:t>
            </a:r>
            <a:r>
              <a:rPr lang="en-US" sz="2400" dirty="0" err="1"/>
              <a:t>trẻ</a:t>
            </a:r>
            <a:r>
              <a:rPr lang="en-US" sz="2400" dirty="0"/>
              <a:t> con. </a:t>
            </a:r>
            <a:r>
              <a:rPr lang="en-US" sz="2400" dirty="0" err="1"/>
              <a:t>Bạn</a:t>
            </a:r>
            <a:r>
              <a:rPr lang="en-US" sz="2400" dirty="0"/>
              <a:t> </a:t>
            </a:r>
            <a:r>
              <a:rPr lang="en-US" sz="2400" dirty="0" err="1"/>
              <a:t>nhớ</a:t>
            </a:r>
            <a:r>
              <a:rPr lang="en-US" sz="2400" dirty="0"/>
              <a:t> </a:t>
            </a:r>
            <a:r>
              <a:rPr lang="en-US" sz="2400" dirty="0" err="1"/>
              <a:t>chúng</a:t>
            </a:r>
            <a:r>
              <a:rPr lang="en-US" sz="2400" dirty="0"/>
              <a:t> </a:t>
            </a:r>
            <a:r>
              <a:rPr lang="en-US" sz="2400" dirty="0" err="1"/>
              <a:t>khi</a:t>
            </a:r>
            <a:r>
              <a:rPr lang="en-US" sz="2400" dirty="0"/>
              <a:t> </a:t>
            </a:r>
            <a:r>
              <a:rPr lang="en-US" sz="2400" dirty="0" err="1" smtClean="0"/>
              <a:t>không</a:t>
            </a:r>
            <a:r>
              <a:rPr lang="en-US" sz="2400" dirty="0"/>
              <a:t> </a:t>
            </a:r>
            <a:r>
              <a:rPr lang="en-US" sz="2400" dirty="0" smtClean="0"/>
              <a:t>ở </a:t>
            </a:r>
            <a:r>
              <a:rPr lang="en-US" sz="2400" dirty="0" err="1"/>
              <a:t>bên</a:t>
            </a:r>
            <a:r>
              <a:rPr lang="en-US" sz="2400" dirty="0"/>
              <a:t> </a:t>
            </a:r>
            <a:r>
              <a:rPr lang="en-US" sz="2400" dirty="0" err="1"/>
              <a:t>bạn</a:t>
            </a:r>
            <a:r>
              <a:rPr lang="en-US" sz="2400" dirty="0"/>
              <a:t>, </a:t>
            </a:r>
            <a:r>
              <a:rPr lang="en-US" sz="2400" dirty="0" err="1"/>
              <a:t>nhưng</a:t>
            </a:r>
            <a:r>
              <a:rPr lang="en-US" sz="2400" dirty="0"/>
              <a:t> </a:t>
            </a:r>
            <a:r>
              <a:rPr lang="en-US" sz="2400" dirty="0" err="1"/>
              <a:t>bạn</a:t>
            </a:r>
            <a:r>
              <a:rPr lang="en-US" sz="2400" dirty="0"/>
              <a:t> </a:t>
            </a:r>
            <a:r>
              <a:rPr lang="en-US" sz="2400" dirty="0" err="1"/>
              <a:t>cũng</a:t>
            </a:r>
            <a:r>
              <a:rPr lang="en-US" sz="2400" dirty="0"/>
              <a:t> </a:t>
            </a:r>
            <a:r>
              <a:rPr lang="en-US" sz="2400" dirty="0" err="1"/>
              <a:t>cảm</a:t>
            </a:r>
            <a:r>
              <a:rPr lang="en-US" sz="2400" dirty="0"/>
              <a:t> </a:t>
            </a:r>
            <a:r>
              <a:rPr lang="en-US" sz="2400" dirty="0" err="1"/>
              <a:t>thấy</a:t>
            </a:r>
            <a:r>
              <a:rPr lang="en-US" sz="2400" dirty="0"/>
              <a:t> </a:t>
            </a:r>
            <a:r>
              <a:rPr lang="en-US" sz="2400" dirty="0" err="1"/>
              <a:t>bất</a:t>
            </a:r>
            <a:r>
              <a:rPr lang="en-US" sz="2400" dirty="0"/>
              <a:t> </a:t>
            </a:r>
            <a:r>
              <a:rPr lang="en-US" sz="2400" dirty="0" err="1"/>
              <a:t>lực</a:t>
            </a:r>
            <a:r>
              <a:rPr lang="en-US" sz="2400" dirty="0"/>
              <a:t> </a:t>
            </a:r>
            <a:r>
              <a:rPr lang="en-US" sz="2400" dirty="0" err="1"/>
              <a:t>để</a:t>
            </a:r>
            <a:r>
              <a:rPr lang="en-US" sz="2400" dirty="0"/>
              <a:t> </a:t>
            </a:r>
            <a:r>
              <a:rPr lang="en-US" sz="2400" dirty="0" err="1"/>
              <a:t>tranh</a:t>
            </a:r>
            <a:r>
              <a:rPr lang="en-US" sz="2400" dirty="0"/>
              <a:t> </a:t>
            </a:r>
            <a:r>
              <a:rPr lang="en-US" sz="2400" dirty="0" err="1"/>
              <a:t>đấu</a:t>
            </a:r>
            <a:r>
              <a:rPr lang="en-US" sz="2400" dirty="0"/>
              <a:t> </a:t>
            </a:r>
            <a:r>
              <a:rPr lang="en-US" sz="2400" dirty="0" err="1"/>
              <a:t>hơn</a:t>
            </a:r>
            <a:r>
              <a:rPr lang="en-US" sz="2400" dirty="0"/>
              <a:t>. </a:t>
            </a:r>
            <a:r>
              <a:rPr lang="en-US" sz="2400" dirty="0" err="1"/>
              <a:t>Hầu</a:t>
            </a:r>
            <a:r>
              <a:rPr lang="en-US" sz="2400" dirty="0"/>
              <a:t> </a:t>
            </a:r>
            <a:r>
              <a:rPr lang="en-US" sz="2400" dirty="0" err="1"/>
              <a:t>hết</a:t>
            </a:r>
            <a:r>
              <a:rPr lang="en-US" sz="2400" dirty="0"/>
              <a:t> </a:t>
            </a:r>
            <a:r>
              <a:rPr lang="en-US" sz="2400" dirty="0" err="1"/>
              <a:t>những</a:t>
            </a:r>
            <a:r>
              <a:rPr lang="en-US" sz="2400" dirty="0"/>
              <a:t> </a:t>
            </a:r>
            <a:r>
              <a:rPr lang="en-US" sz="2400" dirty="0" err="1"/>
              <a:t>gì</a:t>
            </a:r>
            <a:r>
              <a:rPr lang="en-US" sz="2400" dirty="0"/>
              <a:t> </a:t>
            </a:r>
            <a:r>
              <a:rPr lang="en-US" sz="2400" dirty="0" err="1"/>
              <a:t>bạn</a:t>
            </a:r>
            <a:r>
              <a:rPr lang="en-US" sz="2400" dirty="0"/>
              <a:t> </a:t>
            </a:r>
            <a:r>
              <a:rPr lang="en-US" sz="2400" dirty="0" err="1"/>
              <a:t>làm</a:t>
            </a:r>
            <a:r>
              <a:rPr lang="en-US" sz="2400" dirty="0"/>
              <a:t> </a:t>
            </a:r>
            <a:r>
              <a:rPr lang="en-US" sz="2400" dirty="0" err="1"/>
              <a:t>vào</a:t>
            </a:r>
            <a:r>
              <a:rPr lang="en-US" sz="2400" dirty="0"/>
              <a:t> </a:t>
            </a:r>
            <a:r>
              <a:rPr lang="en-US" sz="2400" dirty="0" err="1"/>
              <a:t>buổi</a:t>
            </a:r>
            <a:r>
              <a:rPr lang="en-US" sz="2400" dirty="0"/>
              <a:t> </a:t>
            </a:r>
            <a:r>
              <a:rPr lang="en-US" sz="2400" dirty="0" err="1"/>
              <a:t>tối</a:t>
            </a:r>
            <a:r>
              <a:rPr lang="en-US" sz="2400" dirty="0"/>
              <a:t> </a:t>
            </a:r>
            <a:r>
              <a:rPr lang="en-US" sz="2400" dirty="0" err="1"/>
              <a:t>là</a:t>
            </a:r>
            <a:r>
              <a:rPr lang="en-US" sz="2400" dirty="0"/>
              <a:t> </a:t>
            </a:r>
            <a:r>
              <a:rPr lang="en-US" sz="2400" dirty="0" err="1"/>
              <a:t>xem</a:t>
            </a:r>
            <a:r>
              <a:rPr lang="en-US" sz="2400" dirty="0"/>
              <a:t> TV </a:t>
            </a:r>
            <a:r>
              <a:rPr lang="en-US" sz="2400" dirty="0" err="1"/>
              <a:t>và</a:t>
            </a:r>
            <a:r>
              <a:rPr lang="en-US" sz="2400" dirty="0"/>
              <a:t> </a:t>
            </a:r>
            <a:r>
              <a:rPr lang="en-US" sz="2400" dirty="0" err="1"/>
              <a:t>uống</a:t>
            </a:r>
            <a:r>
              <a:rPr lang="en-US" sz="2400" dirty="0"/>
              <a:t> </a:t>
            </a:r>
            <a:r>
              <a:rPr lang="en-US" sz="2400" dirty="0" err="1"/>
              <a:t>rượu</a:t>
            </a:r>
            <a:r>
              <a:rPr lang="en-US" sz="2400" dirty="0"/>
              <a:t> </a:t>
            </a:r>
            <a:r>
              <a:rPr lang="en-US" sz="2400" dirty="0" err="1"/>
              <a:t>để</a:t>
            </a:r>
            <a:r>
              <a:rPr lang="en-US" sz="2400" dirty="0"/>
              <a:t> </a:t>
            </a:r>
            <a:r>
              <a:rPr lang="en-US" sz="2400" dirty="0" err="1"/>
              <a:t>giúp</a:t>
            </a:r>
            <a:r>
              <a:rPr lang="en-US" sz="2400" dirty="0"/>
              <a:t> </a:t>
            </a:r>
            <a:r>
              <a:rPr lang="en-US" sz="2400" dirty="0" err="1"/>
              <a:t>bạn</a:t>
            </a:r>
            <a:r>
              <a:rPr lang="en-US" sz="2400" dirty="0"/>
              <a:t> </a:t>
            </a:r>
            <a:r>
              <a:rPr lang="en-US" sz="2400" dirty="0" err="1"/>
              <a:t>thư</a:t>
            </a:r>
            <a:r>
              <a:rPr lang="en-US" sz="2400" dirty="0"/>
              <a:t> </a:t>
            </a:r>
            <a:r>
              <a:rPr lang="en-US" sz="2400" dirty="0" err="1"/>
              <a:t>giãn</a:t>
            </a:r>
            <a:r>
              <a:rPr lang="en-US" sz="2400" dirty="0"/>
              <a:t>. </a:t>
            </a:r>
            <a:r>
              <a:rPr lang="en-US" sz="2400" dirty="0" err="1"/>
              <a:t>Tôi</a:t>
            </a:r>
            <a:r>
              <a:rPr lang="en-US" sz="2400" dirty="0"/>
              <a:t> </a:t>
            </a:r>
            <a:r>
              <a:rPr lang="en-US" sz="2400" dirty="0" err="1"/>
              <a:t>nói</a:t>
            </a:r>
            <a:r>
              <a:rPr lang="en-US" sz="2400" dirty="0"/>
              <a:t> </a:t>
            </a:r>
            <a:r>
              <a:rPr lang="en-US" sz="2400" dirty="0" err="1"/>
              <a:t>có</a:t>
            </a:r>
            <a:r>
              <a:rPr lang="en-US" sz="2400" dirty="0"/>
              <a:t> </a:t>
            </a:r>
            <a:r>
              <a:rPr lang="en-US" sz="2400" dirty="0" err="1"/>
              <a:t>đúng</a:t>
            </a:r>
            <a:r>
              <a:rPr lang="en-US" sz="2400" dirty="0"/>
              <a:t> </a:t>
            </a:r>
            <a:r>
              <a:rPr lang="en-US" sz="2400" dirty="0" err="1"/>
              <a:t>không</a:t>
            </a:r>
            <a:r>
              <a:rPr lang="en-US" sz="2400" dirty="0" smtClean="0"/>
              <a:t>?"</a:t>
            </a:r>
            <a:endParaRPr lang="en-US" sz="2400" dirty="0"/>
          </a:p>
          <a:p>
            <a:r>
              <a:rPr lang="en-US" sz="2400" dirty="0" err="1"/>
              <a:t>T</a:t>
            </a:r>
            <a:r>
              <a:rPr lang="en-US" sz="2400" dirty="0" err="1" smtClean="0"/>
              <a:t>ập</a:t>
            </a:r>
            <a:r>
              <a:rPr lang="en-US" sz="2400" dirty="0" smtClean="0"/>
              <a:t> </a:t>
            </a:r>
            <a:r>
              <a:rPr lang="en-US" sz="2400" dirty="0" err="1"/>
              <a:t>trung</a:t>
            </a:r>
            <a:r>
              <a:rPr lang="en-US" sz="2400" dirty="0"/>
              <a:t> </a:t>
            </a:r>
            <a:r>
              <a:rPr lang="en-US" sz="2400" dirty="0" err="1"/>
              <a:t>vào</a:t>
            </a:r>
            <a:r>
              <a:rPr lang="en-US" sz="2400" dirty="0"/>
              <a:t> </a:t>
            </a:r>
            <a:r>
              <a:rPr lang="en-US" sz="2400" dirty="0" err="1"/>
              <a:t>những</a:t>
            </a:r>
            <a:r>
              <a:rPr lang="en-US" sz="2400" dirty="0"/>
              <a:t> </a:t>
            </a:r>
            <a:r>
              <a:rPr lang="en-US" sz="2400" dirty="0" err="1"/>
              <a:t>cảm</a:t>
            </a:r>
            <a:r>
              <a:rPr lang="en-US" sz="2400" dirty="0"/>
              <a:t> </a:t>
            </a:r>
            <a:r>
              <a:rPr lang="en-US" sz="2400" dirty="0" err="1"/>
              <a:t>giác</a:t>
            </a:r>
            <a:r>
              <a:rPr lang="en-US" sz="2400" dirty="0"/>
              <a:t> </a:t>
            </a:r>
            <a:r>
              <a:rPr lang="en-US" sz="2400" dirty="0" err="1"/>
              <a:t>cuẩ</a:t>
            </a:r>
            <a:r>
              <a:rPr lang="en-US" sz="2400" dirty="0"/>
              <a:t> TC</a:t>
            </a:r>
          </a:p>
          <a:p>
            <a:r>
              <a:rPr lang="en-US" sz="2400" dirty="0" err="1"/>
              <a:t>N</a:t>
            </a:r>
            <a:r>
              <a:rPr lang="en-US" sz="2400" dirty="0" err="1" smtClean="0"/>
              <a:t>hấn</a:t>
            </a:r>
            <a:r>
              <a:rPr lang="en-US" sz="2400" dirty="0" smtClean="0"/>
              <a:t> </a:t>
            </a:r>
            <a:r>
              <a:rPr lang="en-US" sz="2400" dirty="0" err="1"/>
              <a:t>mạnh</a:t>
            </a:r>
            <a:r>
              <a:rPr lang="en-US" sz="2400" dirty="0"/>
              <a:t> </a:t>
            </a:r>
            <a:r>
              <a:rPr lang="en-US" sz="2400" dirty="0" err="1"/>
              <a:t>đến</a:t>
            </a:r>
            <a:r>
              <a:rPr lang="en-US" sz="2400" dirty="0"/>
              <a:t> </a:t>
            </a:r>
            <a:r>
              <a:rPr lang="en-US" sz="2400" dirty="0" err="1"/>
              <a:t>những</a:t>
            </a:r>
            <a:r>
              <a:rPr lang="en-US" sz="2400" dirty="0"/>
              <a:t> </a:t>
            </a:r>
            <a:r>
              <a:rPr lang="en-US" sz="2400" dirty="0" err="1"/>
              <a:t>cảm</a:t>
            </a:r>
            <a:r>
              <a:rPr lang="en-US" sz="2400" dirty="0"/>
              <a:t> </a:t>
            </a:r>
            <a:r>
              <a:rPr lang="en-US" sz="2400" dirty="0" err="1"/>
              <a:t>xúc</a:t>
            </a:r>
            <a:r>
              <a:rPr lang="en-US" sz="2400" dirty="0"/>
              <a:t> </a:t>
            </a:r>
            <a:r>
              <a:rPr lang="en-US" sz="2400" dirty="0" err="1"/>
              <a:t>tiêu</a:t>
            </a:r>
            <a:r>
              <a:rPr lang="en-US" sz="2400" dirty="0"/>
              <a:t> </a:t>
            </a:r>
            <a:r>
              <a:rPr lang="en-US" sz="2400" dirty="0" err="1"/>
              <a:t>cực</a:t>
            </a:r>
            <a:endParaRPr lang="en-US" sz="2400" dirty="0"/>
          </a:p>
          <a:p>
            <a:r>
              <a:rPr lang="en-US" sz="2400" dirty="0" err="1"/>
              <a:t>T</a:t>
            </a:r>
            <a:r>
              <a:rPr lang="en-US" sz="2400" dirty="0" err="1" smtClean="0"/>
              <a:t>hiếu</a:t>
            </a:r>
            <a:r>
              <a:rPr lang="en-US" sz="2400" dirty="0" smtClean="0"/>
              <a:t> </a:t>
            </a:r>
            <a:r>
              <a:rPr lang="en-US" sz="2400" dirty="0" err="1"/>
              <a:t>phần</a:t>
            </a:r>
            <a:r>
              <a:rPr lang="en-US" sz="2400" dirty="0"/>
              <a:t> </a:t>
            </a:r>
            <a:r>
              <a:rPr lang="en-US" sz="2400" dirty="0" err="1"/>
              <a:t>quan</a:t>
            </a:r>
            <a:r>
              <a:rPr lang="en-US" sz="2400" dirty="0"/>
              <a:t> </a:t>
            </a:r>
            <a:r>
              <a:rPr lang="en-US" sz="2400" dirty="0" err="1"/>
              <a:t>trọng</a:t>
            </a:r>
            <a:r>
              <a:rPr lang="en-US" sz="2400" dirty="0"/>
              <a:t> </a:t>
            </a:r>
            <a:r>
              <a:rPr lang="en-US" sz="2400" dirty="0" err="1"/>
              <a:t>hướng</a:t>
            </a:r>
            <a:r>
              <a:rPr lang="en-US" sz="2400" dirty="0"/>
              <a:t> </a:t>
            </a:r>
            <a:r>
              <a:rPr lang="en-US" sz="2400" dirty="0" err="1"/>
              <a:t>mục</a:t>
            </a:r>
            <a:r>
              <a:rPr lang="en-US" sz="2400" dirty="0"/>
              <a:t> </a:t>
            </a:r>
            <a:r>
              <a:rPr lang="en-US" sz="2400" dirty="0" err="1" smtClean="0"/>
              <a:t>tiêu</a:t>
            </a:r>
            <a:r>
              <a:rPr lang="en-US" sz="2400" dirty="0" smtClean="0"/>
              <a:t> </a:t>
            </a:r>
            <a:r>
              <a:rPr lang="en-US" sz="2400" dirty="0" err="1" smtClean="0"/>
              <a:t>khơi</a:t>
            </a:r>
            <a:r>
              <a:rPr lang="en-US" sz="2400" dirty="0" smtClean="0"/>
              <a:t> </a:t>
            </a:r>
            <a:r>
              <a:rPr lang="en-US" sz="2400" dirty="0" err="1" smtClean="0"/>
              <a:t>gợi</a:t>
            </a:r>
            <a:r>
              <a:rPr lang="en-US" sz="2400" dirty="0" smtClean="0"/>
              <a:t> </a:t>
            </a:r>
            <a:r>
              <a:rPr lang="en-US" sz="2400" dirty="0" err="1" smtClean="0"/>
              <a:t>không</a:t>
            </a:r>
            <a:r>
              <a:rPr lang="en-US" sz="2400" dirty="0" smtClean="0"/>
              <a:t> </a:t>
            </a:r>
            <a:r>
              <a:rPr lang="en-US" sz="2400" dirty="0" err="1"/>
              <a:t>có</a:t>
            </a:r>
            <a:r>
              <a:rPr lang="en-US" sz="2400" dirty="0"/>
              <a:t> </a:t>
            </a:r>
            <a:r>
              <a:rPr lang="en-US" sz="2400" dirty="0" err="1"/>
              <a:t>khả</a:t>
            </a:r>
            <a:r>
              <a:rPr lang="en-US" sz="2400" dirty="0"/>
              <a:t> </a:t>
            </a:r>
            <a:r>
              <a:rPr lang="en-US" sz="2400" dirty="0" err="1" smtClean="0"/>
              <a:t>năng</a:t>
            </a:r>
            <a:r>
              <a:rPr lang="en-US" sz="2400" dirty="0" smtClean="0"/>
              <a:t> </a:t>
            </a:r>
            <a:r>
              <a:rPr lang="en-US" sz="2400" dirty="0" err="1" smtClean="0"/>
              <a:t>dịch</a:t>
            </a:r>
            <a:r>
              <a:rPr lang="en-US" sz="2400" dirty="0"/>
              <a:t> </a:t>
            </a:r>
            <a:r>
              <a:rPr lang="en-US" sz="2400" dirty="0" err="1" smtClean="0"/>
              <a:t>chuyển</a:t>
            </a:r>
            <a:r>
              <a:rPr lang="en-US" sz="2400" dirty="0" smtClean="0"/>
              <a:t> </a:t>
            </a:r>
            <a:r>
              <a:rPr lang="en-US" sz="2400" dirty="0" err="1" smtClean="0"/>
              <a:t>theo</a:t>
            </a:r>
            <a:r>
              <a:rPr lang="en-US" sz="2400" dirty="0" smtClean="0"/>
              <a:t> </a:t>
            </a:r>
            <a:r>
              <a:rPr lang="en-US" sz="2400" dirty="0" err="1"/>
              <a:t>hướng</a:t>
            </a:r>
            <a:r>
              <a:rPr lang="en-US" sz="2400" dirty="0"/>
              <a:t> </a:t>
            </a:r>
            <a:r>
              <a:rPr lang="en-US" sz="2400" dirty="0" err="1"/>
              <a:t>thay</a:t>
            </a:r>
            <a:r>
              <a:rPr lang="en-US" sz="2400" dirty="0"/>
              <a:t> </a:t>
            </a:r>
            <a:r>
              <a:rPr lang="en-US" sz="2400" dirty="0" err="1"/>
              <a:t>đổi</a:t>
            </a:r>
            <a:r>
              <a:rPr lang="en-US" sz="2400" dirty="0" smtClean="0"/>
              <a:t>.</a:t>
            </a:r>
          </a:p>
          <a:p>
            <a:r>
              <a:rPr lang="en-US" sz="2400" dirty="0" smtClean="0"/>
              <a:t> </a:t>
            </a:r>
            <a:r>
              <a:rPr lang="en-US" sz="2400" dirty="0" err="1"/>
              <a:t>Dự</a:t>
            </a:r>
            <a:r>
              <a:rPr lang="en-US" sz="2400" dirty="0"/>
              <a:t> </a:t>
            </a:r>
            <a:r>
              <a:rPr lang="en-US" sz="2400" dirty="0" err="1"/>
              <a:t>đoán</a:t>
            </a:r>
            <a:r>
              <a:rPr lang="en-US" sz="2400" dirty="0"/>
              <a:t> </a:t>
            </a:r>
            <a:r>
              <a:rPr lang="en-US" sz="2400" dirty="0" smtClean="0"/>
              <a:t>T/C </a:t>
            </a:r>
            <a:r>
              <a:rPr lang="en-US" sz="2400" dirty="0" err="1" smtClean="0"/>
              <a:t>sẽ</a:t>
            </a:r>
            <a:r>
              <a:rPr lang="en-US" sz="2400" dirty="0" smtClean="0"/>
              <a:t> </a:t>
            </a:r>
            <a:r>
              <a:rPr lang="en-US" sz="2400" dirty="0" err="1" smtClean="0"/>
              <a:t>vẫn</a:t>
            </a:r>
            <a:r>
              <a:rPr lang="en-US" sz="2400" dirty="0" smtClean="0"/>
              <a:t> </a:t>
            </a:r>
            <a:r>
              <a:rPr lang="en-US" sz="2400" dirty="0" err="1"/>
              <a:t>cảm</a:t>
            </a:r>
            <a:r>
              <a:rPr lang="en-US" sz="2400" dirty="0"/>
              <a:t> </a:t>
            </a:r>
            <a:r>
              <a:rPr lang="en-US" sz="2400" dirty="0" err="1"/>
              <a:t>thấy</a:t>
            </a:r>
            <a:r>
              <a:rPr lang="en-US" sz="2400" dirty="0"/>
              <a:t> </a:t>
            </a:r>
            <a:r>
              <a:rPr lang="en-US" sz="2400" dirty="0" err="1"/>
              <a:t>chán</a:t>
            </a:r>
            <a:r>
              <a:rPr lang="en-US" sz="2400" dirty="0"/>
              <a:t> </a:t>
            </a:r>
            <a:r>
              <a:rPr lang="en-US" sz="2400" dirty="0" err="1"/>
              <a:t>nản</a:t>
            </a:r>
            <a:r>
              <a:rPr lang="en-US" sz="2400" dirty="0" smtClean="0"/>
              <a:t>.</a:t>
            </a:r>
            <a:endParaRPr lang="en-US" sz="2400" dirty="0"/>
          </a:p>
        </p:txBody>
      </p:sp>
    </p:spTree>
    <p:extLst>
      <p:ext uri="{BB962C8B-B14F-4D97-AF65-F5344CB8AC3E}">
        <p14:creationId xmlns:p14="http://schemas.microsoft.com/office/powerpoint/2010/main" val="2494043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1"/>
                </a:solidFill>
              </a:rPr>
              <a:t> </a:t>
            </a:r>
            <a:r>
              <a:rPr lang="en-US" dirty="0" err="1">
                <a:solidFill>
                  <a:schemeClr val="accent1"/>
                </a:solidFill>
              </a:rPr>
              <a:t>Tinh</a:t>
            </a:r>
            <a:r>
              <a:rPr lang="en-US" dirty="0">
                <a:solidFill>
                  <a:schemeClr val="accent1"/>
                </a:solidFill>
              </a:rPr>
              <a:t> </a:t>
            </a:r>
            <a:r>
              <a:rPr lang="en-US" dirty="0" err="1">
                <a:solidFill>
                  <a:schemeClr val="accent1"/>
                </a:solidFill>
              </a:rPr>
              <a:t>thần</a:t>
            </a:r>
            <a:r>
              <a:rPr lang="en-US" dirty="0">
                <a:solidFill>
                  <a:schemeClr val="accent1"/>
                </a:solidFill>
              </a:rPr>
              <a:t> PVTĐL  - </a:t>
            </a:r>
            <a:r>
              <a:rPr lang="en-US" dirty="0" err="1">
                <a:solidFill>
                  <a:schemeClr val="accent1"/>
                </a:solidFill>
              </a:rPr>
              <a:t>Bài</a:t>
            </a:r>
            <a:r>
              <a:rPr lang="en-US" dirty="0">
                <a:solidFill>
                  <a:schemeClr val="accent1"/>
                </a:solidFill>
              </a:rPr>
              <a:t> </a:t>
            </a:r>
            <a:r>
              <a:rPr lang="en-US" dirty="0" err="1">
                <a:solidFill>
                  <a:schemeClr val="accent1"/>
                </a:solidFill>
              </a:rPr>
              <a:t>tập</a:t>
            </a:r>
            <a:endParaRPr lang="en-US" dirty="0">
              <a:solidFill>
                <a:schemeClr val="accent1"/>
              </a:solidFill>
            </a:endParaRPr>
          </a:p>
        </p:txBody>
      </p:sp>
      <p:sp>
        <p:nvSpPr>
          <p:cNvPr id="3" name="Content Placeholder 2"/>
          <p:cNvSpPr>
            <a:spLocks noGrp="1"/>
          </p:cNvSpPr>
          <p:nvPr>
            <p:ph idx="1"/>
          </p:nvPr>
        </p:nvSpPr>
        <p:spPr>
          <a:xfrm>
            <a:off x="457199" y="1417638"/>
            <a:ext cx="7826991" cy="5276244"/>
          </a:xfrm>
        </p:spPr>
        <p:txBody>
          <a:bodyPr>
            <a:normAutofit/>
          </a:bodyPr>
          <a:lstStyle/>
          <a:p>
            <a:pPr marL="114300" indent="0">
              <a:buNone/>
            </a:pPr>
            <a:r>
              <a:rPr lang="en-US" sz="2800" dirty="0" err="1"/>
              <a:t>Đúng</a:t>
            </a:r>
            <a:r>
              <a:rPr lang="en-US" sz="2800" dirty="0"/>
              <a:t> hay </a:t>
            </a:r>
            <a:r>
              <a:rPr lang="en-US" sz="2800" dirty="0" err="1"/>
              <a:t>sai</a:t>
            </a:r>
            <a:endParaRPr lang="en-US" sz="2800" dirty="0"/>
          </a:p>
          <a:p>
            <a:pPr marL="571500" indent="-457200">
              <a:buFont typeface="+mj-lt"/>
              <a:buAutoNum type="arabicPeriod"/>
            </a:pPr>
            <a:r>
              <a:rPr lang="en-US" sz="2800" dirty="0" err="1"/>
              <a:t>Mục</a:t>
            </a:r>
            <a:r>
              <a:rPr lang="en-US" sz="2800" dirty="0"/>
              <a:t> </a:t>
            </a:r>
            <a:r>
              <a:rPr lang="en-US" sz="2800" dirty="0" err="1"/>
              <a:t>đích</a:t>
            </a:r>
            <a:r>
              <a:rPr lang="en-US" sz="2800" dirty="0"/>
              <a:t> </a:t>
            </a:r>
            <a:r>
              <a:rPr lang="en-US" sz="2800" dirty="0" err="1"/>
              <a:t>tham</a:t>
            </a:r>
            <a:r>
              <a:rPr lang="en-US" sz="2800" dirty="0"/>
              <a:t> </a:t>
            </a:r>
            <a:r>
              <a:rPr lang="en-US" sz="2800" dirty="0" err="1"/>
              <a:t>vấn</a:t>
            </a:r>
            <a:r>
              <a:rPr lang="en-US" sz="2800" dirty="0"/>
              <a:t> </a:t>
            </a:r>
            <a:r>
              <a:rPr lang="en-US" sz="2800" dirty="0" err="1"/>
              <a:t>là</a:t>
            </a:r>
            <a:r>
              <a:rPr lang="en-US" sz="2800" dirty="0"/>
              <a:t> </a:t>
            </a:r>
            <a:r>
              <a:rPr lang="en-US" sz="2800" dirty="0" err="1"/>
              <a:t>để</a:t>
            </a:r>
            <a:r>
              <a:rPr lang="en-US" sz="2800" dirty="0"/>
              <a:t> </a:t>
            </a:r>
            <a:r>
              <a:rPr lang="en-US" sz="2800" dirty="0" err="1"/>
              <a:t>mang</a:t>
            </a:r>
            <a:r>
              <a:rPr lang="en-US" sz="2800" dirty="0"/>
              <a:t> </a:t>
            </a:r>
            <a:r>
              <a:rPr lang="en-US" sz="2800" dirty="0" err="1"/>
              <a:t>lại</a:t>
            </a:r>
            <a:r>
              <a:rPr lang="en-US" sz="2800" dirty="0"/>
              <a:t> </a:t>
            </a:r>
            <a:r>
              <a:rPr lang="en-US" sz="2800" dirty="0" err="1"/>
              <a:t>lợi</a:t>
            </a:r>
            <a:r>
              <a:rPr lang="en-US" sz="2800" dirty="0"/>
              <a:t> </a:t>
            </a:r>
            <a:r>
              <a:rPr lang="en-US" sz="2800" dirty="0" err="1"/>
              <a:t>ích</a:t>
            </a:r>
            <a:r>
              <a:rPr lang="en-US" sz="2800" dirty="0"/>
              <a:t> </a:t>
            </a:r>
            <a:r>
              <a:rPr lang="en-US" sz="2800" dirty="0" err="1"/>
              <a:t>cho</a:t>
            </a:r>
            <a:r>
              <a:rPr lang="en-US" sz="2800" dirty="0"/>
              <a:t> TC, </a:t>
            </a:r>
            <a:r>
              <a:rPr lang="en-US" sz="2800" dirty="0" err="1"/>
              <a:t>chứ</a:t>
            </a:r>
            <a:r>
              <a:rPr lang="en-US" sz="2800" dirty="0"/>
              <a:t> </a:t>
            </a:r>
            <a:r>
              <a:rPr lang="en-US" sz="2800" dirty="0" err="1"/>
              <a:t>không</a:t>
            </a:r>
            <a:r>
              <a:rPr lang="en-US" sz="2800" dirty="0"/>
              <a:t> </a:t>
            </a:r>
            <a:r>
              <a:rPr lang="en-US" sz="2800" dirty="0" err="1"/>
              <a:t>phải</a:t>
            </a:r>
            <a:r>
              <a:rPr lang="en-US" sz="2800" dirty="0"/>
              <a:t> </a:t>
            </a:r>
            <a:r>
              <a:rPr lang="en-US" sz="2800" dirty="0" err="1" smtClean="0"/>
              <a:t>cho</a:t>
            </a:r>
            <a:r>
              <a:rPr lang="en-US" sz="2800" dirty="0" smtClean="0"/>
              <a:t> TVV.</a:t>
            </a:r>
            <a:endParaRPr lang="en-US" sz="2800" dirty="0"/>
          </a:p>
          <a:p>
            <a:pPr marL="571500" indent="-457200">
              <a:buFont typeface="+mj-lt"/>
              <a:buAutoNum type="arabicPeriod"/>
            </a:pPr>
            <a:r>
              <a:rPr lang="en-US" sz="2800" dirty="0" err="1"/>
              <a:t>Chỉ</a:t>
            </a:r>
            <a:r>
              <a:rPr lang="en-US" sz="2800" dirty="0"/>
              <a:t> </a:t>
            </a:r>
            <a:r>
              <a:rPr lang="en-US" sz="2800" dirty="0" err="1"/>
              <a:t>có</a:t>
            </a:r>
            <a:r>
              <a:rPr lang="en-US" sz="2800" dirty="0"/>
              <a:t> </a:t>
            </a:r>
            <a:r>
              <a:rPr lang="en-US" sz="2800" dirty="0" err="1"/>
              <a:t>tự</a:t>
            </a:r>
            <a:r>
              <a:rPr lang="en-US" sz="2800" dirty="0"/>
              <a:t> </a:t>
            </a:r>
            <a:r>
              <a:rPr lang="en-US" sz="2800" dirty="0" err="1"/>
              <a:t>mình</a:t>
            </a:r>
            <a:r>
              <a:rPr lang="en-US" sz="2800" dirty="0"/>
              <a:t> </a:t>
            </a:r>
            <a:r>
              <a:rPr lang="en-US" sz="2800" dirty="0" err="1"/>
              <a:t>có</a:t>
            </a:r>
            <a:r>
              <a:rPr lang="en-US" sz="2800" dirty="0"/>
              <a:t> ý </a:t>
            </a:r>
            <a:r>
              <a:rPr lang="en-US" sz="2800" dirty="0" err="1"/>
              <a:t>định</a:t>
            </a:r>
            <a:r>
              <a:rPr lang="en-US" sz="2800" dirty="0"/>
              <a:t> </a:t>
            </a:r>
            <a:r>
              <a:rPr lang="en-US" sz="2800" dirty="0" err="1"/>
              <a:t>thay</a:t>
            </a:r>
            <a:r>
              <a:rPr lang="en-US" sz="2800" dirty="0"/>
              <a:t> </a:t>
            </a:r>
            <a:r>
              <a:rPr lang="en-US" sz="2800" dirty="0" err="1"/>
              <a:t>đổi</a:t>
            </a:r>
            <a:r>
              <a:rPr lang="en-US" sz="2800" dirty="0"/>
              <a:t> </a:t>
            </a:r>
            <a:r>
              <a:rPr lang="en-US" sz="2800" dirty="0" err="1"/>
              <a:t>mới</a:t>
            </a:r>
            <a:r>
              <a:rPr lang="en-US" sz="2800" dirty="0"/>
              <a:t> </a:t>
            </a:r>
            <a:r>
              <a:rPr lang="en-US" sz="2800" dirty="0" err="1"/>
              <a:t>bền</a:t>
            </a:r>
            <a:r>
              <a:rPr lang="en-US" sz="2800" dirty="0"/>
              <a:t> </a:t>
            </a:r>
            <a:r>
              <a:rPr lang="en-US" sz="2800" dirty="0" err="1" smtClean="0"/>
              <a:t>vững</a:t>
            </a:r>
            <a:r>
              <a:rPr lang="en-US" sz="2800" dirty="0"/>
              <a:t>,</a:t>
            </a:r>
            <a:r>
              <a:rPr lang="en-US" sz="2800" dirty="0" smtClean="0"/>
              <a:t> </a:t>
            </a:r>
            <a:r>
              <a:rPr lang="en-US" sz="2800" dirty="0"/>
              <a:t>TVV </a:t>
            </a:r>
            <a:r>
              <a:rPr lang="en-US" sz="2800" dirty="0" err="1" smtClean="0"/>
              <a:t>chỉ</a:t>
            </a:r>
            <a:r>
              <a:rPr lang="en-US" sz="2800" dirty="0"/>
              <a:t> </a:t>
            </a:r>
            <a:r>
              <a:rPr lang="en-US" sz="2800" dirty="0" err="1" smtClean="0"/>
              <a:t>là</a:t>
            </a:r>
            <a:r>
              <a:rPr lang="en-US" sz="2800" dirty="0" smtClean="0"/>
              <a:t> ng</a:t>
            </a:r>
            <a:r>
              <a:rPr lang="vi-VN" sz="2800" dirty="0" smtClean="0"/>
              <a:t>ười</a:t>
            </a:r>
            <a:r>
              <a:rPr lang="en-US" sz="2800" dirty="0" smtClean="0"/>
              <a:t> </a:t>
            </a:r>
            <a:r>
              <a:rPr lang="en-US" sz="2800" dirty="0" err="1" smtClean="0"/>
              <a:t>tạo</a:t>
            </a:r>
            <a:r>
              <a:rPr lang="en-US" sz="2800" dirty="0" smtClean="0"/>
              <a:t> </a:t>
            </a:r>
            <a:r>
              <a:rPr lang="en-US" sz="2800" dirty="0" err="1"/>
              <a:t>thuận</a:t>
            </a:r>
            <a:r>
              <a:rPr lang="en-US" sz="2800" dirty="0"/>
              <a:t> </a:t>
            </a:r>
            <a:r>
              <a:rPr lang="en-US" sz="2800" dirty="0" err="1"/>
              <a:t>lợi</a:t>
            </a:r>
            <a:r>
              <a:rPr lang="en-US" sz="2800" dirty="0"/>
              <a:t> </a:t>
            </a:r>
            <a:r>
              <a:rPr lang="en-US" sz="2800" dirty="0" err="1"/>
              <a:t>cho</a:t>
            </a:r>
            <a:r>
              <a:rPr lang="en-US" sz="2800" dirty="0"/>
              <a:t> </a:t>
            </a:r>
            <a:r>
              <a:rPr lang="en-US" sz="2800" dirty="0" err="1"/>
              <a:t>quá</a:t>
            </a:r>
            <a:r>
              <a:rPr lang="en-US" sz="2800" dirty="0"/>
              <a:t> </a:t>
            </a:r>
            <a:r>
              <a:rPr lang="en-US" sz="2800" dirty="0" err="1"/>
              <a:t>trình</a:t>
            </a:r>
            <a:r>
              <a:rPr lang="en-US" sz="2800" dirty="0"/>
              <a:t> </a:t>
            </a:r>
            <a:r>
              <a:rPr lang="en-US" sz="2800" dirty="0" err="1"/>
              <a:t>thay</a:t>
            </a:r>
            <a:r>
              <a:rPr lang="en-US" sz="2800" dirty="0"/>
              <a:t> </a:t>
            </a:r>
            <a:r>
              <a:rPr lang="en-US" sz="2800" dirty="0" err="1"/>
              <a:t>đổi</a:t>
            </a:r>
            <a:r>
              <a:rPr lang="en-US" sz="2800" dirty="0"/>
              <a:t> </a:t>
            </a:r>
            <a:r>
              <a:rPr lang="en-US" sz="2800" dirty="0" err="1" smtClean="0"/>
              <a:t>diễn</a:t>
            </a:r>
            <a:r>
              <a:rPr lang="en-US" sz="2800" dirty="0" smtClean="0"/>
              <a:t> </a:t>
            </a:r>
            <a:r>
              <a:rPr lang="en-US" sz="2800" dirty="0" err="1" smtClean="0"/>
              <a:t>ra</a:t>
            </a:r>
            <a:r>
              <a:rPr lang="en-US" sz="2800" dirty="0" smtClean="0"/>
              <a:t> </a:t>
            </a:r>
            <a:r>
              <a:rPr lang="en-US" sz="2800" dirty="0" err="1" smtClean="0"/>
              <a:t>tự</a:t>
            </a:r>
            <a:r>
              <a:rPr lang="en-US" sz="2800" dirty="0" smtClean="0"/>
              <a:t> </a:t>
            </a:r>
            <a:r>
              <a:rPr lang="en-US" sz="2800" dirty="0" err="1" smtClean="0"/>
              <a:t>nhiên</a:t>
            </a:r>
            <a:r>
              <a:rPr lang="en-US" sz="2800" dirty="0"/>
              <a:t>.</a:t>
            </a:r>
          </a:p>
          <a:p>
            <a:pPr marL="571500" indent="-457200">
              <a:buFont typeface="+mj-lt"/>
              <a:buAutoNum type="arabicPeriod"/>
            </a:pPr>
            <a:r>
              <a:rPr lang="en-US" sz="2800" dirty="0"/>
              <a:t>TC </a:t>
            </a:r>
            <a:r>
              <a:rPr lang="en-US" sz="2800" dirty="0" err="1"/>
              <a:t>không</a:t>
            </a:r>
            <a:r>
              <a:rPr lang="en-US" sz="2800" dirty="0"/>
              <a:t> </a:t>
            </a:r>
            <a:r>
              <a:rPr lang="en-US" sz="2800" dirty="0" err="1"/>
              <a:t>biết</a:t>
            </a:r>
            <a:r>
              <a:rPr lang="en-US" sz="2800" dirty="0"/>
              <a:t> </a:t>
            </a:r>
            <a:r>
              <a:rPr lang="en-US" sz="2800" dirty="0" err="1"/>
              <a:t>gì</a:t>
            </a:r>
            <a:r>
              <a:rPr lang="en-US" sz="2800" dirty="0"/>
              <a:t> </a:t>
            </a:r>
            <a:r>
              <a:rPr lang="en-US" sz="2800" dirty="0" err="1"/>
              <a:t>về</a:t>
            </a:r>
            <a:r>
              <a:rPr lang="en-US" sz="2800" dirty="0"/>
              <a:t> </a:t>
            </a:r>
            <a:r>
              <a:rPr lang="en-US" sz="2800" dirty="0" err="1"/>
              <a:t>chính</a:t>
            </a:r>
            <a:r>
              <a:rPr lang="en-US" sz="2800" dirty="0"/>
              <a:t> </a:t>
            </a:r>
            <a:r>
              <a:rPr lang="en-US" sz="2800" dirty="0" err="1"/>
              <a:t>họ</a:t>
            </a:r>
            <a:r>
              <a:rPr lang="en-US" sz="2800" dirty="0"/>
              <a:t>.</a:t>
            </a:r>
          </a:p>
          <a:p>
            <a:pPr marL="571500" indent="-457200">
              <a:buFont typeface="+mj-lt"/>
              <a:buAutoNum type="arabicPeriod"/>
            </a:pPr>
            <a:r>
              <a:rPr lang="en-US" sz="2800" dirty="0" err="1"/>
              <a:t>Không</a:t>
            </a:r>
            <a:r>
              <a:rPr lang="en-US" sz="2800" dirty="0"/>
              <a:t> </a:t>
            </a:r>
            <a:r>
              <a:rPr lang="en-US" sz="2800" dirty="0" err="1"/>
              <a:t>ai</a:t>
            </a:r>
            <a:r>
              <a:rPr lang="en-US" sz="2800" dirty="0"/>
              <a:t> </a:t>
            </a:r>
            <a:r>
              <a:rPr lang="en-US" sz="2800" dirty="0" err="1"/>
              <a:t>có</a:t>
            </a:r>
            <a:r>
              <a:rPr lang="en-US" sz="2800" dirty="0"/>
              <a:t> </a:t>
            </a:r>
            <a:r>
              <a:rPr lang="en-US" sz="2800" dirty="0" err="1"/>
              <a:t>thể</a:t>
            </a:r>
            <a:r>
              <a:rPr lang="en-US" sz="2800" dirty="0"/>
              <a:t> </a:t>
            </a:r>
            <a:r>
              <a:rPr lang="en-US" sz="2800" dirty="0" err="1"/>
              <a:t>bắt</a:t>
            </a:r>
            <a:r>
              <a:rPr lang="en-US" sz="2800" dirty="0"/>
              <a:t> </a:t>
            </a:r>
            <a:r>
              <a:rPr lang="en-US" sz="2800" dirty="0" err="1"/>
              <a:t>ai</a:t>
            </a:r>
            <a:r>
              <a:rPr lang="en-US" sz="2800" dirty="0"/>
              <a:t> </a:t>
            </a:r>
            <a:r>
              <a:rPr lang="en-US" sz="2800" dirty="0" err="1"/>
              <a:t>thay</a:t>
            </a:r>
            <a:r>
              <a:rPr lang="en-US" sz="2800" dirty="0"/>
              <a:t> </a:t>
            </a:r>
            <a:r>
              <a:rPr lang="en-US" sz="2800" dirty="0" err="1"/>
              <a:t>đổi</a:t>
            </a:r>
            <a:r>
              <a:rPr lang="en-US" sz="2800" dirty="0"/>
              <a:t>. </a:t>
            </a:r>
          </a:p>
          <a:p>
            <a:pPr marL="571500" indent="-457200">
              <a:buFont typeface="+mj-lt"/>
              <a:buAutoNum type="arabicPeriod"/>
            </a:pPr>
            <a:r>
              <a:rPr lang="en-US" sz="2800" dirty="0" smtClean="0"/>
              <a:t>TVV </a:t>
            </a:r>
            <a:r>
              <a:rPr lang="en-US" sz="2800" dirty="0" err="1"/>
              <a:t>không</a:t>
            </a:r>
            <a:r>
              <a:rPr lang="en-US" sz="2800" dirty="0"/>
              <a:t> </a:t>
            </a:r>
            <a:r>
              <a:rPr lang="en-US" sz="2800" dirty="0" err="1"/>
              <a:t>cần</a:t>
            </a:r>
            <a:r>
              <a:rPr lang="en-US" sz="2800" dirty="0"/>
              <a:t> </a:t>
            </a:r>
            <a:r>
              <a:rPr lang="en-US" sz="2800" dirty="0" err="1"/>
              <a:t>có</a:t>
            </a:r>
            <a:r>
              <a:rPr lang="en-US" sz="2800" dirty="0"/>
              <a:t> </a:t>
            </a:r>
            <a:r>
              <a:rPr lang="en-US" sz="2800" dirty="0" err="1"/>
              <a:t>nhiều</a:t>
            </a:r>
            <a:r>
              <a:rPr lang="en-US" sz="2800" dirty="0"/>
              <a:t> </a:t>
            </a:r>
            <a:r>
              <a:rPr lang="en-US" sz="2800" dirty="0" err="1"/>
              <a:t>sáng</a:t>
            </a:r>
            <a:r>
              <a:rPr lang="en-US" sz="2800" dirty="0"/>
              <a:t> </a:t>
            </a:r>
            <a:r>
              <a:rPr lang="en-US" sz="2800" dirty="0" err="1"/>
              <a:t>kiến</a:t>
            </a:r>
            <a:r>
              <a:rPr lang="en-US" sz="2800" dirty="0"/>
              <a:t>, ý </a:t>
            </a:r>
            <a:r>
              <a:rPr lang="en-US" sz="2800" dirty="0" err="1"/>
              <a:t>kiến</a:t>
            </a:r>
            <a:r>
              <a:rPr lang="en-US" sz="2800" dirty="0"/>
              <a:t> hay </a:t>
            </a:r>
            <a:r>
              <a:rPr lang="en-US" sz="2800" dirty="0" err="1"/>
              <a:t>nhất</a:t>
            </a:r>
            <a:r>
              <a:rPr lang="en-US" sz="2800" dirty="0"/>
              <a:t> </a:t>
            </a:r>
            <a:r>
              <a:rPr lang="en-US" sz="2800" dirty="0" err="1" smtClean="0"/>
              <a:t>là</a:t>
            </a:r>
            <a:r>
              <a:rPr lang="en-US" sz="2800" dirty="0"/>
              <a:t> </a:t>
            </a:r>
            <a:r>
              <a:rPr lang="en-US" sz="2800" dirty="0" err="1" smtClean="0"/>
              <a:t>những</a:t>
            </a:r>
            <a:r>
              <a:rPr lang="en-US" sz="2800" dirty="0" smtClean="0"/>
              <a:t> </a:t>
            </a:r>
            <a:r>
              <a:rPr lang="vi-VN" sz="2800" dirty="0" smtClean="0"/>
              <a:t>đ</a:t>
            </a:r>
            <a:r>
              <a:rPr lang="en-US" sz="2800" dirty="0" err="1" smtClean="0"/>
              <a:t>iều</a:t>
            </a:r>
            <a:r>
              <a:rPr lang="en-US" sz="2800" dirty="0" smtClean="0"/>
              <a:t> </a:t>
            </a:r>
            <a:r>
              <a:rPr lang="vi-VN" sz="2800" dirty="0" smtClean="0"/>
              <a:t>đó</a:t>
            </a:r>
            <a:r>
              <a:rPr lang="en-US" sz="2800" dirty="0" smtClean="0"/>
              <a:t> </a:t>
            </a:r>
            <a:r>
              <a:rPr lang="en-US" sz="2800" dirty="0" err="1" smtClean="0"/>
              <a:t>tự</a:t>
            </a:r>
            <a:r>
              <a:rPr lang="en-US" sz="2800" dirty="0"/>
              <a:t> </a:t>
            </a:r>
            <a:r>
              <a:rPr lang="en-US" sz="2800" dirty="0" err="1" smtClean="0"/>
              <a:t>xuất</a:t>
            </a:r>
            <a:r>
              <a:rPr lang="en-US" sz="2800" dirty="0" smtClean="0"/>
              <a:t> </a:t>
            </a:r>
            <a:r>
              <a:rPr lang="en-US" sz="2800" dirty="0" err="1" smtClean="0"/>
              <a:t>nơi</a:t>
            </a:r>
            <a:r>
              <a:rPr lang="en-US" sz="2800" dirty="0" smtClean="0"/>
              <a:t> TC.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r>
              <a:rPr lang="en-US" sz="4000" dirty="0" smtClean="0"/>
              <a:t> </a:t>
            </a:r>
            <a:r>
              <a:rPr lang="en-US" sz="4000" dirty="0"/>
              <a:t>3</a:t>
            </a:r>
            <a:endParaRPr lang="en-US" sz="2700" dirty="0"/>
          </a:p>
        </p:txBody>
      </p:sp>
      <p:sp>
        <p:nvSpPr>
          <p:cNvPr id="3" name="Content Placeholder 2"/>
          <p:cNvSpPr>
            <a:spLocks noGrp="1"/>
          </p:cNvSpPr>
          <p:nvPr>
            <p:ph idx="1"/>
          </p:nvPr>
        </p:nvSpPr>
        <p:spPr>
          <a:xfrm>
            <a:off x="252483" y="1417638"/>
            <a:ext cx="8229600" cy="5215174"/>
          </a:xfrm>
        </p:spPr>
        <p:txBody>
          <a:bodyPr>
            <a:noAutofit/>
          </a:bodyPr>
          <a:lstStyle/>
          <a:p>
            <a:r>
              <a:rPr lang="en-US" sz="2400" dirty="0" smtClean="0"/>
              <a:t>"</a:t>
            </a:r>
            <a:r>
              <a:rPr lang="en-US" sz="2400" dirty="0" err="1"/>
              <a:t>Đây</a:t>
            </a:r>
            <a:r>
              <a:rPr lang="en-US" sz="2400" dirty="0"/>
              <a:t> </a:t>
            </a:r>
            <a:r>
              <a:rPr lang="en-US" sz="2400" dirty="0" err="1"/>
              <a:t>là</a:t>
            </a:r>
            <a:r>
              <a:rPr lang="en-US" sz="2400" dirty="0"/>
              <a:t> </a:t>
            </a:r>
            <a:r>
              <a:rPr lang="en-US" sz="2400" dirty="0" err="1"/>
              <a:t>những</a:t>
            </a:r>
            <a:r>
              <a:rPr lang="en-US" sz="2400" dirty="0"/>
              <a:t> </a:t>
            </a:r>
            <a:r>
              <a:rPr lang="en-US" sz="2400" dirty="0" err="1"/>
              <a:t>gì</a:t>
            </a:r>
            <a:r>
              <a:rPr lang="en-US" sz="2400" dirty="0"/>
              <a:t> </a:t>
            </a:r>
            <a:r>
              <a:rPr lang="en-US" sz="2400" dirty="0" err="1"/>
              <a:t>bạn</a:t>
            </a:r>
            <a:r>
              <a:rPr lang="en-US" sz="2400" dirty="0"/>
              <a:t> </a:t>
            </a:r>
            <a:r>
              <a:rPr lang="en-US" sz="2400" dirty="0" err="1"/>
              <a:t>đã</a:t>
            </a:r>
            <a:r>
              <a:rPr lang="en-US" sz="2400" dirty="0"/>
              <a:t> </a:t>
            </a:r>
            <a:r>
              <a:rPr lang="en-US" sz="2400" dirty="0" err="1"/>
              <a:t>nói</a:t>
            </a:r>
            <a:r>
              <a:rPr lang="en-US" sz="2400" dirty="0"/>
              <a:t> </a:t>
            </a:r>
            <a:r>
              <a:rPr lang="en-US" sz="2400" dirty="0" err="1"/>
              <a:t>với</a:t>
            </a:r>
            <a:r>
              <a:rPr lang="en-US" sz="2400" dirty="0"/>
              <a:t> </a:t>
            </a:r>
            <a:r>
              <a:rPr lang="en-US" sz="2400" dirty="0" err="1"/>
              <a:t>tôi</a:t>
            </a:r>
            <a:r>
              <a:rPr lang="en-US" sz="2400" dirty="0"/>
              <a:t>. </a:t>
            </a:r>
            <a:r>
              <a:rPr lang="en-US" sz="2400" dirty="0" err="1"/>
              <a:t>Bác</a:t>
            </a:r>
            <a:r>
              <a:rPr lang="en-US" sz="2400" dirty="0"/>
              <a:t> </a:t>
            </a:r>
            <a:r>
              <a:rPr lang="en-US" sz="2400" dirty="0" err="1"/>
              <a:t>sỹ</a:t>
            </a:r>
            <a:r>
              <a:rPr lang="en-US" sz="2400" dirty="0"/>
              <a:t> </a:t>
            </a:r>
            <a:r>
              <a:rPr lang="en-US" sz="2400" dirty="0" err="1"/>
              <a:t>nhận</a:t>
            </a:r>
            <a:r>
              <a:rPr lang="en-US" sz="2400" dirty="0"/>
              <a:t> </a:t>
            </a:r>
            <a:r>
              <a:rPr lang="en-US" sz="2400" dirty="0" err="1"/>
              <a:t>thấy</a:t>
            </a:r>
            <a:r>
              <a:rPr lang="en-US" sz="2400" dirty="0"/>
              <a:t> </a:t>
            </a:r>
            <a:r>
              <a:rPr lang="en-US" sz="2400" dirty="0" err="1"/>
              <a:t>xét</a:t>
            </a:r>
            <a:r>
              <a:rPr lang="en-US" sz="2400" dirty="0"/>
              <a:t> </a:t>
            </a:r>
            <a:r>
              <a:rPr lang="en-US" sz="2400" dirty="0" err="1"/>
              <a:t>nghiệm</a:t>
            </a:r>
            <a:r>
              <a:rPr lang="en-US" sz="2400" dirty="0"/>
              <a:t> </a:t>
            </a:r>
            <a:r>
              <a:rPr lang="en-US" sz="2400" dirty="0" err="1"/>
              <a:t>máu</a:t>
            </a:r>
            <a:r>
              <a:rPr lang="en-US" sz="2400" dirty="0"/>
              <a:t> </a:t>
            </a:r>
            <a:r>
              <a:rPr lang="en-US" sz="2400" dirty="0" err="1"/>
              <a:t>tăng</a:t>
            </a:r>
            <a:r>
              <a:rPr lang="en-US" sz="2400" dirty="0"/>
              <a:t> </a:t>
            </a:r>
            <a:r>
              <a:rPr lang="en-US" sz="2400" dirty="0" err="1"/>
              <a:t>lên</a:t>
            </a:r>
            <a:r>
              <a:rPr lang="en-US" sz="2400" dirty="0"/>
              <a:t> </a:t>
            </a:r>
            <a:r>
              <a:rPr lang="en-US" sz="2400" dirty="0" err="1"/>
              <a:t>thường</a:t>
            </a:r>
            <a:r>
              <a:rPr lang="en-US" sz="2400" dirty="0"/>
              <a:t> </a:t>
            </a:r>
            <a:r>
              <a:rPr lang="en-US" sz="2400" dirty="0" err="1"/>
              <a:t>là</a:t>
            </a:r>
            <a:r>
              <a:rPr lang="en-US" sz="2400" dirty="0"/>
              <a:t> </a:t>
            </a:r>
            <a:r>
              <a:rPr lang="en-US" sz="2400" dirty="0" err="1"/>
              <a:t>vì</a:t>
            </a:r>
            <a:r>
              <a:rPr lang="en-US" sz="2400" dirty="0"/>
              <a:t> </a:t>
            </a:r>
            <a:r>
              <a:rPr lang="en-US" sz="2400" dirty="0" err="1"/>
              <a:t>việc</a:t>
            </a:r>
            <a:r>
              <a:rPr lang="en-US" sz="2400" dirty="0"/>
              <a:t> </a:t>
            </a:r>
            <a:r>
              <a:rPr lang="en-US" sz="2400" dirty="0" err="1"/>
              <a:t>uống</a:t>
            </a:r>
            <a:r>
              <a:rPr lang="en-US" sz="2400" dirty="0"/>
              <a:t> </a:t>
            </a:r>
            <a:r>
              <a:rPr lang="en-US" sz="2400" dirty="0" err="1"/>
              <a:t>quá</a:t>
            </a:r>
            <a:r>
              <a:rPr lang="en-US" sz="2400" dirty="0"/>
              <a:t> </a:t>
            </a:r>
            <a:r>
              <a:rPr lang="en-US" sz="2400" dirty="0" err="1"/>
              <a:t>nhiều</a:t>
            </a:r>
            <a:r>
              <a:rPr lang="en-US" sz="2400" dirty="0"/>
              <a:t>, </a:t>
            </a:r>
            <a:r>
              <a:rPr lang="en-US" sz="2400" dirty="0" err="1"/>
              <a:t>và</a:t>
            </a:r>
            <a:r>
              <a:rPr lang="en-US" sz="2400" dirty="0"/>
              <a:t> </a:t>
            </a:r>
            <a:r>
              <a:rPr lang="en-US" sz="2400" dirty="0" err="1"/>
              <a:t>cô</a:t>
            </a:r>
            <a:r>
              <a:rPr lang="en-US" sz="2400" dirty="0"/>
              <a:t> </a:t>
            </a:r>
            <a:r>
              <a:rPr lang="en-US" sz="2400" dirty="0" err="1"/>
              <a:t>ấy</a:t>
            </a:r>
            <a:r>
              <a:rPr lang="en-US" sz="2400" dirty="0"/>
              <a:t> </a:t>
            </a:r>
            <a:r>
              <a:rPr lang="en-US" sz="2400" dirty="0" err="1"/>
              <a:t>quan</a:t>
            </a:r>
            <a:r>
              <a:rPr lang="en-US" sz="2400" dirty="0"/>
              <a:t> </a:t>
            </a:r>
            <a:r>
              <a:rPr lang="en-US" sz="2400" dirty="0" err="1"/>
              <a:t>tâm</a:t>
            </a:r>
            <a:r>
              <a:rPr lang="en-US" sz="2400" dirty="0"/>
              <a:t> </a:t>
            </a:r>
            <a:r>
              <a:rPr lang="en-US" sz="2400" dirty="0" err="1"/>
              <a:t>nên</a:t>
            </a:r>
            <a:r>
              <a:rPr lang="en-US" sz="2400" dirty="0"/>
              <a:t> </a:t>
            </a:r>
            <a:r>
              <a:rPr lang="en-US" sz="2400" dirty="0" err="1"/>
              <a:t>gọi</a:t>
            </a:r>
            <a:r>
              <a:rPr lang="en-US" sz="2400" dirty="0"/>
              <a:t> </a:t>
            </a:r>
            <a:r>
              <a:rPr lang="en-US" sz="2400" dirty="0" err="1"/>
              <a:t>thẳng</a:t>
            </a:r>
            <a:r>
              <a:rPr lang="en-US" sz="2400" dirty="0"/>
              <a:t> </a:t>
            </a:r>
            <a:r>
              <a:rPr lang="en-US" sz="2400" dirty="0" err="1"/>
              <a:t>bạn</a:t>
            </a:r>
            <a:r>
              <a:rPr lang="en-US" sz="2400" dirty="0"/>
              <a:t>. </a:t>
            </a:r>
            <a:r>
              <a:rPr lang="en-US" sz="2400" dirty="0" err="1"/>
              <a:t>Điều</a:t>
            </a:r>
            <a:r>
              <a:rPr lang="en-US" sz="2400" dirty="0"/>
              <a:t> </a:t>
            </a:r>
            <a:r>
              <a:rPr lang="en-US" sz="2400" dirty="0" err="1"/>
              <a:t>đó</a:t>
            </a:r>
            <a:r>
              <a:rPr lang="en-US" sz="2400" dirty="0"/>
              <a:t> </a:t>
            </a:r>
            <a:r>
              <a:rPr lang="en-US" sz="2400" dirty="0" err="1"/>
              <a:t>làm</a:t>
            </a:r>
            <a:r>
              <a:rPr lang="en-US" sz="2400" dirty="0"/>
              <a:t> </a:t>
            </a:r>
            <a:r>
              <a:rPr lang="en-US" sz="2400" dirty="0" err="1"/>
              <a:t>bạn</a:t>
            </a:r>
            <a:r>
              <a:rPr lang="en-US" sz="2400" dirty="0"/>
              <a:t> </a:t>
            </a:r>
            <a:r>
              <a:rPr lang="en-US" sz="2400" dirty="0" err="1"/>
              <a:t>hơi</a:t>
            </a:r>
            <a:r>
              <a:rPr lang="en-US" sz="2400" dirty="0"/>
              <a:t> </a:t>
            </a:r>
            <a:r>
              <a:rPr lang="en-US" sz="2400" dirty="0" err="1"/>
              <a:t>sợ</a:t>
            </a:r>
            <a:r>
              <a:rPr lang="en-US" sz="2400" dirty="0"/>
              <a:t>. </a:t>
            </a:r>
            <a:r>
              <a:rPr lang="en-US" sz="2400" dirty="0" err="1"/>
              <a:t>Bạn</a:t>
            </a:r>
            <a:r>
              <a:rPr lang="en-US" sz="2400" dirty="0"/>
              <a:t> </a:t>
            </a:r>
            <a:r>
              <a:rPr lang="en-US" sz="2400" dirty="0" err="1"/>
              <a:t>cũng</a:t>
            </a:r>
            <a:r>
              <a:rPr lang="en-US" sz="2400" dirty="0"/>
              <a:t> </a:t>
            </a:r>
            <a:r>
              <a:rPr lang="en-US" sz="2400" dirty="0" err="1"/>
              <a:t>ngạc</a:t>
            </a:r>
            <a:r>
              <a:rPr lang="en-US" sz="2400" dirty="0"/>
              <a:t> </a:t>
            </a:r>
            <a:r>
              <a:rPr lang="en-US" sz="2400" dirty="0" err="1"/>
              <a:t>nhiên</a:t>
            </a:r>
            <a:r>
              <a:rPr lang="en-US" sz="2400" dirty="0"/>
              <a:t> </a:t>
            </a:r>
            <a:r>
              <a:rPr lang="en-US" sz="2400" dirty="0" err="1"/>
              <a:t>rằng</a:t>
            </a:r>
            <a:r>
              <a:rPr lang="en-US" sz="2400" dirty="0"/>
              <a:t> </a:t>
            </a:r>
            <a:r>
              <a:rPr lang="en-US" sz="2400" dirty="0" err="1"/>
              <a:t>vẫn</a:t>
            </a:r>
            <a:r>
              <a:rPr lang="en-US" sz="2400" dirty="0"/>
              <a:t> </a:t>
            </a:r>
            <a:r>
              <a:rPr lang="en-US" sz="2400" dirty="0" err="1"/>
              <a:t>có</a:t>
            </a:r>
            <a:r>
              <a:rPr lang="en-US" sz="2400" dirty="0"/>
              <a:t> </a:t>
            </a:r>
            <a:r>
              <a:rPr lang="en-US" sz="2400" dirty="0" err="1"/>
              <a:t>lượng</a:t>
            </a:r>
            <a:r>
              <a:rPr lang="en-US" sz="2400" dirty="0"/>
              <a:t> </a:t>
            </a:r>
            <a:r>
              <a:rPr lang="en-US" sz="2400" dirty="0" err="1"/>
              <a:t>cồn</a:t>
            </a:r>
            <a:r>
              <a:rPr lang="en-US" sz="2400" dirty="0"/>
              <a:t> </a:t>
            </a:r>
            <a:r>
              <a:rPr lang="en-US" sz="2400" dirty="0" err="1"/>
              <a:t>trong</a:t>
            </a:r>
            <a:r>
              <a:rPr lang="en-US" sz="2400" dirty="0"/>
              <a:t> </a:t>
            </a:r>
            <a:r>
              <a:rPr lang="en-US" sz="2400" dirty="0" err="1"/>
              <a:t>máu</a:t>
            </a:r>
            <a:r>
              <a:rPr lang="en-US" sz="2400" dirty="0"/>
              <a:t> </a:t>
            </a:r>
            <a:r>
              <a:rPr lang="en-US" sz="2400" dirty="0" err="1"/>
              <a:t>mặc</a:t>
            </a:r>
            <a:r>
              <a:rPr lang="en-US" sz="2400" dirty="0"/>
              <a:t> </a:t>
            </a:r>
            <a:r>
              <a:rPr lang="en-US" sz="2400" dirty="0" err="1"/>
              <a:t>dù</a:t>
            </a:r>
            <a:r>
              <a:rPr lang="en-US" sz="2400" dirty="0"/>
              <a:t> </a:t>
            </a:r>
            <a:r>
              <a:rPr lang="en-US" sz="2400" dirty="0" err="1"/>
              <a:t>bạn</a:t>
            </a:r>
            <a:r>
              <a:rPr lang="en-US" sz="2400" dirty="0"/>
              <a:t> </a:t>
            </a:r>
            <a:r>
              <a:rPr lang="en-US" sz="2400" dirty="0" err="1"/>
              <a:t>không</a:t>
            </a:r>
            <a:r>
              <a:rPr lang="en-US" sz="2400" dirty="0"/>
              <a:t> </a:t>
            </a:r>
            <a:r>
              <a:rPr lang="en-US" sz="2400" dirty="0" err="1"/>
              <a:t>uống</a:t>
            </a:r>
            <a:r>
              <a:rPr lang="en-US" sz="2400" dirty="0"/>
              <a:t> </a:t>
            </a:r>
            <a:r>
              <a:rPr lang="en-US" sz="2400" dirty="0" err="1"/>
              <a:t>gì</a:t>
            </a:r>
            <a:r>
              <a:rPr lang="en-US" sz="2400" dirty="0"/>
              <a:t> </a:t>
            </a:r>
            <a:r>
              <a:rPr lang="en-US" sz="2400" dirty="0" err="1"/>
              <a:t>vào</a:t>
            </a:r>
            <a:r>
              <a:rPr lang="en-US" sz="2400" dirty="0"/>
              <a:t> </a:t>
            </a:r>
            <a:r>
              <a:rPr lang="en-US" sz="2400" dirty="0" err="1"/>
              <a:t>buổi</a:t>
            </a:r>
            <a:r>
              <a:rPr lang="en-US" sz="2400" dirty="0"/>
              <a:t> </a:t>
            </a:r>
            <a:r>
              <a:rPr lang="en-US" sz="2400" dirty="0" err="1"/>
              <a:t>sáng</a:t>
            </a:r>
            <a:r>
              <a:rPr lang="en-US" sz="2400" dirty="0"/>
              <a:t>. </a:t>
            </a:r>
            <a:r>
              <a:rPr lang="en-US" sz="2400" dirty="0" err="1"/>
              <a:t>V</a:t>
            </a:r>
            <a:r>
              <a:rPr lang="en-US" sz="2400" dirty="0" err="1" smtClean="0"/>
              <a:t>à</a:t>
            </a:r>
            <a:r>
              <a:rPr lang="en-US" sz="2400" dirty="0" smtClean="0"/>
              <a:t> </a:t>
            </a:r>
            <a:r>
              <a:rPr lang="en-US" sz="2400" dirty="0" err="1"/>
              <a:t>nếu</a:t>
            </a:r>
            <a:r>
              <a:rPr lang="en-US" sz="2400" dirty="0"/>
              <a:t> </a:t>
            </a:r>
            <a:r>
              <a:rPr lang="en-US" sz="2400" dirty="0" err="1"/>
              <a:t>chuyện</a:t>
            </a:r>
            <a:r>
              <a:rPr lang="en-US" sz="2400" dirty="0"/>
              <a:t> </a:t>
            </a:r>
            <a:r>
              <a:rPr lang="en-US" sz="2400" dirty="0" err="1"/>
              <a:t>gì</a:t>
            </a:r>
            <a:r>
              <a:rPr lang="en-US" sz="2400" dirty="0"/>
              <a:t> </a:t>
            </a:r>
            <a:r>
              <a:rPr lang="en-US" sz="2400" dirty="0" err="1"/>
              <a:t>xảy</a:t>
            </a:r>
            <a:r>
              <a:rPr lang="en-US" sz="2400" dirty="0"/>
              <a:t> </a:t>
            </a:r>
            <a:r>
              <a:rPr lang="en-US" sz="2400" dirty="0" err="1"/>
              <a:t>ra</a:t>
            </a:r>
            <a:r>
              <a:rPr lang="en-US" sz="2400" dirty="0"/>
              <a:t>, </a:t>
            </a:r>
            <a:r>
              <a:rPr lang="en-US" sz="2400" dirty="0" err="1"/>
              <a:t>bạn</a:t>
            </a:r>
            <a:r>
              <a:rPr lang="en-US" sz="2400" dirty="0"/>
              <a:t> </a:t>
            </a:r>
            <a:r>
              <a:rPr lang="en-US" sz="2400" dirty="0" err="1"/>
              <a:t>có</a:t>
            </a:r>
            <a:r>
              <a:rPr lang="en-US" sz="2400" dirty="0"/>
              <a:t> </a:t>
            </a:r>
            <a:r>
              <a:rPr lang="en-US" sz="2400" dirty="0" err="1"/>
              <a:t>thể</a:t>
            </a:r>
            <a:r>
              <a:rPr lang="en-US" sz="2400" dirty="0"/>
              <a:t> </a:t>
            </a:r>
            <a:r>
              <a:rPr lang="en-US" sz="2400" dirty="0" err="1"/>
              <a:t>mất</a:t>
            </a:r>
            <a:r>
              <a:rPr lang="en-US" sz="2400" dirty="0"/>
              <a:t> </a:t>
            </a:r>
            <a:r>
              <a:rPr lang="en-US" sz="2400" dirty="0" err="1"/>
              <a:t>công</a:t>
            </a:r>
            <a:r>
              <a:rPr lang="en-US" sz="2400" dirty="0"/>
              <a:t> </a:t>
            </a:r>
            <a:r>
              <a:rPr lang="en-US" sz="2400" dirty="0" err="1"/>
              <a:t>việc</a:t>
            </a:r>
            <a:r>
              <a:rPr lang="en-US" sz="2400" dirty="0"/>
              <a:t>. </a:t>
            </a:r>
            <a:r>
              <a:rPr lang="en-US" sz="2400" dirty="0" err="1"/>
              <a:t>Khi</a:t>
            </a:r>
            <a:r>
              <a:rPr lang="en-US" sz="2400" dirty="0"/>
              <a:t> </a:t>
            </a:r>
            <a:r>
              <a:rPr lang="en-US" sz="2400" dirty="0" err="1"/>
              <a:t>thức</a:t>
            </a:r>
            <a:r>
              <a:rPr lang="en-US" sz="2400" dirty="0"/>
              <a:t> </a:t>
            </a:r>
            <a:r>
              <a:rPr lang="en-US" sz="2400" dirty="0" err="1"/>
              <a:t>dậy</a:t>
            </a:r>
            <a:r>
              <a:rPr lang="en-US" sz="2400" dirty="0"/>
              <a:t> </a:t>
            </a:r>
            <a:r>
              <a:rPr lang="en-US" sz="2400" dirty="0" err="1"/>
              <a:t>vào</a:t>
            </a:r>
            <a:r>
              <a:rPr lang="en-US" sz="2400" dirty="0"/>
              <a:t> </a:t>
            </a:r>
            <a:r>
              <a:rPr lang="en-US" sz="2400" dirty="0" err="1"/>
              <a:t>buổi</a:t>
            </a:r>
            <a:r>
              <a:rPr lang="en-US" sz="2400" dirty="0"/>
              <a:t> </a:t>
            </a:r>
            <a:r>
              <a:rPr lang="en-US" sz="2400" dirty="0" err="1"/>
              <a:t>sáng</a:t>
            </a:r>
            <a:r>
              <a:rPr lang="en-US" sz="2400" dirty="0"/>
              <a:t>, </a:t>
            </a:r>
            <a:r>
              <a:rPr lang="en-US" sz="2400" dirty="0" err="1"/>
              <a:t>bạn</a:t>
            </a:r>
            <a:r>
              <a:rPr lang="en-US" sz="2400" dirty="0"/>
              <a:t> </a:t>
            </a:r>
            <a:r>
              <a:rPr lang="en-US" sz="2400" dirty="0" err="1"/>
              <a:t>thường</a:t>
            </a:r>
            <a:r>
              <a:rPr lang="en-US" sz="2400" dirty="0"/>
              <a:t> </a:t>
            </a:r>
            <a:r>
              <a:rPr lang="en-US" sz="2400" dirty="0" err="1"/>
              <a:t>cảm</a:t>
            </a:r>
            <a:r>
              <a:rPr lang="en-US" sz="2400" dirty="0"/>
              <a:t> </a:t>
            </a:r>
            <a:r>
              <a:rPr lang="en-US" sz="2400" dirty="0" err="1"/>
              <a:t>thấy</a:t>
            </a:r>
            <a:r>
              <a:rPr lang="en-US" sz="2400" dirty="0"/>
              <a:t> </a:t>
            </a:r>
            <a:r>
              <a:rPr lang="en-US" sz="2400" dirty="0" err="1"/>
              <a:t>đau</a:t>
            </a:r>
            <a:r>
              <a:rPr lang="en-US" sz="2400" dirty="0"/>
              <a:t> </a:t>
            </a:r>
            <a:r>
              <a:rPr lang="en-US" sz="2400" dirty="0" err="1"/>
              <a:t>đầu</a:t>
            </a:r>
            <a:r>
              <a:rPr lang="en-US" sz="2400" dirty="0"/>
              <a:t>, </a:t>
            </a:r>
            <a:r>
              <a:rPr lang="en-US" sz="2400" dirty="0" err="1"/>
              <a:t>mệt</a:t>
            </a:r>
            <a:r>
              <a:rPr lang="en-US" sz="2400" dirty="0"/>
              <a:t> </a:t>
            </a:r>
            <a:r>
              <a:rPr lang="en-US" sz="2400" dirty="0" err="1"/>
              <a:t>mỏi</a:t>
            </a:r>
            <a:r>
              <a:rPr lang="en-US" sz="2400" dirty="0"/>
              <a:t>, lo </a:t>
            </a:r>
            <a:r>
              <a:rPr lang="en-US" sz="2400" dirty="0" err="1"/>
              <a:t>lắng</a:t>
            </a:r>
            <a:r>
              <a:rPr lang="en-US" sz="2400" dirty="0"/>
              <a:t>. </a:t>
            </a:r>
            <a:r>
              <a:rPr lang="en-US" sz="2400" dirty="0" err="1"/>
              <a:t>Điều</a:t>
            </a:r>
            <a:r>
              <a:rPr lang="en-US" sz="2400" dirty="0"/>
              <a:t> </a:t>
            </a:r>
            <a:r>
              <a:rPr lang="en-US" sz="2400" dirty="0" err="1"/>
              <a:t>đó</a:t>
            </a:r>
            <a:r>
              <a:rPr lang="en-US" sz="2400" dirty="0"/>
              <a:t> </a:t>
            </a:r>
            <a:r>
              <a:rPr lang="en-US" sz="2400" dirty="0" err="1"/>
              <a:t>dường</a:t>
            </a:r>
            <a:r>
              <a:rPr lang="en-US" sz="2400" dirty="0"/>
              <a:t> </a:t>
            </a:r>
            <a:r>
              <a:rPr lang="en-US" sz="2400" dirty="0" err="1"/>
              <a:t>như</a:t>
            </a:r>
            <a:r>
              <a:rPr lang="en-US" sz="2400" dirty="0"/>
              <a:t> </a:t>
            </a:r>
            <a:r>
              <a:rPr lang="en-US" sz="2400" dirty="0" err="1"/>
              <a:t>xảy</a:t>
            </a:r>
            <a:r>
              <a:rPr lang="en-US" sz="2400" dirty="0"/>
              <a:t> </a:t>
            </a:r>
            <a:r>
              <a:rPr lang="en-US" sz="2400" dirty="0" err="1"/>
              <a:t>ra</a:t>
            </a:r>
            <a:r>
              <a:rPr lang="en-US" sz="2400" dirty="0"/>
              <a:t> </a:t>
            </a:r>
            <a:r>
              <a:rPr lang="en-US" sz="2400" dirty="0" err="1"/>
              <a:t>nhiều</a:t>
            </a:r>
            <a:r>
              <a:rPr lang="en-US" sz="2400" dirty="0"/>
              <a:t> </a:t>
            </a:r>
            <a:r>
              <a:rPr lang="en-US" sz="2400" dirty="0" err="1"/>
              <a:t>hơn</a:t>
            </a:r>
            <a:r>
              <a:rPr lang="en-US" sz="2400" dirty="0"/>
              <a:t> </a:t>
            </a:r>
            <a:r>
              <a:rPr lang="en-US" sz="2400" dirty="0" err="1"/>
              <a:t>khi</a:t>
            </a:r>
            <a:r>
              <a:rPr lang="en-US" sz="2400" dirty="0"/>
              <a:t> </a:t>
            </a:r>
            <a:r>
              <a:rPr lang="en-US" sz="2400" dirty="0" err="1"/>
              <a:t>các</a:t>
            </a:r>
            <a:r>
              <a:rPr lang="en-US" sz="2400" dirty="0"/>
              <a:t> con </a:t>
            </a:r>
            <a:r>
              <a:rPr lang="en-US" sz="2400" dirty="0" err="1"/>
              <a:t>không</a:t>
            </a:r>
            <a:r>
              <a:rPr lang="en-US" sz="2400" dirty="0"/>
              <a:t> </a:t>
            </a:r>
            <a:r>
              <a:rPr lang="en-US" sz="2400" dirty="0" err="1"/>
              <a:t>ở</a:t>
            </a:r>
            <a:r>
              <a:rPr lang="en-US" sz="2400" dirty="0"/>
              <a:t> </a:t>
            </a:r>
            <a:r>
              <a:rPr lang="en-US" sz="2400" dirty="0" err="1"/>
              <a:t>cùng</a:t>
            </a:r>
            <a:r>
              <a:rPr lang="en-US" sz="2400" dirty="0"/>
              <a:t> </a:t>
            </a:r>
            <a:r>
              <a:rPr lang="en-US" sz="2400" dirty="0" err="1"/>
              <a:t>bạn</a:t>
            </a:r>
            <a:r>
              <a:rPr lang="en-US" sz="2400" dirty="0"/>
              <a:t>, </a:t>
            </a:r>
            <a:r>
              <a:rPr lang="en-US" sz="2400" dirty="0" err="1"/>
              <a:t>và</a:t>
            </a:r>
            <a:r>
              <a:rPr lang="en-US" sz="2400" dirty="0"/>
              <a:t> </a:t>
            </a:r>
            <a:r>
              <a:rPr lang="en-US" sz="2400" dirty="0" err="1"/>
              <a:t>bạn</a:t>
            </a:r>
            <a:r>
              <a:rPr lang="en-US" sz="2400" dirty="0"/>
              <a:t> </a:t>
            </a:r>
            <a:r>
              <a:rPr lang="en-US" sz="2400" dirty="0" err="1"/>
              <a:t>uống</a:t>
            </a:r>
            <a:r>
              <a:rPr lang="en-US" sz="2400" dirty="0"/>
              <a:t> </a:t>
            </a:r>
            <a:r>
              <a:rPr lang="en-US" sz="2400" dirty="0" err="1"/>
              <a:t>nhiều</a:t>
            </a:r>
            <a:r>
              <a:rPr lang="en-US" sz="2400" dirty="0"/>
              <a:t> </a:t>
            </a:r>
            <a:r>
              <a:rPr lang="en-US" sz="2400" dirty="0" err="1"/>
              <a:t>vào</a:t>
            </a:r>
            <a:r>
              <a:rPr lang="en-US" sz="2400" dirty="0"/>
              <a:t> ban </a:t>
            </a:r>
            <a:r>
              <a:rPr lang="en-US" sz="2400" dirty="0" err="1"/>
              <a:t>đêm</a:t>
            </a:r>
            <a:r>
              <a:rPr lang="en-US" sz="2400" dirty="0"/>
              <a:t>. </a:t>
            </a:r>
            <a:r>
              <a:rPr lang="en-US" sz="2400" dirty="0" err="1"/>
              <a:t>Bạn</a:t>
            </a:r>
            <a:r>
              <a:rPr lang="en-US" sz="2400" dirty="0"/>
              <a:t> </a:t>
            </a:r>
            <a:r>
              <a:rPr lang="en-US" sz="2400" dirty="0" err="1"/>
              <a:t>còn</a:t>
            </a:r>
            <a:r>
              <a:rPr lang="en-US" sz="2400" dirty="0"/>
              <a:t> </a:t>
            </a:r>
            <a:r>
              <a:rPr lang="en-US" sz="2400" dirty="0" err="1"/>
              <a:t>nhận</a:t>
            </a:r>
            <a:r>
              <a:rPr lang="en-US" sz="2400" dirty="0"/>
              <a:t> </a:t>
            </a:r>
            <a:r>
              <a:rPr lang="en-US" sz="2400" dirty="0" err="1"/>
              <a:t>thấy</a:t>
            </a:r>
            <a:r>
              <a:rPr lang="en-US" sz="2400" dirty="0"/>
              <a:t> </a:t>
            </a:r>
            <a:r>
              <a:rPr lang="en-US" sz="2400" dirty="0" err="1"/>
              <a:t>điều</a:t>
            </a:r>
            <a:r>
              <a:rPr lang="en-US" sz="2400" dirty="0"/>
              <a:t> </a:t>
            </a:r>
            <a:r>
              <a:rPr lang="en-US" sz="2400" dirty="0" err="1"/>
              <a:t>gì</a:t>
            </a:r>
            <a:r>
              <a:rPr lang="en-US" sz="2400" dirty="0"/>
              <a:t> </a:t>
            </a:r>
            <a:r>
              <a:rPr lang="en-US" sz="2400" dirty="0" err="1"/>
              <a:t>khác</a:t>
            </a:r>
            <a:r>
              <a:rPr lang="en-US" sz="2400" dirty="0"/>
              <a:t> </a:t>
            </a:r>
            <a:r>
              <a:rPr lang="en-US" sz="2400" dirty="0" err="1"/>
              <a:t>không</a:t>
            </a:r>
            <a:r>
              <a:rPr lang="en-US" sz="2400" dirty="0" smtClean="0"/>
              <a:t>?“</a:t>
            </a:r>
            <a:endParaRPr lang="en-US" sz="2400" dirty="0"/>
          </a:p>
          <a:p>
            <a:pPr lvl="1"/>
            <a:r>
              <a:rPr lang="en-US" sz="2400" dirty="0" err="1"/>
              <a:t>T</a:t>
            </a:r>
            <a:r>
              <a:rPr lang="en-US" sz="2400" dirty="0" err="1" smtClean="0"/>
              <a:t>óm</a:t>
            </a:r>
            <a:r>
              <a:rPr lang="en-US" sz="2400" dirty="0" smtClean="0"/>
              <a:t> </a:t>
            </a:r>
            <a:r>
              <a:rPr lang="en-US" sz="2400" dirty="0" err="1"/>
              <a:t>tắt</a:t>
            </a:r>
            <a:r>
              <a:rPr lang="en-US" sz="2400" dirty="0"/>
              <a:t> </a:t>
            </a:r>
            <a:r>
              <a:rPr lang="en-US" sz="2400" dirty="0" smtClean="0"/>
              <a:t>PVTĐL </a:t>
            </a:r>
            <a:r>
              <a:rPr lang="en-US" sz="2400" dirty="0" err="1"/>
              <a:t>tinh</a:t>
            </a:r>
            <a:r>
              <a:rPr lang="en-US" sz="2400" dirty="0"/>
              <a:t> </a:t>
            </a:r>
            <a:r>
              <a:rPr lang="en-US" sz="2400" dirty="0" err="1"/>
              <a:t>túy</a:t>
            </a:r>
            <a:r>
              <a:rPr lang="en-US" sz="2400" dirty="0"/>
              <a:t>. </a:t>
            </a:r>
            <a:endParaRPr lang="en-US" sz="2400" dirty="0" smtClean="0"/>
          </a:p>
          <a:p>
            <a:pPr lvl="1"/>
            <a:r>
              <a:rPr lang="en-US" sz="2400" dirty="0" err="1" smtClean="0"/>
              <a:t>Hầu</a:t>
            </a:r>
            <a:r>
              <a:rPr lang="en-US" sz="2400" dirty="0" smtClean="0"/>
              <a:t> </a:t>
            </a:r>
            <a:r>
              <a:rPr lang="en-US" sz="2400" dirty="0" err="1"/>
              <a:t>hết</a:t>
            </a:r>
            <a:r>
              <a:rPr lang="en-US" sz="2400" dirty="0"/>
              <a:t> </a:t>
            </a:r>
            <a:r>
              <a:rPr lang="en-US" sz="2400" dirty="0" err="1"/>
              <a:t>các</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r>
              <a:rPr lang="en-US" sz="2400" dirty="0" err="1"/>
              <a:t>của</a:t>
            </a:r>
            <a:r>
              <a:rPr lang="en-US" sz="2400" dirty="0"/>
              <a:t> </a:t>
            </a:r>
            <a:r>
              <a:rPr lang="en-US" sz="2400" dirty="0" smtClean="0"/>
              <a:t>T/C.</a:t>
            </a:r>
          </a:p>
          <a:p>
            <a:pPr lvl="1"/>
            <a:r>
              <a:rPr lang="en-US" sz="2400" dirty="0" err="1" smtClean="0"/>
              <a:t>Mạnh</a:t>
            </a:r>
            <a:r>
              <a:rPr lang="en-US" sz="2400" dirty="0" smtClean="0"/>
              <a:t> </a:t>
            </a:r>
            <a:r>
              <a:rPr lang="en-US" sz="2400" dirty="0" err="1" smtClean="0"/>
              <a:t>mẽ</a:t>
            </a:r>
            <a:r>
              <a:rPr lang="en-US" sz="2400" dirty="0" smtClean="0"/>
              <a:t>- </a:t>
            </a:r>
            <a:r>
              <a:rPr lang="en-US" sz="2400" dirty="0" err="1" smtClean="0"/>
              <a:t>nghe</a:t>
            </a:r>
            <a:r>
              <a:rPr lang="en-US" sz="2400" dirty="0" smtClean="0"/>
              <a:t> </a:t>
            </a:r>
            <a:r>
              <a:rPr lang="en-US" sz="2400" dirty="0" err="1"/>
              <a:t>tất</a:t>
            </a:r>
            <a:r>
              <a:rPr lang="en-US" sz="2400" dirty="0"/>
              <a:t> </a:t>
            </a:r>
            <a:r>
              <a:rPr lang="en-US" sz="2400" dirty="0" err="1"/>
              <a:t>cả</a:t>
            </a:r>
            <a:r>
              <a:rPr lang="en-US" sz="2400" dirty="0"/>
              <a:t> </a:t>
            </a:r>
            <a:r>
              <a:rPr lang="en-US" sz="2400" dirty="0" err="1"/>
              <a:t>những</a:t>
            </a:r>
            <a:r>
              <a:rPr lang="en-US" sz="2400" dirty="0"/>
              <a:t> </a:t>
            </a:r>
            <a:r>
              <a:rPr lang="en-US" sz="2400" dirty="0" err="1"/>
              <a:t>cuộc</a:t>
            </a:r>
            <a:r>
              <a:rPr lang="en-US" sz="2400" dirty="0"/>
              <a:t> </a:t>
            </a:r>
            <a:r>
              <a:rPr lang="en-US" sz="2400" dirty="0" err="1"/>
              <a:t>nói</a:t>
            </a:r>
            <a:r>
              <a:rPr lang="en-US" sz="2400" dirty="0"/>
              <a:t> </a:t>
            </a:r>
            <a:r>
              <a:rPr lang="en-US" sz="2400" dirty="0" err="1"/>
              <a:t>chuyện</a:t>
            </a:r>
            <a:r>
              <a:rPr lang="en-US" sz="2400" dirty="0"/>
              <a:t> </a:t>
            </a:r>
            <a:r>
              <a:rPr lang="en-US" sz="2400" dirty="0" err="1"/>
              <a:t>thay</a:t>
            </a:r>
            <a:r>
              <a:rPr lang="en-US" sz="2400" dirty="0"/>
              <a:t> </a:t>
            </a:r>
            <a:r>
              <a:rPr lang="en-US" sz="2400" dirty="0" err="1"/>
              <a:t>đổi</a:t>
            </a:r>
            <a:r>
              <a:rPr lang="en-US" sz="2400" dirty="0"/>
              <a:t> </a:t>
            </a:r>
            <a:r>
              <a:rPr lang="en-US" sz="2400" dirty="0" err="1"/>
              <a:t>của</a:t>
            </a:r>
            <a:r>
              <a:rPr lang="en-US" sz="2400" dirty="0"/>
              <a:t> </a:t>
            </a:r>
            <a:r>
              <a:rPr lang="en-US" sz="2400" dirty="0" err="1"/>
              <a:t>một</a:t>
            </a:r>
            <a:r>
              <a:rPr lang="en-US" sz="2400" dirty="0"/>
              <a:t> </a:t>
            </a:r>
            <a:r>
              <a:rPr lang="en-US" sz="2400" dirty="0" err="1"/>
              <a:t>người</a:t>
            </a:r>
            <a:r>
              <a:rPr lang="en-US" sz="2400" dirty="0"/>
              <a:t> </a:t>
            </a:r>
            <a:r>
              <a:rPr lang="en-US" sz="2400" dirty="0" err="1"/>
              <a:t>được</a:t>
            </a:r>
            <a:r>
              <a:rPr lang="en-US" sz="2400" dirty="0"/>
              <a:t> </a:t>
            </a:r>
            <a:r>
              <a:rPr lang="en-US" sz="2400" dirty="0" err="1"/>
              <a:t>thu</a:t>
            </a:r>
            <a:r>
              <a:rPr lang="en-US" sz="2400" dirty="0"/>
              <a:t> </a:t>
            </a:r>
            <a:r>
              <a:rPr lang="en-US" sz="2400" dirty="0" err="1" smtClean="0"/>
              <a:t>thập</a:t>
            </a:r>
            <a:r>
              <a:rPr lang="en-US" sz="2400" dirty="0"/>
              <a:t>.</a:t>
            </a:r>
          </a:p>
        </p:txBody>
      </p:sp>
    </p:spTree>
    <p:extLst>
      <p:ext uri="{BB962C8B-B14F-4D97-AF65-F5344CB8AC3E}">
        <p14:creationId xmlns:p14="http://schemas.microsoft.com/office/powerpoint/2010/main" val="303019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GĐ </a:t>
            </a:r>
            <a:r>
              <a:rPr lang="en-US" sz="4000" dirty="0" err="1"/>
              <a:t>Khơi</a:t>
            </a:r>
            <a:r>
              <a:rPr lang="en-US" sz="4000" dirty="0"/>
              <a:t> </a:t>
            </a:r>
            <a:r>
              <a:rPr lang="en-US" sz="4000" dirty="0" err="1"/>
              <a:t>Gợi</a:t>
            </a:r>
            <a:r>
              <a:rPr lang="en-US" sz="4000" dirty="0"/>
              <a:t> </a:t>
            </a:r>
            <a:r>
              <a:rPr lang="mr-IN" sz="4000" dirty="0" smtClean="0"/>
              <a:t>–</a:t>
            </a:r>
            <a:r>
              <a:rPr lang="en-US" sz="4000" dirty="0" smtClean="0"/>
              <a:t> </a:t>
            </a:r>
            <a:r>
              <a:rPr lang="en-US" sz="4000" dirty="0" err="1" smtClean="0"/>
              <a:t>Tóm</a:t>
            </a:r>
            <a:r>
              <a:rPr lang="en-US" sz="4000" dirty="0" smtClean="0"/>
              <a:t> </a:t>
            </a:r>
            <a:r>
              <a:rPr lang="en-US" sz="4000" dirty="0" err="1" smtClean="0"/>
              <a:t>tắt</a:t>
            </a:r>
            <a:endParaRPr lang="en-US" sz="2700" dirty="0"/>
          </a:p>
        </p:txBody>
      </p:sp>
      <p:sp>
        <p:nvSpPr>
          <p:cNvPr id="3" name="Content Placeholder 2"/>
          <p:cNvSpPr>
            <a:spLocks noGrp="1"/>
          </p:cNvSpPr>
          <p:nvPr>
            <p:ph idx="1"/>
          </p:nvPr>
        </p:nvSpPr>
        <p:spPr>
          <a:xfrm>
            <a:off x="307075" y="1881713"/>
            <a:ext cx="8229600" cy="4039734"/>
          </a:xfrm>
        </p:spPr>
        <p:txBody>
          <a:bodyPr>
            <a:noAutofit/>
          </a:bodyPr>
          <a:lstStyle/>
          <a:p>
            <a:r>
              <a:rPr lang="en-US" sz="2400" dirty="0" err="1"/>
              <a:t>T</a:t>
            </a:r>
            <a:r>
              <a:rPr lang="en-US" sz="2400" dirty="0" err="1" smtClean="0"/>
              <a:t>óm</a:t>
            </a:r>
            <a:r>
              <a:rPr lang="en-US" sz="2400" dirty="0" smtClean="0"/>
              <a:t> </a:t>
            </a:r>
            <a:r>
              <a:rPr lang="en-US" sz="2400" dirty="0" err="1" smtClean="0"/>
              <a:t>tắt</a:t>
            </a:r>
            <a:r>
              <a:rPr lang="en-US" sz="2400" dirty="0" smtClean="0"/>
              <a:t> </a:t>
            </a:r>
            <a:r>
              <a:rPr lang="en-US" sz="2400" dirty="0" err="1" smtClean="0"/>
              <a:t>có</a:t>
            </a:r>
            <a:r>
              <a:rPr lang="en-US" sz="2400" dirty="0" smtClean="0"/>
              <a:t> </a:t>
            </a:r>
            <a:r>
              <a:rPr lang="en-US" sz="2400" dirty="0" err="1"/>
              <a:t>chiến</a:t>
            </a:r>
            <a:r>
              <a:rPr lang="en-US" sz="2400" dirty="0"/>
              <a:t> </a:t>
            </a:r>
            <a:r>
              <a:rPr lang="en-US" sz="2400" dirty="0" err="1"/>
              <a:t>lược</a:t>
            </a:r>
            <a:r>
              <a:rPr lang="en-US" sz="2400" dirty="0"/>
              <a:t>, </a:t>
            </a:r>
            <a:r>
              <a:rPr lang="en-US" sz="2400" dirty="0" err="1"/>
              <a:t>có</a:t>
            </a:r>
            <a:r>
              <a:rPr lang="en-US" sz="2400" dirty="0"/>
              <a:t> </a:t>
            </a:r>
            <a:r>
              <a:rPr lang="en-US" sz="2400" dirty="0" err="1"/>
              <a:t>ý</a:t>
            </a:r>
            <a:r>
              <a:rPr lang="en-US" sz="2400" dirty="0"/>
              <a:t> </a:t>
            </a:r>
            <a:r>
              <a:rPr lang="en-US" sz="2400" dirty="0" err="1"/>
              <a:t>thức</a:t>
            </a:r>
            <a:r>
              <a:rPr lang="en-US" sz="2400" dirty="0"/>
              <a:t> </a:t>
            </a:r>
            <a:r>
              <a:rPr lang="en-US" sz="2400" dirty="0" err="1"/>
              <a:t>hướng</a:t>
            </a:r>
            <a:r>
              <a:rPr lang="en-US" sz="2400" dirty="0"/>
              <a:t> </a:t>
            </a:r>
            <a:r>
              <a:rPr lang="en-US" sz="2400" dirty="0" err="1"/>
              <a:t>đến</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a:t>
            </a:r>
          </a:p>
          <a:p>
            <a:r>
              <a:rPr lang="en-US" sz="2400" dirty="0" smtClean="0"/>
              <a:t> </a:t>
            </a:r>
            <a:r>
              <a:rPr lang="en-US" sz="2400" dirty="0" err="1"/>
              <a:t>K</a:t>
            </a:r>
            <a:r>
              <a:rPr lang="en-US" sz="2400" dirty="0" err="1" smtClean="0"/>
              <a:t>ết</a:t>
            </a:r>
            <a:r>
              <a:rPr lang="en-US" sz="2400" dirty="0" smtClean="0"/>
              <a:t> </a:t>
            </a:r>
            <a:r>
              <a:rPr lang="en-US" sz="2400" dirty="0" err="1"/>
              <a:t>thúc</a:t>
            </a:r>
            <a:r>
              <a:rPr lang="en-US" sz="2400" dirty="0"/>
              <a:t> </a:t>
            </a:r>
            <a:r>
              <a:rPr lang="en-US" sz="2400" dirty="0" err="1"/>
              <a:t>bằng</a:t>
            </a:r>
            <a:r>
              <a:rPr lang="en-US" sz="2400" dirty="0"/>
              <a:t> </a:t>
            </a:r>
            <a:r>
              <a:rPr lang="en-US" sz="2400" dirty="0" err="1"/>
              <a:t>một</a:t>
            </a:r>
            <a:r>
              <a:rPr lang="en-US" sz="2400" dirty="0"/>
              <a:t> </a:t>
            </a:r>
            <a:r>
              <a:rPr lang="en-US" sz="2400" dirty="0" err="1"/>
              <a:t>câu</a:t>
            </a:r>
            <a:r>
              <a:rPr lang="en-US" sz="2400" dirty="0"/>
              <a:t> </a:t>
            </a:r>
            <a:r>
              <a:rPr lang="en-US" sz="2400" dirty="0" err="1"/>
              <a:t>hỏi</a:t>
            </a:r>
            <a:r>
              <a:rPr lang="en-US" sz="2400" dirty="0"/>
              <a:t> </a:t>
            </a:r>
            <a:r>
              <a:rPr lang="en-US" sz="2400" dirty="0" err="1"/>
              <a:t>mở</a:t>
            </a:r>
            <a:r>
              <a:rPr lang="en-US" sz="2400" dirty="0"/>
              <a:t> </a:t>
            </a:r>
            <a:r>
              <a:rPr lang="en-US" sz="2400" dirty="0" err="1" smtClean="0"/>
              <a:t>gây</a:t>
            </a:r>
            <a:r>
              <a:rPr lang="en-US" sz="2400" dirty="0" smtClean="0"/>
              <a:t> </a:t>
            </a:r>
            <a:r>
              <a:rPr lang="en-US" sz="2400" dirty="0" err="1"/>
              <a:t>ra</a:t>
            </a:r>
            <a:r>
              <a:rPr lang="en-US" sz="2400" dirty="0"/>
              <a:t> </a:t>
            </a:r>
            <a:r>
              <a:rPr lang="en-US" sz="2400" dirty="0" err="1"/>
              <a:t>những</a:t>
            </a:r>
            <a:r>
              <a:rPr lang="en-US" sz="2400" dirty="0"/>
              <a:t> </a:t>
            </a:r>
            <a:r>
              <a:rPr lang="en-US" sz="2400" dirty="0" err="1"/>
              <a:t>cuộc</a:t>
            </a:r>
            <a:r>
              <a:rPr lang="en-US" sz="2400" dirty="0"/>
              <a:t> </a:t>
            </a:r>
            <a:r>
              <a:rPr lang="en-US" sz="2400" dirty="0" err="1"/>
              <a:t>nói</a:t>
            </a:r>
            <a:r>
              <a:rPr lang="en-US" sz="2400" dirty="0"/>
              <a:t> </a:t>
            </a:r>
            <a:r>
              <a:rPr lang="en-US" sz="2400" dirty="0" err="1"/>
              <a:t>chuyện</a:t>
            </a:r>
            <a:r>
              <a:rPr lang="en-US" sz="2400" dirty="0"/>
              <a:t> </a:t>
            </a:r>
            <a:r>
              <a:rPr lang="en-US" sz="2400" dirty="0" err="1"/>
              <a:t>thay</a:t>
            </a:r>
            <a:r>
              <a:rPr lang="en-US" sz="2400" dirty="0"/>
              <a:t> </a:t>
            </a:r>
            <a:r>
              <a:rPr lang="en-US" sz="2400" dirty="0" err="1"/>
              <a:t>đổi</a:t>
            </a:r>
            <a:r>
              <a:rPr lang="en-US" sz="2400" dirty="0"/>
              <a:t> </a:t>
            </a:r>
            <a:r>
              <a:rPr lang="en-US" sz="2400" dirty="0" err="1"/>
              <a:t>khác</a:t>
            </a:r>
            <a:r>
              <a:rPr lang="en-US" sz="2400" dirty="0"/>
              <a:t>.</a:t>
            </a:r>
          </a:p>
          <a:p>
            <a:r>
              <a:rPr lang="en-US" sz="2400" dirty="0" smtClean="0"/>
              <a:t> </a:t>
            </a:r>
            <a:r>
              <a:rPr lang="en-US" sz="2400" dirty="0" err="1" smtClean="0"/>
              <a:t>Phản</a:t>
            </a:r>
            <a:r>
              <a:rPr lang="en-US" sz="2400" dirty="0" smtClean="0"/>
              <a:t> </a:t>
            </a:r>
            <a:r>
              <a:rPr lang="en-US" sz="2400" dirty="0" err="1"/>
              <a:t>ứng</a:t>
            </a:r>
            <a:r>
              <a:rPr lang="en-US" sz="2400" dirty="0"/>
              <a:t> </a:t>
            </a:r>
            <a:r>
              <a:rPr lang="en-US" sz="2400" dirty="0" err="1"/>
              <a:t>của</a:t>
            </a:r>
            <a:r>
              <a:rPr lang="en-US" sz="2400" dirty="0"/>
              <a:t> TC:  </a:t>
            </a:r>
            <a:r>
              <a:rPr lang="en-US" sz="2400" dirty="0" err="1"/>
              <a:t>tiếp</a:t>
            </a:r>
            <a:r>
              <a:rPr lang="en-US" sz="2400" dirty="0"/>
              <a:t> </a:t>
            </a:r>
            <a:r>
              <a:rPr lang="en-US" sz="2400" dirty="0" err="1"/>
              <a:t>tục</a:t>
            </a:r>
            <a:r>
              <a:rPr lang="en-US" sz="2400" dirty="0"/>
              <a:t> </a:t>
            </a:r>
            <a:r>
              <a:rPr lang="en-US" sz="2400" dirty="0" err="1"/>
              <a:t>khám</a:t>
            </a:r>
            <a:r>
              <a:rPr lang="en-US" sz="2400" dirty="0"/>
              <a:t> </a:t>
            </a:r>
            <a:r>
              <a:rPr lang="en-US" sz="2400" dirty="0" err="1"/>
              <a:t>phá</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r>
              <a:rPr lang="en-US" sz="2400" dirty="0" err="1"/>
              <a:t>T</a:t>
            </a:r>
            <a:r>
              <a:rPr lang="en-US" sz="2400" dirty="0" err="1" smtClean="0"/>
              <a:t>ác</a:t>
            </a:r>
            <a:r>
              <a:rPr lang="en-US" sz="2400" dirty="0" smtClean="0"/>
              <a:t> </a:t>
            </a:r>
            <a:r>
              <a:rPr lang="en-US" sz="2400" dirty="0" err="1" smtClean="0"/>
              <a:t>động</a:t>
            </a:r>
            <a:r>
              <a:rPr lang="en-US" sz="2400" dirty="0" smtClean="0"/>
              <a:t> </a:t>
            </a:r>
            <a:r>
              <a:rPr lang="en-US" sz="2400" dirty="0" err="1" smtClean="0"/>
              <a:t>rất</a:t>
            </a:r>
            <a:r>
              <a:rPr lang="en-US" sz="2400" dirty="0" smtClean="0"/>
              <a:t> </a:t>
            </a:r>
            <a:r>
              <a:rPr lang="en-US" sz="2400" dirty="0" err="1" smtClean="0"/>
              <a:t>khác</a:t>
            </a:r>
            <a:r>
              <a:rPr lang="en-US" sz="2400" dirty="0"/>
              <a:t>.</a:t>
            </a:r>
          </a:p>
          <a:p>
            <a:r>
              <a:rPr lang="en-US" sz="2400" dirty="0" err="1"/>
              <a:t>C</a:t>
            </a:r>
            <a:r>
              <a:rPr lang="en-US" sz="2400" dirty="0" err="1" smtClean="0"/>
              <a:t>ó</a:t>
            </a:r>
            <a:r>
              <a:rPr lang="en-US" sz="2400" dirty="0" smtClean="0"/>
              <a:t> </a:t>
            </a:r>
            <a:r>
              <a:rPr lang="en-US" sz="2400" dirty="0" err="1"/>
              <a:t>chiến</a:t>
            </a:r>
            <a:r>
              <a:rPr lang="en-US" sz="2400" dirty="0"/>
              <a:t> </a:t>
            </a:r>
            <a:r>
              <a:rPr lang="en-US" sz="2400" dirty="0" err="1"/>
              <a:t>lược</a:t>
            </a:r>
            <a:r>
              <a:rPr lang="en-US" sz="2400" dirty="0"/>
              <a:t> </a:t>
            </a:r>
            <a:r>
              <a:rPr lang="en-US" sz="2400" dirty="0" err="1"/>
              <a:t>trong</a:t>
            </a:r>
            <a:r>
              <a:rPr lang="en-US" sz="2400" dirty="0"/>
              <a:t> </a:t>
            </a:r>
            <a:r>
              <a:rPr lang="en-US" sz="2400" dirty="0" err="1"/>
              <a:t>giai</a:t>
            </a:r>
            <a:r>
              <a:rPr lang="en-US" sz="2400" dirty="0"/>
              <a:t> </a:t>
            </a:r>
            <a:r>
              <a:rPr lang="en-US" sz="2400" dirty="0" err="1"/>
              <a:t>đoan</a:t>
            </a:r>
            <a:r>
              <a:rPr lang="en-US" sz="2400" dirty="0"/>
              <a:t> </a:t>
            </a:r>
            <a:r>
              <a:rPr lang="en-US" sz="2400" dirty="0" err="1"/>
              <a:t>khơi</a:t>
            </a:r>
            <a:r>
              <a:rPr lang="en-US" sz="2400" dirty="0"/>
              <a:t> </a:t>
            </a:r>
            <a:r>
              <a:rPr lang="en-US" sz="2400" dirty="0" err="1" smtClean="0"/>
              <a:t>gợi</a:t>
            </a:r>
            <a:r>
              <a:rPr lang="en-US" sz="2400" dirty="0"/>
              <a:t> </a:t>
            </a:r>
          </a:p>
          <a:p>
            <a:r>
              <a:rPr lang="en-US" sz="2400" dirty="0" err="1"/>
              <a:t>C</a:t>
            </a:r>
            <a:r>
              <a:rPr lang="en-US" sz="2400" dirty="0" err="1" smtClean="0"/>
              <a:t>ung</a:t>
            </a:r>
            <a:r>
              <a:rPr lang="en-US" sz="2400" dirty="0" smtClean="0"/>
              <a:t> </a:t>
            </a:r>
            <a:r>
              <a:rPr lang="en-US" sz="2400" dirty="0" err="1"/>
              <a:t>cấp</a:t>
            </a:r>
            <a:r>
              <a:rPr lang="en-US" sz="2400" dirty="0"/>
              <a:t> </a:t>
            </a:r>
            <a:r>
              <a:rPr lang="en-US" sz="2400" dirty="0" err="1"/>
              <a:t>định</a:t>
            </a:r>
            <a:r>
              <a:rPr lang="en-US" sz="2400" dirty="0"/>
              <a:t> </a:t>
            </a:r>
            <a:r>
              <a:rPr lang="en-US" sz="2400" dirty="0" err="1"/>
              <a:t>kỳ</a:t>
            </a:r>
            <a:r>
              <a:rPr lang="en-US" sz="2400" dirty="0"/>
              <a:t> </a:t>
            </a:r>
            <a:r>
              <a:rPr lang="en-US" sz="2400" dirty="0" err="1"/>
              <a:t>trong</a:t>
            </a:r>
            <a:r>
              <a:rPr lang="en-US" sz="2400" dirty="0"/>
              <a:t> </a:t>
            </a:r>
            <a:r>
              <a:rPr lang="en-US" sz="2400" dirty="0" err="1"/>
              <a:t>suốt</a:t>
            </a:r>
            <a:r>
              <a:rPr lang="en-US" sz="2400" dirty="0"/>
              <a:t> </a:t>
            </a:r>
            <a:r>
              <a:rPr lang="en-US" sz="2400" dirty="0" err="1"/>
              <a:t>giai</a:t>
            </a:r>
            <a:r>
              <a:rPr lang="en-US" sz="2400" dirty="0"/>
              <a:t> </a:t>
            </a:r>
            <a:r>
              <a:rPr lang="en-US" sz="2400" dirty="0" err="1"/>
              <a:t>đoạn</a:t>
            </a:r>
            <a:r>
              <a:rPr lang="en-US" sz="2400" dirty="0"/>
              <a:t> </a:t>
            </a:r>
            <a:r>
              <a:rPr lang="en-US" sz="2400" dirty="0" err="1"/>
              <a:t>khơi</a:t>
            </a:r>
            <a:r>
              <a:rPr lang="en-US" sz="2400" dirty="0"/>
              <a:t> </a:t>
            </a:r>
            <a:r>
              <a:rPr lang="en-US" sz="2400" dirty="0" err="1"/>
              <a:t>gơi</a:t>
            </a:r>
            <a:r>
              <a:rPr lang="en-US" sz="2400" dirty="0"/>
              <a:t>. </a:t>
            </a:r>
            <a:r>
              <a:rPr lang="en-US" sz="2400" dirty="0" err="1"/>
              <a:t>Tóm</a:t>
            </a:r>
            <a:r>
              <a:rPr lang="en-US" sz="2400" dirty="0"/>
              <a:t> </a:t>
            </a:r>
            <a:r>
              <a:rPr lang="en-US" sz="2400" dirty="0" err="1"/>
              <a:t>tắt</a:t>
            </a:r>
            <a:r>
              <a:rPr lang="en-US" sz="2400" dirty="0"/>
              <a:t> </a:t>
            </a:r>
            <a:r>
              <a:rPr lang="en-US" sz="2400" dirty="0" err="1"/>
              <a:t>cuối</a:t>
            </a:r>
            <a:r>
              <a:rPr lang="en-US" sz="2400" dirty="0"/>
              <a:t> </a:t>
            </a:r>
            <a:r>
              <a:rPr lang="en-US" sz="2400" dirty="0" err="1"/>
              <a:t>cùng</a:t>
            </a:r>
            <a:r>
              <a:rPr lang="en-US" sz="2400" dirty="0"/>
              <a:t> </a:t>
            </a:r>
            <a:r>
              <a:rPr lang="en-US" sz="2400" dirty="0" err="1"/>
              <a:t>chuyển</a:t>
            </a:r>
            <a:r>
              <a:rPr lang="en-US" sz="2400" dirty="0"/>
              <a:t> </a:t>
            </a:r>
            <a:r>
              <a:rPr lang="en-US" sz="2400" dirty="0" err="1"/>
              <a:t>tiếp</a:t>
            </a:r>
            <a:r>
              <a:rPr lang="en-US" sz="2400" dirty="0" smtClean="0"/>
              <a:t> </a:t>
            </a:r>
            <a:r>
              <a:rPr lang="en-US" sz="2400" dirty="0" err="1"/>
              <a:t>đến</a:t>
            </a:r>
            <a:r>
              <a:rPr lang="en-US" sz="2400" dirty="0"/>
              <a:t> </a:t>
            </a:r>
            <a:r>
              <a:rPr lang="en-US" sz="2400" dirty="0" err="1"/>
              <a:t>giai</a:t>
            </a:r>
            <a:r>
              <a:rPr lang="en-US" sz="2400" dirty="0"/>
              <a:t> </a:t>
            </a:r>
            <a:r>
              <a:rPr lang="en-US" sz="2400" dirty="0" err="1"/>
              <a:t>đoạn</a:t>
            </a:r>
            <a:r>
              <a:rPr lang="en-US" sz="2400" dirty="0"/>
              <a:t> </a:t>
            </a:r>
            <a:r>
              <a:rPr lang="en-US" sz="2400" dirty="0" err="1"/>
              <a:t>lên</a:t>
            </a:r>
            <a:r>
              <a:rPr lang="en-US" sz="2400" dirty="0"/>
              <a:t> </a:t>
            </a:r>
            <a:r>
              <a:rPr lang="en-US" sz="2400" dirty="0" err="1"/>
              <a:t>kế</a:t>
            </a:r>
            <a:r>
              <a:rPr lang="en-US" sz="2400" dirty="0"/>
              <a:t> </a:t>
            </a:r>
            <a:r>
              <a:rPr lang="en-US" sz="2400" dirty="0" err="1" smtClean="0"/>
              <a:t>hoạch</a:t>
            </a:r>
            <a:r>
              <a:rPr lang="en-US" sz="2400" dirty="0"/>
              <a:t>.</a:t>
            </a:r>
          </a:p>
          <a:p>
            <a:pPr marL="0" indent="0">
              <a:buNone/>
            </a:pPr>
            <a:r>
              <a:rPr lang="en-US" sz="2400" dirty="0"/>
              <a:t> </a:t>
            </a:r>
          </a:p>
        </p:txBody>
      </p:sp>
    </p:spTree>
    <p:extLst>
      <p:ext uri="{BB962C8B-B14F-4D97-AF65-F5344CB8AC3E}">
        <p14:creationId xmlns:p14="http://schemas.microsoft.com/office/powerpoint/2010/main" val="239336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6526"/>
            <a:ext cx="7620000" cy="1143000"/>
          </a:xfrm>
        </p:spPr>
        <p:txBody>
          <a:bodyPr/>
          <a:lstStyle/>
          <a:p>
            <a:r>
              <a:rPr lang="en-US" sz="4000" dirty="0"/>
              <a:t> GĐ KHƠI GỢI</a:t>
            </a:r>
            <a:r>
              <a:rPr lang="en-US" sz="5400" dirty="0"/>
              <a:t/>
            </a:r>
            <a:br>
              <a:rPr lang="en-US" sz="5400" dirty="0"/>
            </a:br>
            <a:r>
              <a:rPr lang="en-US" sz="3600" dirty="0"/>
              <a:t>CÂU HỎI KH</a:t>
            </a:r>
            <a:r>
              <a:rPr lang="vi-VN" sz="3600" dirty="0"/>
              <a:t>ƠI</a:t>
            </a:r>
            <a:r>
              <a:rPr lang="en-US" sz="3600" dirty="0"/>
              <a:t> </a:t>
            </a:r>
            <a:r>
              <a:rPr lang="en-US" sz="3600" dirty="0" smtClean="0"/>
              <a:t>GỢI</a:t>
            </a:r>
            <a:r>
              <a:rPr lang="en-US" sz="4000" dirty="0" smtClean="0"/>
              <a:t/>
            </a:r>
            <a:br>
              <a:rPr lang="en-US" sz="4000" dirty="0" smtClean="0"/>
            </a:br>
            <a:r>
              <a:rPr lang="en-US" sz="3600" i="1" dirty="0" smtClean="0"/>
              <a:t>(</a:t>
            </a:r>
            <a:r>
              <a:rPr lang="en-US" sz="3600" i="1" dirty="0" err="1" smtClean="0"/>
              <a:t>không</a:t>
            </a:r>
            <a:r>
              <a:rPr lang="en-US" sz="3600" i="1" dirty="0" smtClean="0"/>
              <a:t> </a:t>
            </a:r>
            <a:r>
              <a:rPr lang="en-US" sz="3600" i="1" dirty="0" err="1" smtClean="0"/>
              <a:t>theo</a:t>
            </a:r>
            <a:r>
              <a:rPr lang="en-US" sz="3600" i="1" dirty="0"/>
              <a:t> </a:t>
            </a:r>
            <a:r>
              <a:rPr lang="en-US" sz="3600" i="1" dirty="0" err="1" smtClean="0"/>
              <a:t>tinh</a:t>
            </a:r>
            <a:r>
              <a:rPr lang="en-US" sz="3600" i="1" dirty="0"/>
              <a:t> </a:t>
            </a:r>
            <a:r>
              <a:rPr lang="en-US" sz="3600" i="1" dirty="0" err="1" smtClean="0"/>
              <a:t>thần</a:t>
            </a:r>
            <a:r>
              <a:rPr lang="en-US" sz="3600" i="1" dirty="0"/>
              <a:t> </a:t>
            </a:r>
            <a:r>
              <a:rPr lang="en-US" sz="3600" i="1" dirty="0" smtClean="0"/>
              <a:t>PVTĐL)</a:t>
            </a:r>
            <a:endParaRPr lang="en-US" sz="3600" i="1" dirty="0"/>
          </a:p>
        </p:txBody>
      </p:sp>
      <p:sp>
        <p:nvSpPr>
          <p:cNvPr id="3" name="Content Placeholder 2"/>
          <p:cNvSpPr>
            <a:spLocks noGrp="1"/>
          </p:cNvSpPr>
          <p:nvPr>
            <p:ph idx="1"/>
          </p:nvPr>
        </p:nvSpPr>
        <p:spPr>
          <a:xfrm>
            <a:off x="279864" y="1953284"/>
            <a:ext cx="7949736" cy="4800600"/>
          </a:xfrm>
        </p:spPr>
        <p:txBody>
          <a:bodyPr>
            <a:normAutofit lnSpcReduction="10000"/>
          </a:bodyPr>
          <a:lstStyle/>
          <a:p>
            <a:pPr marL="114300" indent="0" algn="just">
              <a:buNone/>
            </a:pPr>
            <a:r>
              <a:rPr lang="en-US" sz="2800" dirty="0" err="1" smtClean="0"/>
              <a:t>Câu</a:t>
            </a:r>
            <a:r>
              <a:rPr lang="en-US" sz="2800" dirty="0" smtClean="0"/>
              <a:t> </a:t>
            </a:r>
            <a:r>
              <a:rPr lang="en-US" sz="2800" dirty="0" err="1"/>
              <a:t>hỏi</a:t>
            </a:r>
            <a:r>
              <a:rPr lang="en-US" sz="2800" dirty="0"/>
              <a:t> </a:t>
            </a:r>
            <a:r>
              <a:rPr lang="en-US" sz="2800" dirty="0" err="1"/>
              <a:t>mở</a:t>
            </a:r>
            <a:r>
              <a:rPr lang="en-US" sz="2800" dirty="0"/>
              <a:t>, </a:t>
            </a:r>
            <a:r>
              <a:rPr lang="en-US" sz="2800" dirty="0" err="1"/>
              <a:t>nhưng</a:t>
            </a:r>
            <a:r>
              <a:rPr lang="en-US" sz="2800" dirty="0"/>
              <a:t> </a:t>
            </a:r>
            <a:r>
              <a:rPr lang="en-US" sz="2800" dirty="0" err="1"/>
              <a:t>không</a:t>
            </a:r>
            <a:r>
              <a:rPr lang="en-US" sz="2800" dirty="0"/>
              <a:t> </a:t>
            </a:r>
            <a:r>
              <a:rPr lang="en-US" sz="2800" dirty="0" err="1" smtClean="0"/>
              <a:t>theo</a:t>
            </a:r>
            <a:r>
              <a:rPr lang="en-US" sz="2800" dirty="0" smtClean="0"/>
              <a:t> </a:t>
            </a:r>
            <a:r>
              <a:rPr lang="en-US" sz="2800" dirty="0" err="1" smtClean="0"/>
              <a:t>tinh</a:t>
            </a:r>
            <a:r>
              <a:rPr lang="en-US" sz="2800" dirty="0" smtClean="0"/>
              <a:t> </a:t>
            </a:r>
            <a:r>
              <a:rPr lang="en-US" sz="2800" dirty="0" err="1" smtClean="0"/>
              <a:t>thần</a:t>
            </a:r>
            <a:r>
              <a:rPr lang="en-US" sz="2800" dirty="0" smtClean="0"/>
              <a:t> </a:t>
            </a:r>
            <a:r>
              <a:rPr lang="en-US" sz="2800" dirty="0"/>
              <a:t>PVTĐL)</a:t>
            </a:r>
          </a:p>
          <a:p>
            <a:pPr lvl="1" algn="just"/>
            <a:r>
              <a:rPr lang="en-US" sz="2400" dirty="0" smtClean="0"/>
              <a:t>“</a:t>
            </a:r>
            <a:r>
              <a:rPr lang="en-US" sz="2400" dirty="0" err="1" smtClean="0"/>
              <a:t>Tại</a:t>
            </a:r>
            <a:r>
              <a:rPr lang="en-US" sz="2400" dirty="0" smtClean="0"/>
              <a:t> </a:t>
            </a:r>
            <a:r>
              <a:rPr lang="en-US" sz="2400" dirty="0" err="1"/>
              <a:t>sao</a:t>
            </a:r>
            <a:r>
              <a:rPr lang="en-US" sz="2400" dirty="0"/>
              <a:t> bạn </a:t>
            </a:r>
            <a:r>
              <a:rPr lang="en-US" sz="2400" dirty="0" err="1"/>
              <a:t>không</a:t>
            </a:r>
            <a:r>
              <a:rPr lang="en-US" sz="2400" dirty="0"/>
              <a:t> </a:t>
            </a:r>
            <a:r>
              <a:rPr lang="en-US" sz="2400" dirty="0" err="1"/>
              <a:t>thay</a:t>
            </a:r>
            <a:r>
              <a:rPr lang="en-US" sz="2400" dirty="0"/>
              <a:t> </a:t>
            </a:r>
            <a:r>
              <a:rPr lang="en-US" sz="2400" dirty="0" err="1"/>
              <a:t>đổi</a:t>
            </a:r>
            <a:r>
              <a:rPr lang="en-US" sz="2400" dirty="0" smtClean="0"/>
              <a:t>?” </a:t>
            </a:r>
          </a:p>
          <a:p>
            <a:pPr lvl="1" algn="just"/>
            <a:r>
              <a:rPr lang="en-US" sz="2400" dirty="0" smtClean="0"/>
              <a:t>"</a:t>
            </a:r>
            <a:r>
              <a:rPr lang="en-US" sz="2400" dirty="0" err="1"/>
              <a:t>Điều</a:t>
            </a:r>
            <a:r>
              <a:rPr lang="en-US" sz="2400" dirty="0"/>
              <a:t> </a:t>
            </a:r>
            <a:r>
              <a:rPr lang="en-US" sz="2400" dirty="0" err="1"/>
              <a:t>gì</a:t>
            </a:r>
            <a:r>
              <a:rPr lang="en-US" sz="2400" dirty="0"/>
              <a:t> </a:t>
            </a:r>
            <a:r>
              <a:rPr lang="en-US" sz="2400" dirty="0" err="1"/>
              <a:t>khiến</a:t>
            </a:r>
            <a:r>
              <a:rPr lang="en-US" sz="2400" dirty="0"/>
              <a:t> bạn </a:t>
            </a:r>
            <a:r>
              <a:rPr lang="en-US" sz="2400" dirty="0" err="1"/>
              <a:t>làm</a:t>
            </a:r>
            <a:r>
              <a:rPr lang="en-US" sz="2400" dirty="0"/>
              <a:t> </a:t>
            </a:r>
            <a:r>
              <a:rPr lang="en-US" sz="2400" dirty="0" err="1"/>
              <a:t>việc</a:t>
            </a:r>
            <a:r>
              <a:rPr lang="en-US" sz="2400" dirty="0"/>
              <a:t> </a:t>
            </a:r>
            <a:r>
              <a:rPr lang="en-US" sz="2400" dirty="0" err="1"/>
              <a:t>này</a:t>
            </a:r>
            <a:r>
              <a:rPr lang="en-US" sz="2400" dirty="0" smtClean="0"/>
              <a:t>?”</a:t>
            </a:r>
          </a:p>
          <a:p>
            <a:pPr lvl="1" algn="just"/>
            <a:r>
              <a:rPr lang="en-US" sz="2400" dirty="0" smtClean="0"/>
              <a:t>"</a:t>
            </a:r>
            <a:r>
              <a:rPr lang="en-US" sz="2400" dirty="0" err="1"/>
              <a:t>Tại</a:t>
            </a:r>
            <a:r>
              <a:rPr lang="en-US" sz="2400" dirty="0"/>
              <a:t> </a:t>
            </a:r>
            <a:r>
              <a:rPr lang="en-US" sz="2400" dirty="0" err="1"/>
              <a:t>sao</a:t>
            </a:r>
            <a:r>
              <a:rPr lang="en-US" sz="2400" dirty="0"/>
              <a:t> </a:t>
            </a:r>
            <a:r>
              <a:rPr lang="en-US" sz="2400" dirty="0" err="1"/>
              <a:t>bạn</a:t>
            </a:r>
            <a:r>
              <a:rPr lang="en-US" sz="2400" dirty="0"/>
              <a:t> </a:t>
            </a:r>
            <a:r>
              <a:rPr lang="en-US" sz="2400" dirty="0" err="1"/>
              <a:t>phải</a:t>
            </a:r>
            <a:r>
              <a:rPr lang="en-US" sz="2400" dirty="0"/>
              <a:t> </a:t>
            </a:r>
            <a:r>
              <a:rPr lang="en-US" sz="2400" dirty="0" err="1"/>
              <a:t>hút</a:t>
            </a:r>
            <a:r>
              <a:rPr lang="en-US" sz="2400" dirty="0"/>
              <a:t> </a:t>
            </a:r>
            <a:r>
              <a:rPr lang="en-US" sz="2400" dirty="0" err="1"/>
              <a:t>thuốc</a:t>
            </a:r>
            <a:r>
              <a:rPr lang="en-US" sz="2400" dirty="0" smtClean="0"/>
              <a:t>?”</a:t>
            </a:r>
          </a:p>
          <a:p>
            <a:pPr lvl="1" algn="just"/>
            <a:r>
              <a:rPr lang="en-US" sz="2400" dirty="0" smtClean="0"/>
              <a:t>"</a:t>
            </a:r>
            <a:r>
              <a:rPr lang="en-US" sz="2400" dirty="0" err="1"/>
              <a:t>Bạn</a:t>
            </a:r>
            <a:r>
              <a:rPr lang="en-US" sz="2400" dirty="0"/>
              <a:t> </a:t>
            </a:r>
            <a:r>
              <a:rPr lang="en-US" sz="2400" dirty="0" err="1"/>
              <a:t>nghĩ</a:t>
            </a:r>
            <a:r>
              <a:rPr lang="en-US" sz="2400" dirty="0"/>
              <a:t> </a:t>
            </a:r>
            <a:r>
              <a:rPr lang="en-US" sz="2400" dirty="0" err="1"/>
              <a:t>gì</a:t>
            </a:r>
            <a:r>
              <a:rPr lang="en-US" sz="2400" dirty="0"/>
              <a:t> </a:t>
            </a:r>
            <a:r>
              <a:rPr lang="en-US" sz="2400" dirty="0" err="1"/>
              <a:t>khi</a:t>
            </a:r>
            <a:r>
              <a:rPr lang="en-US" sz="2400" dirty="0"/>
              <a:t> bạn </a:t>
            </a:r>
            <a:r>
              <a:rPr lang="en-US" sz="2400" dirty="0" err="1"/>
              <a:t>sai</a:t>
            </a:r>
            <a:r>
              <a:rPr lang="en-US" sz="2400" dirty="0"/>
              <a:t> </a:t>
            </a:r>
            <a:r>
              <a:rPr lang="en-US" sz="2400" dirty="0" err="1"/>
              <a:t>lầm</a:t>
            </a:r>
            <a:r>
              <a:rPr lang="en-US" sz="2400" dirty="0" smtClean="0"/>
              <a:t>?”</a:t>
            </a:r>
          </a:p>
          <a:p>
            <a:pPr lvl="1" algn="just"/>
            <a:r>
              <a:rPr lang="en-US" sz="2400" dirty="0" smtClean="0"/>
              <a:t>"</a:t>
            </a:r>
            <a:r>
              <a:rPr lang="en-US" sz="2400" dirty="0" err="1"/>
              <a:t>Tại</a:t>
            </a:r>
            <a:r>
              <a:rPr lang="en-US" sz="2400" dirty="0"/>
              <a:t> </a:t>
            </a:r>
            <a:r>
              <a:rPr lang="en-US" sz="2400" dirty="0" err="1"/>
              <a:t>sao</a:t>
            </a:r>
            <a:r>
              <a:rPr lang="en-US" sz="2400" dirty="0"/>
              <a:t> </a:t>
            </a:r>
            <a:r>
              <a:rPr lang="en-US" sz="2400" dirty="0" err="1"/>
              <a:t>bạn</a:t>
            </a:r>
            <a:r>
              <a:rPr lang="en-US" sz="2400" dirty="0"/>
              <a:t> </a:t>
            </a:r>
            <a:r>
              <a:rPr lang="en-US" sz="2400" dirty="0" err="1"/>
              <a:t>không</a:t>
            </a:r>
            <a:r>
              <a:rPr lang="en-US" sz="2400" dirty="0"/>
              <a:t> </a:t>
            </a:r>
            <a:r>
              <a:rPr lang="en-US" sz="2400" dirty="0" err="1"/>
              <a:t>cố</a:t>
            </a:r>
            <a:r>
              <a:rPr lang="en-US" sz="2400" dirty="0"/>
              <a:t> </a:t>
            </a:r>
            <a:r>
              <a:rPr lang="en-US" sz="2400" dirty="0" err="1"/>
              <a:t>gắng</a:t>
            </a:r>
            <a:r>
              <a:rPr lang="en-US" sz="2400" dirty="0"/>
              <a:t> </a:t>
            </a:r>
            <a:r>
              <a:rPr lang="en-US" sz="2400" dirty="0" err="1"/>
              <a:t>nhiều</a:t>
            </a:r>
            <a:r>
              <a:rPr lang="en-US" sz="2400" dirty="0"/>
              <a:t> </a:t>
            </a:r>
            <a:r>
              <a:rPr lang="en-US" sz="2400" dirty="0" err="1"/>
              <a:t>hơn</a:t>
            </a:r>
            <a:r>
              <a:rPr lang="en-US" sz="2400" dirty="0" smtClean="0"/>
              <a:t>?” </a:t>
            </a:r>
          </a:p>
          <a:p>
            <a:pPr lvl="1" algn="just"/>
            <a:r>
              <a:rPr lang="en-US" sz="2400" dirty="0" smtClean="0"/>
              <a:t>"</a:t>
            </a:r>
            <a:r>
              <a:rPr lang="en-US" sz="2400" dirty="0"/>
              <a:t>Bạn có </a:t>
            </a:r>
            <a:r>
              <a:rPr lang="en-US" sz="2400" dirty="0" err="1"/>
              <a:t>chuyện</a:t>
            </a:r>
            <a:r>
              <a:rPr lang="en-US" sz="2400" dirty="0"/>
              <a:t> </a:t>
            </a:r>
            <a:r>
              <a:rPr lang="en-US" sz="2400" dirty="0" err="1"/>
              <a:t>gì</a:t>
            </a:r>
            <a:r>
              <a:rPr lang="en-US" sz="2400" dirty="0"/>
              <a:t> </a:t>
            </a:r>
            <a:r>
              <a:rPr lang="en-US" sz="2400" dirty="0" err="1"/>
              <a:t>vậy</a:t>
            </a:r>
            <a:r>
              <a:rPr lang="en-US" sz="2400" dirty="0" smtClean="0"/>
              <a:t>?”</a:t>
            </a:r>
          </a:p>
          <a:p>
            <a:pPr lvl="1" algn="just"/>
            <a:r>
              <a:rPr lang="en-US" sz="2400" dirty="0" smtClean="0"/>
              <a:t>"</a:t>
            </a:r>
            <a:r>
              <a:rPr lang="en-US" sz="2400" dirty="0"/>
              <a:t>Sao </a:t>
            </a:r>
            <a:r>
              <a:rPr lang="en-US" sz="2400" dirty="0" err="1"/>
              <a:t>bạn</a:t>
            </a:r>
            <a:r>
              <a:rPr lang="en-US" sz="2400" dirty="0"/>
              <a:t> </a:t>
            </a:r>
            <a:r>
              <a:rPr lang="en-US" sz="2400" dirty="0" err="1"/>
              <a:t>có</a:t>
            </a:r>
            <a:r>
              <a:rPr lang="en-US" sz="2400" dirty="0"/>
              <a:t> </a:t>
            </a:r>
            <a:r>
              <a:rPr lang="en-US" sz="2400" dirty="0" err="1"/>
              <a:t>thể</a:t>
            </a:r>
            <a:r>
              <a:rPr lang="en-US" sz="2400" dirty="0"/>
              <a:t> </a:t>
            </a:r>
            <a:r>
              <a:rPr lang="en-US" sz="2400" dirty="0" err="1"/>
              <a:t>muốn</a:t>
            </a:r>
            <a:r>
              <a:rPr lang="en-US" sz="2400" dirty="0"/>
              <a:t> </a:t>
            </a:r>
            <a:r>
              <a:rPr lang="en-US" sz="2400" dirty="0" err="1"/>
              <a:t>trở</a:t>
            </a:r>
            <a:r>
              <a:rPr lang="en-US" sz="2400" dirty="0"/>
              <a:t> </a:t>
            </a:r>
            <a:r>
              <a:rPr lang="en-US" sz="2400" dirty="0" err="1"/>
              <a:t>lại</a:t>
            </a:r>
            <a:r>
              <a:rPr lang="en-US" sz="2400" dirty="0" smtClean="0"/>
              <a:t>__________?”</a:t>
            </a:r>
          </a:p>
          <a:p>
            <a:pPr marL="114300" indent="0" algn="just">
              <a:buNone/>
            </a:pPr>
            <a:endParaRPr lang="en-US" sz="2000" dirty="0" smtClean="0"/>
          </a:p>
          <a:p>
            <a:pPr marL="114300" indent="0" algn="just">
              <a:buNone/>
            </a:pPr>
            <a:r>
              <a:rPr lang="en-US" sz="2800" dirty="0" err="1" smtClean="0"/>
              <a:t>Tại</a:t>
            </a:r>
            <a:r>
              <a:rPr lang="en-US" sz="2800" dirty="0" smtClean="0"/>
              <a:t> </a:t>
            </a:r>
            <a:r>
              <a:rPr lang="en-US" sz="2800" dirty="0" err="1" smtClean="0"/>
              <a:t>sao</a:t>
            </a:r>
            <a:r>
              <a:rPr lang="en-US" sz="2800" dirty="0" smtClean="0"/>
              <a:t> </a:t>
            </a:r>
            <a:r>
              <a:rPr lang="en-US" sz="2800" dirty="0" err="1" smtClean="0"/>
              <a:t>các</a:t>
            </a:r>
            <a:r>
              <a:rPr lang="en-US" sz="2800" dirty="0" smtClean="0"/>
              <a:t> </a:t>
            </a:r>
            <a:r>
              <a:rPr lang="en-US" sz="2800" dirty="0" err="1" smtClean="0"/>
              <a:t>câu</a:t>
            </a:r>
            <a:r>
              <a:rPr lang="en-US" sz="2800" dirty="0" smtClean="0"/>
              <a:t> </a:t>
            </a:r>
            <a:r>
              <a:rPr lang="en-US" sz="2800" dirty="0" err="1" smtClean="0"/>
              <a:t>hỏi</a:t>
            </a:r>
            <a:r>
              <a:rPr lang="en-US" sz="2800" dirty="0" smtClean="0"/>
              <a:t> </a:t>
            </a:r>
            <a:r>
              <a:rPr lang="en-US" sz="2800" dirty="0" err="1" smtClean="0"/>
              <a:t>này</a:t>
            </a:r>
            <a:r>
              <a:rPr lang="en-US" sz="2800" dirty="0" smtClean="0"/>
              <a:t> </a:t>
            </a:r>
            <a:r>
              <a:rPr lang="en-US" sz="2800" dirty="0" err="1" smtClean="0"/>
              <a:t>không</a:t>
            </a:r>
            <a:r>
              <a:rPr lang="en-US" sz="2800" dirty="0" smtClean="0"/>
              <a:t> </a:t>
            </a:r>
            <a:r>
              <a:rPr lang="vi-VN" sz="2800" dirty="0" smtClean="0"/>
              <a:t>đúng</a:t>
            </a:r>
            <a:r>
              <a:rPr lang="en-US" sz="2800" dirty="0"/>
              <a:t> </a:t>
            </a:r>
            <a:r>
              <a:rPr lang="en-US" sz="2800" dirty="0" err="1" smtClean="0"/>
              <a:t>với</a:t>
            </a:r>
            <a:r>
              <a:rPr lang="en-US" sz="2800" dirty="0" smtClean="0"/>
              <a:t> </a:t>
            </a:r>
            <a:r>
              <a:rPr lang="en-US" sz="2800" dirty="0" err="1" smtClean="0"/>
              <a:t>tinh</a:t>
            </a:r>
            <a:r>
              <a:rPr lang="en-US" sz="2800" dirty="0"/>
              <a:t> </a:t>
            </a:r>
            <a:r>
              <a:rPr lang="en-US" sz="2800" dirty="0" err="1" smtClean="0"/>
              <a:t>thần</a:t>
            </a:r>
            <a:r>
              <a:rPr lang="en-US" sz="2800" dirty="0"/>
              <a:t> </a:t>
            </a:r>
            <a:r>
              <a:rPr lang="en-US" sz="2800" dirty="0" err="1" smtClean="0"/>
              <a:t>phỏng</a:t>
            </a:r>
            <a:r>
              <a:rPr lang="en-US" sz="2800" dirty="0"/>
              <a:t> </a:t>
            </a:r>
            <a:r>
              <a:rPr lang="en-US" sz="2800" dirty="0" err="1" smtClean="0"/>
              <a:t>vấn</a:t>
            </a:r>
            <a:r>
              <a:rPr lang="en-US" sz="2800" dirty="0"/>
              <a:t> </a:t>
            </a:r>
            <a:r>
              <a:rPr lang="en-US" sz="2800" dirty="0" err="1" smtClean="0"/>
              <a:t>tạo</a:t>
            </a:r>
            <a:r>
              <a:rPr lang="en-US" sz="2800" dirty="0" smtClean="0"/>
              <a:t> </a:t>
            </a:r>
            <a:r>
              <a:rPr lang="vi-VN" sz="2800" dirty="0" smtClean="0"/>
              <a:t>động</a:t>
            </a:r>
            <a:r>
              <a:rPr lang="en-US" sz="2800" dirty="0"/>
              <a:t> </a:t>
            </a:r>
            <a:r>
              <a:rPr lang="en-US" sz="2800" dirty="0" err="1"/>
              <a:t>lực</a:t>
            </a:r>
            <a:r>
              <a:rPr lang="en-US" sz="2800" dirty="0" smtClean="0"/>
              <a:t>?</a:t>
            </a:r>
            <a:endParaRPr lang="en-US" sz="2800" dirty="0"/>
          </a:p>
          <a:p>
            <a:pPr marL="114300" indent="0" algn="just">
              <a:buNone/>
            </a:pPr>
            <a:endParaRPr lang="en-US" sz="2800" dirty="0"/>
          </a:p>
        </p:txBody>
      </p:sp>
    </p:spTree>
    <p:extLst>
      <p:ext uri="{BB962C8B-B14F-4D97-AF65-F5344CB8AC3E}">
        <p14:creationId xmlns:p14="http://schemas.microsoft.com/office/powerpoint/2010/main" val="2910676096"/>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a:t>
            </a:r>
            <a:r>
              <a:rPr lang="en-US" dirty="0"/>
              <a:t>GĐ KHƠI GỢI</a:t>
            </a:r>
            <a:r>
              <a:rPr lang="en-US" sz="6000" dirty="0"/>
              <a:t/>
            </a:r>
            <a:br>
              <a:rPr lang="en-US" sz="6000" dirty="0"/>
            </a:br>
            <a:r>
              <a:rPr lang="en-US" sz="3200" dirty="0"/>
              <a:t>CÂU HỎI KH</a:t>
            </a:r>
            <a:r>
              <a:rPr lang="vi-VN" sz="3200" dirty="0"/>
              <a:t>ƠI</a:t>
            </a:r>
            <a:r>
              <a:rPr lang="en-US" sz="3200" dirty="0"/>
              <a:t> GỢI</a:t>
            </a:r>
          </a:p>
        </p:txBody>
      </p:sp>
      <p:sp>
        <p:nvSpPr>
          <p:cNvPr id="3" name="Content Placeholder 2"/>
          <p:cNvSpPr>
            <a:spLocks noGrp="1"/>
          </p:cNvSpPr>
          <p:nvPr>
            <p:ph idx="1"/>
          </p:nvPr>
        </p:nvSpPr>
        <p:spPr>
          <a:xfrm>
            <a:off x="279864" y="2004281"/>
            <a:ext cx="7620000" cy="4800600"/>
          </a:xfrm>
        </p:spPr>
        <p:txBody>
          <a:bodyPr>
            <a:normAutofit fontScale="92500" lnSpcReduction="20000"/>
          </a:bodyPr>
          <a:lstStyle/>
          <a:p>
            <a:r>
              <a:rPr lang="en-US" sz="3200" dirty="0" err="1"/>
              <a:t>Thang</a:t>
            </a:r>
            <a:r>
              <a:rPr lang="en-US" sz="3200" dirty="0"/>
              <a:t> </a:t>
            </a:r>
            <a:r>
              <a:rPr lang="en-US" sz="3200" dirty="0" err="1"/>
              <a:t>điểm</a:t>
            </a:r>
            <a:r>
              <a:rPr lang="en-US" sz="3200" dirty="0"/>
              <a:t> </a:t>
            </a:r>
            <a:r>
              <a:rPr lang="en-US" sz="3200" dirty="0" err="1"/>
              <a:t>đo</a:t>
            </a:r>
            <a:r>
              <a:rPr lang="en-US" sz="3200" dirty="0"/>
              <a:t> </a:t>
            </a:r>
            <a:r>
              <a:rPr lang="en-US" sz="3200" dirty="0" err="1"/>
              <a:t>tầm</a:t>
            </a:r>
            <a:r>
              <a:rPr lang="en-US" sz="3200" dirty="0"/>
              <a:t> </a:t>
            </a:r>
            <a:r>
              <a:rPr lang="en-US" sz="3200" dirty="0" err="1"/>
              <a:t>quan</a:t>
            </a:r>
            <a:r>
              <a:rPr lang="en-US" sz="3200" dirty="0"/>
              <a:t> </a:t>
            </a:r>
            <a:r>
              <a:rPr lang="en-US" sz="3200" dirty="0" err="1"/>
              <a:t>trọng</a:t>
            </a:r>
            <a:endParaRPr lang="en-US" sz="3200" dirty="0"/>
          </a:p>
          <a:p>
            <a:pPr marL="114300" indent="0">
              <a:buNone/>
            </a:pPr>
            <a:r>
              <a:rPr lang="en-US" sz="3200" dirty="0"/>
              <a:t> </a:t>
            </a:r>
          </a:p>
          <a:p>
            <a:r>
              <a:rPr lang="en-US" sz="3200" dirty="0" err="1" smtClean="0"/>
              <a:t>Tạo</a:t>
            </a:r>
            <a:r>
              <a:rPr lang="en-US" sz="3200" dirty="0" smtClean="0"/>
              <a:t> c</a:t>
            </a:r>
            <a:r>
              <a:rPr lang="vi-VN" sz="3200" dirty="0" smtClean="0"/>
              <a:t>ơ</a:t>
            </a:r>
            <a:r>
              <a:rPr lang="en-US" sz="3200" dirty="0" smtClean="0"/>
              <a:t> </a:t>
            </a:r>
            <a:r>
              <a:rPr lang="en-US" sz="3200" dirty="0" err="1" smtClean="0"/>
              <a:t>hội</a:t>
            </a:r>
            <a:r>
              <a:rPr lang="en-US" sz="3200" dirty="0" smtClean="0"/>
              <a:t> </a:t>
            </a:r>
            <a:r>
              <a:rPr lang="en-US" sz="3200" dirty="0" err="1" smtClean="0"/>
              <a:t>cho</a:t>
            </a:r>
            <a:r>
              <a:rPr lang="en-US" sz="3200" dirty="0"/>
              <a:t> </a:t>
            </a:r>
            <a:r>
              <a:rPr lang="en-US" sz="3200" dirty="0" smtClean="0"/>
              <a:t>TC </a:t>
            </a:r>
            <a:r>
              <a:rPr lang="en-US" sz="3200" dirty="0" err="1" smtClean="0"/>
              <a:t>suy</a:t>
            </a:r>
            <a:r>
              <a:rPr lang="en-US" sz="3200" dirty="0"/>
              <a:t> </a:t>
            </a:r>
            <a:r>
              <a:rPr lang="en-US" sz="3200" dirty="0" err="1" smtClean="0"/>
              <a:t>nghĩ</a:t>
            </a:r>
            <a:r>
              <a:rPr lang="en-US" sz="3200" dirty="0" smtClean="0"/>
              <a:t> </a:t>
            </a:r>
            <a:r>
              <a:rPr lang="vi-VN" sz="3200" dirty="0" smtClean="0"/>
              <a:t>đến</a:t>
            </a:r>
            <a:r>
              <a:rPr lang="en-US" sz="3200" dirty="0" smtClean="0"/>
              <a:t> </a:t>
            </a:r>
            <a:r>
              <a:rPr lang="en-US" sz="3200" dirty="0" err="1" smtClean="0"/>
              <a:t>nh</a:t>
            </a:r>
            <a:r>
              <a:rPr lang="vi-VN" sz="3200" dirty="0" smtClean="0"/>
              <a:t>ững</a:t>
            </a:r>
            <a:r>
              <a:rPr lang="en-US" sz="3200" dirty="0" smtClean="0"/>
              <a:t> </a:t>
            </a:r>
            <a:r>
              <a:rPr lang="en-US" sz="3200" dirty="0" err="1" smtClean="0"/>
              <a:t>tình</a:t>
            </a:r>
            <a:r>
              <a:rPr lang="en-US" sz="3200" dirty="0" smtClean="0"/>
              <a:t> </a:t>
            </a:r>
            <a:r>
              <a:rPr lang="en-US" sz="3200" dirty="0" err="1" smtClean="0"/>
              <a:t>huống</a:t>
            </a:r>
            <a:r>
              <a:rPr lang="en-US" sz="3200" dirty="0" smtClean="0"/>
              <a:t> </a:t>
            </a:r>
            <a:r>
              <a:rPr lang="en-US" sz="3200" dirty="0" err="1" smtClean="0"/>
              <a:t>tồi</a:t>
            </a:r>
            <a:r>
              <a:rPr lang="en-US" sz="3200" dirty="0" smtClean="0"/>
              <a:t> </a:t>
            </a:r>
            <a:r>
              <a:rPr lang="en-US" sz="3200" dirty="0" err="1" smtClean="0"/>
              <a:t>tệ</a:t>
            </a:r>
            <a:r>
              <a:rPr lang="en-US" sz="3200" dirty="0" smtClean="0"/>
              <a:t> </a:t>
            </a:r>
            <a:r>
              <a:rPr lang="en-US" sz="3200" dirty="0" err="1" smtClean="0"/>
              <a:t>nhất</a:t>
            </a:r>
            <a:r>
              <a:rPr lang="en-US" sz="3200" dirty="0" smtClean="0"/>
              <a:t> </a:t>
            </a:r>
            <a:r>
              <a:rPr lang="en-US" sz="3200" dirty="0" err="1" smtClean="0"/>
              <a:t>và</a:t>
            </a:r>
            <a:r>
              <a:rPr lang="en-US" sz="3200" dirty="0" smtClean="0"/>
              <a:t> </a:t>
            </a:r>
            <a:r>
              <a:rPr lang="en-US" sz="3200" dirty="0" err="1" smtClean="0"/>
              <a:t>tốt</a:t>
            </a:r>
            <a:r>
              <a:rPr lang="en-US" sz="3200" dirty="0" smtClean="0"/>
              <a:t> </a:t>
            </a:r>
            <a:r>
              <a:rPr lang="vi-VN" sz="3200" dirty="0" smtClean="0"/>
              <a:t>đẹp</a:t>
            </a:r>
            <a:r>
              <a:rPr lang="en-US" sz="3200" dirty="0" smtClean="0"/>
              <a:t> </a:t>
            </a:r>
            <a:r>
              <a:rPr lang="en-US" sz="3200" dirty="0" err="1" smtClean="0"/>
              <a:t>nhất</a:t>
            </a:r>
            <a:r>
              <a:rPr lang="en-US" sz="3200" dirty="0" smtClean="0"/>
              <a:t> </a:t>
            </a:r>
            <a:r>
              <a:rPr lang="en-US" sz="3200" dirty="0" err="1" smtClean="0"/>
              <a:t>có</a:t>
            </a:r>
            <a:r>
              <a:rPr lang="en-US" sz="3200" dirty="0" smtClean="0"/>
              <a:t> </a:t>
            </a:r>
            <a:r>
              <a:rPr lang="en-US" sz="3200" dirty="0" err="1" smtClean="0"/>
              <a:t>thể</a:t>
            </a:r>
            <a:r>
              <a:rPr lang="en-US" sz="3200" dirty="0" smtClean="0"/>
              <a:t> </a:t>
            </a:r>
            <a:r>
              <a:rPr lang="en-US" sz="3200" dirty="0" err="1" smtClean="0"/>
              <a:t>xảy</a:t>
            </a:r>
            <a:r>
              <a:rPr lang="en-US" sz="3200" dirty="0" smtClean="0"/>
              <a:t> </a:t>
            </a:r>
            <a:r>
              <a:rPr lang="en-US" sz="3200" dirty="0" err="1" smtClean="0"/>
              <a:t>ra</a:t>
            </a:r>
            <a:r>
              <a:rPr lang="en-US" sz="3200" dirty="0"/>
              <a:t> </a:t>
            </a:r>
            <a:r>
              <a:rPr lang="en-US" sz="3200" dirty="0" err="1" smtClean="0"/>
              <a:t>nếu</a:t>
            </a:r>
            <a:r>
              <a:rPr lang="en-US" sz="3200" dirty="0" smtClean="0"/>
              <a:t> </a:t>
            </a:r>
            <a:r>
              <a:rPr lang="en-US" sz="3200" dirty="0" err="1" smtClean="0"/>
              <a:t>họ</a:t>
            </a:r>
            <a:r>
              <a:rPr lang="en-US" sz="3200" dirty="0" smtClean="0"/>
              <a:t> </a:t>
            </a:r>
            <a:r>
              <a:rPr lang="en-US" sz="3200" dirty="0" err="1" smtClean="0"/>
              <a:t>tiếp</a:t>
            </a:r>
            <a:r>
              <a:rPr lang="en-US" sz="3200" dirty="0" smtClean="0"/>
              <a:t> </a:t>
            </a:r>
            <a:r>
              <a:rPr lang="en-US" sz="3200" dirty="0" err="1" smtClean="0"/>
              <a:t>tục</a:t>
            </a:r>
            <a:r>
              <a:rPr lang="en-US" sz="3200" dirty="0" smtClean="0"/>
              <a:t> </a:t>
            </a:r>
            <a:r>
              <a:rPr lang="en-US" sz="3200" dirty="0" err="1" smtClean="0"/>
              <a:t>duy</a:t>
            </a:r>
            <a:r>
              <a:rPr lang="en-US" sz="3200" dirty="0"/>
              <a:t> </a:t>
            </a:r>
            <a:r>
              <a:rPr lang="en-US" sz="3200" dirty="0" err="1" smtClean="0"/>
              <a:t>trì</a:t>
            </a:r>
            <a:r>
              <a:rPr lang="en-US" sz="3200" dirty="0" smtClean="0"/>
              <a:t> </a:t>
            </a:r>
            <a:r>
              <a:rPr lang="en-US" sz="3200" dirty="0" err="1" smtClean="0"/>
              <a:t>hành</a:t>
            </a:r>
            <a:r>
              <a:rPr lang="en-US" sz="3200" dirty="0" smtClean="0"/>
              <a:t> </a:t>
            </a:r>
            <a:r>
              <a:rPr lang="en-US" sz="3200" dirty="0"/>
              <a:t>vi </a:t>
            </a:r>
            <a:r>
              <a:rPr lang="en-US" sz="3200" dirty="0" err="1" smtClean="0"/>
              <a:t>hiện</a:t>
            </a:r>
            <a:r>
              <a:rPr lang="en-US" sz="3200" dirty="0" smtClean="0"/>
              <a:t> </a:t>
            </a:r>
            <a:r>
              <a:rPr lang="en-US" sz="3200" dirty="0" err="1" smtClean="0"/>
              <a:t>tại</a:t>
            </a:r>
            <a:r>
              <a:rPr lang="en-US" sz="3200" dirty="0" smtClean="0"/>
              <a:t>.</a:t>
            </a:r>
            <a:endParaRPr lang="en-US" sz="3200" dirty="0"/>
          </a:p>
          <a:p>
            <a:endParaRPr lang="en-US" sz="3200" dirty="0"/>
          </a:p>
          <a:p>
            <a:r>
              <a:rPr lang="en-US" sz="3200" dirty="0" err="1"/>
              <a:t>Nhìn</a:t>
            </a:r>
            <a:r>
              <a:rPr lang="en-US" sz="3200" dirty="0"/>
              <a:t> </a:t>
            </a:r>
            <a:r>
              <a:rPr lang="en-US" sz="3200" dirty="0" err="1"/>
              <a:t>về</a:t>
            </a:r>
            <a:r>
              <a:rPr lang="en-US" sz="3200" dirty="0"/>
              <a:t> </a:t>
            </a:r>
            <a:r>
              <a:rPr lang="en-US" sz="3200" dirty="0" err="1"/>
              <a:t>quá</a:t>
            </a:r>
            <a:r>
              <a:rPr lang="en-US" sz="3200" dirty="0"/>
              <a:t> </a:t>
            </a:r>
            <a:r>
              <a:rPr lang="en-US" sz="3200" dirty="0" err="1"/>
              <a:t>khứ</a:t>
            </a:r>
            <a:endParaRPr lang="en-US" sz="3200" dirty="0"/>
          </a:p>
          <a:p>
            <a:pPr marL="114300" indent="0">
              <a:buNone/>
            </a:pPr>
            <a:r>
              <a:rPr lang="en-US" sz="3200" dirty="0"/>
              <a:t> </a:t>
            </a:r>
          </a:p>
          <a:p>
            <a:r>
              <a:rPr lang="en-US" sz="3200" dirty="0" err="1"/>
              <a:t>Nhìn</a:t>
            </a:r>
            <a:r>
              <a:rPr lang="en-US" sz="3200" dirty="0"/>
              <a:t> </a:t>
            </a:r>
            <a:r>
              <a:rPr lang="en-US" sz="3200" dirty="0" err="1"/>
              <a:t>về</a:t>
            </a:r>
            <a:r>
              <a:rPr lang="en-US" sz="3200" dirty="0"/>
              <a:t> </a:t>
            </a:r>
            <a:r>
              <a:rPr lang="en-US" sz="3200" dirty="0" err="1"/>
              <a:t>tương</a:t>
            </a:r>
            <a:r>
              <a:rPr lang="en-US" sz="3200" dirty="0"/>
              <a:t> </a:t>
            </a:r>
            <a:r>
              <a:rPr lang="en-US" sz="3200" dirty="0" err="1"/>
              <a:t>lai</a:t>
            </a:r>
            <a:r>
              <a:rPr lang="en-US" sz="3200" dirty="0"/>
              <a:t> </a:t>
            </a:r>
          </a:p>
          <a:p>
            <a:pPr marL="114300" indent="0">
              <a:buNone/>
            </a:pPr>
            <a:r>
              <a:rPr lang="en-US" sz="3200" dirty="0"/>
              <a:t>(</a:t>
            </a:r>
            <a:r>
              <a:rPr lang="en-US" sz="3200" dirty="0" err="1"/>
              <a:t>Có</a:t>
            </a:r>
            <a:r>
              <a:rPr lang="en-US" sz="3200" dirty="0"/>
              <a:t> </a:t>
            </a:r>
            <a:r>
              <a:rPr lang="en-US" sz="3200" dirty="0" err="1"/>
              <a:t>một</a:t>
            </a:r>
            <a:r>
              <a:rPr lang="en-US" sz="3200" dirty="0"/>
              <a:t> </a:t>
            </a:r>
            <a:r>
              <a:rPr lang="en-US" sz="3200" dirty="0" err="1"/>
              <a:t>số</a:t>
            </a:r>
            <a:r>
              <a:rPr lang="en-US" sz="3200" dirty="0"/>
              <a:t> </a:t>
            </a:r>
            <a:r>
              <a:rPr lang="en-US" sz="3200" dirty="0" err="1"/>
              <a:t>trùng</a:t>
            </a:r>
            <a:r>
              <a:rPr lang="en-US" sz="3200" dirty="0"/>
              <a:t> </a:t>
            </a:r>
            <a:r>
              <a:rPr lang="en-US" sz="3200" dirty="0" err="1"/>
              <a:t>lặp</a:t>
            </a:r>
            <a:r>
              <a:rPr lang="en-US" sz="3200" dirty="0"/>
              <a:t> </a:t>
            </a:r>
            <a:r>
              <a:rPr lang="en-US" sz="3200" dirty="0" err="1"/>
              <a:t>với</a:t>
            </a:r>
            <a:r>
              <a:rPr lang="en-US" sz="3200" dirty="0"/>
              <a:t> </a:t>
            </a:r>
            <a:r>
              <a:rPr lang="en-US" sz="3200" dirty="0" err="1"/>
              <a:t>truy</a:t>
            </a:r>
            <a:r>
              <a:rPr lang="en-US" sz="3200" dirty="0"/>
              <a:t> </a:t>
            </a:r>
            <a:r>
              <a:rPr lang="en-US" sz="3200" dirty="0" err="1"/>
              <a:t>vấn</a:t>
            </a:r>
            <a:r>
              <a:rPr lang="en-US" sz="3200" dirty="0"/>
              <a:t> </a:t>
            </a:r>
            <a:r>
              <a:rPr lang="en-US" sz="3200" dirty="0" err="1"/>
              <a:t>cực</a:t>
            </a:r>
            <a:r>
              <a:rPr lang="en-US" sz="3200" dirty="0"/>
              <a:t> </a:t>
            </a:r>
            <a:r>
              <a:rPr lang="en-US" sz="3200" dirty="0" err="1"/>
              <a:t>đoan</a:t>
            </a:r>
            <a:r>
              <a:rPr lang="en-US" sz="3200" dirty="0"/>
              <a:t>)</a:t>
            </a:r>
          </a:p>
          <a:p>
            <a:pPr marL="114300" indent="0">
              <a:buNone/>
            </a:pPr>
            <a:endParaRPr lang="en-US" sz="3200"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GĐ KHƠI GỢI</a:t>
            </a:r>
            <a:br>
              <a:rPr lang="en-US" dirty="0" smtClean="0"/>
            </a:br>
            <a:r>
              <a:rPr lang="en-US" sz="3600" dirty="0" smtClean="0"/>
              <a:t>TC KHÔNG TRUNG THỰC (1)</a:t>
            </a:r>
            <a:endParaRPr lang="en-US" sz="3600" dirty="0"/>
          </a:p>
        </p:txBody>
      </p:sp>
      <p:sp>
        <p:nvSpPr>
          <p:cNvPr id="3" name="Content Placeholder 2"/>
          <p:cNvSpPr>
            <a:spLocks noGrp="1"/>
          </p:cNvSpPr>
          <p:nvPr>
            <p:ph idx="1"/>
          </p:nvPr>
        </p:nvSpPr>
        <p:spPr>
          <a:xfrm>
            <a:off x="280035" y="1592756"/>
            <a:ext cx="7620000" cy="5211904"/>
          </a:xfrm>
        </p:spPr>
        <p:txBody>
          <a:bodyPr>
            <a:noAutofit/>
          </a:bodyPr>
          <a:lstStyle/>
          <a:p>
            <a:pPr marL="114300">
              <a:buNone/>
            </a:pPr>
            <a:r>
              <a:rPr lang="en-US" sz="2800" dirty="0"/>
              <a:t>TC "</a:t>
            </a:r>
            <a:r>
              <a:rPr lang="en-US" sz="2800" dirty="0" err="1"/>
              <a:t>chỉ</a:t>
            </a:r>
            <a:r>
              <a:rPr lang="en-US" sz="2800" dirty="0"/>
              <a:t> </a:t>
            </a:r>
            <a:r>
              <a:rPr lang="en-US" sz="2800" dirty="0" err="1"/>
              <a:t>nói</a:t>
            </a:r>
            <a:r>
              <a:rPr lang="en-US" sz="2800" dirty="0"/>
              <a:t> </a:t>
            </a:r>
            <a:r>
              <a:rPr lang="en-US" sz="2800" dirty="0" err="1"/>
              <a:t>những</a:t>
            </a:r>
            <a:r>
              <a:rPr lang="en-US" sz="2800" dirty="0"/>
              <a:t> </a:t>
            </a:r>
            <a:r>
              <a:rPr lang="en-US" sz="2800" dirty="0" err="1"/>
              <a:t>gì</a:t>
            </a:r>
            <a:r>
              <a:rPr lang="en-US" sz="2800" dirty="0"/>
              <a:t> TVV </a:t>
            </a:r>
            <a:r>
              <a:rPr lang="en-US" sz="2800" dirty="0" err="1"/>
              <a:t>muốn</a:t>
            </a:r>
            <a:r>
              <a:rPr lang="en-US" sz="2800" dirty="0"/>
              <a:t> </a:t>
            </a:r>
            <a:r>
              <a:rPr lang="en-US" sz="2800" dirty="0" err="1"/>
              <a:t>nghe</a:t>
            </a:r>
            <a:r>
              <a:rPr lang="en-US" sz="2800" dirty="0" smtClean="0"/>
              <a:t>”, </a:t>
            </a:r>
            <a:r>
              <a:rPr lang="en-US" sz="2800" dirty="0"/>
              <a:t>TC </a:t>
            </a:r>
            <a:r>
              <a:rPr lang="en-US" sz="2800" dirty="0" err="1"/>
              <a:t>ngây</a:t>
            </a:r>
            <a:r>
              <a:rPr lang="en-US" sz="2800" dirty="0"/>
              <a:t> </a:t>
            </a:r>
            <a:r>
              <a:rPr lang="en-US" sz="2800" dirty="0" err="1" smtClean="0"/>
              <a:t>ngô</a:t>
            </a:r>
            <a:r>
              <a:rPr lang="en-US" sz="2800" dirty="0" smtClean="0"/>
              <a:t> </a:t>
            </a:r>
            <a:r>
              <a:rPr lang="en-US" sz="2800" dirty="0" err="1"/>
              <a:t>hoặc</a:t>
            </a:r>
            <a:r>
              <a:rPr lang="en-US" sz="2800" dirty="0"/>
              <a:t> </a:t>
            </a:r>
            <a:r>
              <a:rPr lang="en-US" sz="2800" dirty="0" err="1"/>
              <a:t>không</a:t>
            </a:r>
            <a:r>
              <a:rPr lang="en-US" sz="2800" dirty="0"/>
              <a:t> </a:t>
            </a:r>
            <a:r>
              <a:rPr lang="en-US" sz="2800" dirty="0" err="1"/>
              <a:t>thực</a:t>
            </a:r>
            <a:r>
              <a:rPr lang="en-US" sz="2800" dirty="0"/>
              <a:t> </a:t>
            </a:r>
            <a:r>
              <a:rPr lang="en-US" sz="2800" dirty="0" err="1" smtClean="0"/>
              <a:t>tế</a:t>
            </a:r>
            <a:r>
              <a:rPr lang="en-US" sz="2800" dirty="0" smtClean="0"/>
              <a:t>.</a:t>
            </a:r>
            <a:endParaRPr lang="en-US" sz="2800" dirty="0"/>
          </a:p>
          <a:p>
            <a:pPr marL="114300" algn="l">
              <a:buNone/>
            </a:pPr>
            <a:endParaRPr lang="en-US" sz="2800" dirty="0"/>
          </a:p>
          <a:p>
            <a:r>
              <a:rPr lang="en-US" sz="2800" dirty="0" err="1"/>
              <a:t>Không</a:t>
            </a:r>
            <a:r>
              <a:rPr lang="en-US" sz="2800" dirty="0"/>
              <a:t> </a:t>
            </a:r>
            <a:r>
              <a:rPr lang="en-US" sz="2800" dirty="0" err="1"/>
              <a:t>đối</a:t>
            </a:r>
            <a:r>
              <a:rPr lang="en-US" sz="2800" dirty="0"/>
              <a:t> </a:t>
            </a:r>
            <a:r>
              <a:rPr lang="en-US" sz="2800" dirty="0" err="1" smtClean="0"/>
              <a:t>đầu</a:t>
            </a:r>
            <a:r>
              <a:rPr lang="en-US" sz="2800" dirty="0" smtClean="0"/>
              <a:t>, </a:t>
            </a:r>
            <a:r>
              <a:rPr lang="en-US" sz="2800" dirty="0" err="1" smtClean="0"/>
              <a:t>không</a:t>
            </a:r>
            <a:r>
              <a:rPr lang="en-US" sz="2800" dirty="0" smtClean="0"/>
              <a:t> </a:t>
            </a:r>
            <a:r>
              <a:rPr lang="en-US" sz="2800" dirty="0" err="1"/>
              <a:t>trả</a:t>
            </a:r>
            <a:r>
              <a:rPr lang="en-US" sz="2800" dirty="0"/>
              <a:t> </a:t>
            </a:r>
            <a:r>
              <a:rPr lang="en-US" sz="2800" dirty="0" err="1"/>
              <a:t>lời</a:t>
            </a:r>
            <a:r>
              <a:rPr lang="en-US" sz="2800" dirty="0"/>
              <a:t> </a:t>
            </a:r>
            <a:r>
              <a:rPr lang="en-US" sz="2800" dirty="0" err="1"/>
              <a:t>bằng</a:t>
            </a:r>
            <a:r>
              <a:rPr lang="en-US" sz="2800" dirty="0"/>
              <a:t> </a:t>
            </a:r>
            <a:r>
              <a:rPr lang="en-US" sz="2800" dirty="0" err="1"/>
              <a:t>những</a:t>
            </a:r>
            <a:r>
              <a:rPr lang="en-US" sz="2800" dirty="0"/>
              <a:t> </a:t>
            </a:r>
            <a:r>
              <a:rPr lang="en-US" sz="2800" dirty="0" err="1"/>
              <a:t>câu</a:t>
            </a:r>
            <a:r>
              <a:rPr lang="en-US" sz="2800" dirty="0"/>
              <a:t> </a:t>
            </a:r>
            <a:r>
              <a:rPr lang="en-US" sz="2800" dirty="0" err="1"/>
              <a:t>như</a:t>
            </a:r>
            <a:r>
              <a:rPr lang="en-US" sz="2800" dirty="0"/>
              <a:t> </a:t>
            </a:r>
            <a:r>
              <a:rPr lang="en-US" sz="2800" dirty="0" err="1"/>
              <a:t>sau</a:t>
            </a:r>
            <a:r>
              <a:rPr lang="en-US" sz="2800" dirty="0"/>
              <a:t>:</a:t>
            </a:r>
          </a:p>
          <a:p>
            <a:pPr lvl="3"/>
            <a:r>
              <a:rPr lang="en-US" sz="2400" dirty="0"/>
              <a:t>"</a:t>
            </a:r>
            <a:r>
              <a:rPr lang="en-US" sz="2400" dirty="0" err="1"/>
              <a:t>Tôi</a:t>
            </a:r>
            <a:r>
              <a:rPr lang="en-US" sz="2400" dirty="0"/>
              <a:t> </a:t>
            </a:r>
            <a:r>
              <a:rPr lang="en-US" sz="2400" dirty="0" err="1"/>
              <a:t>không</a:t>
            </a:r>
            <a:r>
              <a:rPr lang="en-US" sz="2400" dirty="0"/>
              <a:t> tin </a:t>
            </a:r>
            <a:r>
              <a:rPr lang="en-US" sz="2400" dirty="0" err="1"/>
              <a:t>anh</a:t>
            </a:r>
            <a:r>
              <a:rPr lang="en-US" sz="2400" dirty="0"/>
              <a:t>!</a:t>
            </a:r>
            <a:r>
              <a:rPr lang="en-US" sz="2400" dirty="0" smtClean="0"/>
              <a:t>”</a:t>
            </a:r>
          </a:p>
          <a:p>
            <a:pPr lvl="3"/>
            <a:r>
              <a:rPr lang="en-US" sz="2400" dirty="0" smtClean="0"/>
              <a:t>"</a:t>
            </a:r>
            <a:r>
              <a:rPr lang="en-US" sz="2400" dirty="0" err="1"/>
              <a:t>Bạn</a:t>
            </a:r>
            <a:r>
              <a:rPr lang="en-US" sz="2400" dirty="0"/>
              <a:t> </a:t>
            </a:r>
            <a:r>
              <a:rPr lang="en-US" sz="2400" dirty="0" err="1"/>
              <a:t>chỉ</a:t>
            </a:r>
            <a:r>
              <a:rPr lang="en-US" sz="2400" dirty="0"/>
              <a:t> </a:t>
            </a:r>
            <a:r>
              <a:rPr lang="en-US" sz="2400" dirty="0" err="1"/>
              <a:t>nói</a:t>
            </a:r>
            <a:r>
              <a:rPr lang="en-US" sz="2400" dirty="0"/>
              <a:t> </a:t>
            </a:r>
            <a:r>
              <a:rPr lang="en-US" sz="2400" dirty="0" err="1"/>
              <a:t>với</a:t>
            </a:r>
            <a:r>
              <a:rPr lang="en-US" sz="2400" dirty="0"/>
              <a:t> </a:t>
            </a:r>
            <a:r>
              <a:rPr lang="en-US" sz="2400" dirty="0" err="1"/>
              <a:t>tôi</a:t>
            </a:r>
            <a:r>
              <a:rPr lang="en-US" sz="2400" dirty="0"/>
              <a:t> </a:t>
            </a:r>
            <a:r>
              <a:rPr lang="en-US" sz="2400" dirty="0" err="1"/>
              <a:t>điều</a:t>
            </a:r>
            <a:r>
              <a:rPr lang="en-US" sz="2400" dirty="0"/>
              <a:t> </a:t>
            </a:r>
            <a:r>
              <a:rPr lang="en-US" sz="2400" dirty="0" err="1"/>
              <a:t>tôi</a:t>
            </a:r>
            <a:r>
              <a:rPr lang="en-US" sz="2400" dirty="0"/>
              <a:t> </a:t>
            </a:r>
            <a:r>
              <a:rPr lang="en-US" sz="2400" dirty="0" err="1"/>
              <a:t>muốn</a:t>
            </a:r>
            <a:r>
              <a:rPr lang="en-US" sz="2400" dirty="0"/>
              <a:t> </a:t>
            </a:r>
            <a:r>
              <a:rPr lang="en-US" sz="2400" dirty="0" err="1"/>
              <a:t>nghe</a:t>
            </a:r>
            <a:r>
              <a:rPr lang="en-US" sz="2400" dirty="0" smtClean="0"/>
              <a:t>.</a:t>
            </a:r>
          </a:p>
          <a:p>
            <a:pPr lvl="3"/>
            <a:r>
              <a:rPr lang="en-US" sz="2400" dirty="0" smtClean="0"/>
              <a:t> "</a:t>
            </a:r>
            <a:r>
              <a:rPr lang="en-US" sz="2400" dirty="0" err="1"/>
              <a:t>Bạn</a:t>
            </a:r>
            <a:r>
              <a:rPr lang="en-US" sz="2400" dirty="0"/>
              <a:t> </a:t>
            </a:r>
            <a:r>
              <a:rPr lang="en-US" sz="2400" dirty="0" err="1"/>
              <a:t>đang</a:t>
            </a:r>
            <a:r>
              <a:rPr lang="en-US" sz="2400" dirty="0"/>
              <a:t> </a:t>
            </a:r>
            <a:r>
              <a:rPr lang="en-US" sz="2400" dirty="0" err="1"/>
              <a:t>không</a:t>
            </a:r>
            <a:r>
              <a:rPr lang="en-US" sz="2400" dirty="0"/>
              <a:t> </a:t>
            </a:r>
            <a:r>
              <a:rPr lang="en-US" sz="2400" dirty="0" err="1"/>
              <a:t>thực</a:t>
            </a:r>
            <a:r>
              <a:rPr lang="en-US" sz="2400" dirty="0"/>
              <a:t> </a:t>
            </a:r>
            <a:r>
              <a:rPr lang="en-US" sz="2400" dirty="0" err="1"/>
              <a:t>tế</a:t>
            </a:r>
            <a:r>
              <a:rPr lang="en-US" sz="2400" dirty="0" smtClean="0"/>
              <a:t>.</a:t>
            </a:r>
          </a:p>
          <a:p>
            <a:pPr marL="411480" lvl="1" indent="0">
              <a:buNone/>
            </a:pPr>
            <a:r>
              <a:rPr lang="en-US" sz="2800" dirty="0" smtClean="0"/>
              <a:t>-&gt; </a:t>
            </a:r>
            <a:r>
              <a:rPr lang="en-US" sz="2800" dirty="0" err="1" smtClean="0"/>
              <a:t>Sẽ</a:t>
            </a:r>
            <a:r>
              <a:rPr lang="en-US" sz="2800" dirty="0" smtClean="0"/>
              <a:t> </a:t>
            </a:r>
            <a:r>
              <a:rPr lang="en-US" sz="2800" dirty="0" err="1" smtClean="0"/>
              <a:t>làm</a:t>
            </a:r>
            <a:r>
              <a:rPr lang="en-US" sz="2800" dirty="0" smtClean="0"/>
              <a:t> </a:t>
            </a:r>
            <a:r>
              <a:rPr lang="en-US" sz="2800" dirty="0" err="1"/>
              <a:t>hỏng</a:t>
            </a:r>
            <a:r>
              <a:rPr lang="en-US" sz="2800" dirty="0"/>
              <a:t> </a:t>
            </a:r>
            <a:r>
              <a:rPr lang="en-US" sz="2800" dirty="0" err="1"/>
              <a:t>mối</a:t>
            </a:r>
            <a:r>
              <a:rPr lang="en-US" sz="2800" dirty="0"/>
              <a:t> </a:t>
            </a:r>
            <a:r>
              <a:rPr lang="en-US" sz="2800" dirty="0" err="1"/>
              <a:t>quan</a:t>
            </a:r>
            <a:r>
              <a:rPr lang="en-US" sz="2800" dirty="0"/>
              <a:t> </a:t>
            </a:r>
            <a:r>
              <a:rPr lang="en-US" sz="2800" dirty="0" err="1"/>
              <a:t>hệ</a:t>
            </a:r>
            <a:r>
              <a:rPr lang="en-US" sz="2800" dirty="0"/>
              <a:t> </a:t>
            </a:r>
            <a:r>
              <a:rPr lang="en-US" sz="2800" dirty="0" err="1"/>
              <a:t>và</a:t>
            </a:r>
            <a:r>
              <a:rPr lang="en-US" sz="2800" dirty="0"/>
              <a:t> </a:t>
            </a:r>
            <a:r>
              <a:rPr lang="en-US" sz="2800" dirty="0" err="1"/>
              <a:t>tạo</a:t>
            </a:r>
            <a:r>
              <a:rPr lang="en-US" sz="2800" dirty="0"/>
              <a:t> </a:t>
            </a:r>
            <a:r>
              <a:rPr lang="en-US" sz="2800" dirty="0" err="1"/>
              <a:t>ra</a:t>
            </a:r>
            <a:r>
              <a:rPr lang="en-US" sz="2800" dirty="0"/>
              <a:t> </a:t>
            </a:r>
            <a:r>
              <a:rPr lang="en-US" sz="2800" dirty="0" err="1"/>
              <a:t>sự</a:t>
            </a:r>
            <a:r>
              <a:rPr lang="en-US" sz="2800" dirty="0"/>
              <a:t> </a:t>
            </a:r>
            <a:r>
              <a:rPr lang="en-US" sz="2800" dirty="0" err="1"/>
              <a:t>bất</a:t>
            </a:r>
            <a:r>
              <a:rPr lang="en-US" sz="2800" dirty="0"/>
              <a:t> </a:t>
            </a:r>
            <a:r>
              <a:rPr lang="en-US" sz="2800" dirty="0" err="1"/>
              <a:t>bình</a:t>
            </a:r>
            <a:r>
              <a:rPr lang="en-US" sz="2800" dirty="0"/>
              <a:t>. </a:t>
            </a:r>
          </a:p>
          <a:p>
            <a:pPr marL="1051560" lvl="3" indent="0">
              <a:buNone/>
            </a:pPr>
            <a:endParaRPr lang="en-US" sz="20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8218"/>
            <a:ext cx="7620000" cy="1143000"/>
          </a:xfrm>
        </p:spPr>
        <p:txBody>
          <a:bodyPr/>
          <a:lstStyle/>
          <a:p>
            <a:r>
              <a:rPr lang="en-US" dirty="0"/>
              <a:t> GĐ KHƠI GỢI</a:t>
            </a:r>
            <a:br>
              <a:rPr lang="en-US" dirty="0"/>
            </a:br>
            <a:r>
              <a:rPr lang="en-US" sz="3600" dirty="0"/>
              <a:t>TC KHÔNG TRUNG THỰC </a:t>
            </a:r>
            <a:r>
              <a:rPr lang="en-US" sz="3600" dirty="0" smtClean="0"/>
              <a:t>(2)</a:t>
            </a:r>
            <a:endParaRPr lang="en-US" sz="2800" dirty="0"/>
          </a:p>
        </p:txBody>
      </p:sp>
      <p:sp>
        <p:nvSpPr>
          <p:cNvPr id="3" name="Content Placeholder 2"/>
          <p:cNvSpPr>
            <a:spLocks noGrp="1"/>
          </p:cNvSpPr>
          <p:nvPr>
            <p:ph idx="1"/>
          </p:nvPr>
        </p:nvSpPr>
        <p:spPr>
          <a:xfrm>
            <a:off x="280035" y="1747400"/>
            <a:ext cx="7620000" cy="4907131"/>
          </a:xfrm>
        </p:spPr>
        <p:txBody>
          <a:bodyPr>
            <a:noAutofit/>
          </a:bodyPr>
          <a:lstStyle/>
          <a:p>
            <a:pPr algn="just"/>
            <a:r>
              <a:rPr lang="en-US" sz="2400" dirty="0" err="1"/>
              <a:t>Cuộc</a:t>
            </a:r>
            <a:r>
              <a:rPr lang="en-US" sz="2400" dirty="0"/>
              <a:t> </a:t>
            </a:r>
            <a:r>
              <a:rPr lang="en-US" sz="2400" dirty="0" err="1"/>
              <a:t>nói</a:t>
            </a:r>
            <a:r>
              <a:rPr lang="en-US" sz="2400" dirty="0"/>
              <a:t> </a:t>
            </a:r>
            <a:r>
              <a:rPr lang="en-US" sz="2400" dirty="0" err="1"/>
              <a:t>chuyện</a:t>
            </a:r>
            <a:r>
              <a:rPr lang="en-US" sz="2400" dirty="0"/>
              <a:t> </a:t>
            </a:r>
            <a:r>
              <a:rPr lang="en-US" sz="2400" dirty="0" err="1"/>
              <a:t>có</a:t>
            </a:r>
            <a:r>
              <a:rPr lang="en-US" sz="2400" dirty="0"/>
              <a:t> </a:t>
            </a:r>
            <a:r>
              <a:rPr lang="en-US" sz="2400" dirty="0" err="1"/>
              <a:t>tính</a:t>
            </a:r>
            <a:r>
              <a:rPr lang="en-US" sz="2400" dirty="0"/>
              <a:t> </a:t>
            </a:r>
            <a:r>
              <a:rPr lang="en-US" sz="2400" dirty="0" err="1"/>
              <a:t>tổng</a:t>
            </a:r>
            <a:r>
              <a:rPr lang="en-US" sz="2400" dirty="0"/>
              <a:t> </a:t>
            </a:r>
            <a:r>
              <a:rPr lang="en-US" sz="2400" dirty="0" err="1" smtClean="0"/>
              <a:t>quát</a:t>
            </a:r>
            <a:r>
              <a:rPr lang="en-US" sz="2400" dirty="0" smtClean="0"/>
              <a:t>. </a:t>
            </a:r>
          </a:p>
          <a:p>
            <a:pPr lvl="1" algn="just"/>
            <a:r>
              <a:rPr lang="en-US" dirty="0" err="1" smtClean="0"/>
              <a:t>Yêu</a:t>
            </a:r>
            <a:r>
              <a:rPr lang="en-US" dirty="0" smtClean="0"/>
              <a:t> </a:t>
            </a:r>
            <a:r>
              <a:rPr lang="en-US" dirty="0" err="1"/>
              <a:t>cầu</a:t>
            </a:r>
            <a:r>
              <a:rPr lang="en-US" dirty="0"/>
              <a:t> chi </a:t>
            </a:r>
            <a:r>
              <a:rPr lang="en-US" dirty="0" err="1"/>
              <a:t>tiết</a:t>
            </a:r>
            <a:r>
              <a:rPr lang="en-US" dirty="0"/>
              <a:t> </a:t>
            </a:r>
            <a:r>
              <a:rPr lang="en-US" dirty="0" err="1"/>
              <a:t>về</a:t>
            </a:r>
            <a:r>
              <a:rPr lang="en-US" dirty="0"/>
              <a:t> </a:t>
            </a:r>
            <a:r>
              <a:rPr lang="en-US" dirty="0" err="1"/>
              <a:t>lý</a:t>
            </a:r>
            <a:r>
              <a:rPr lang="en-US" dirty="0"/>
              <a:t> do </a:t>
            </a:r>
            <a:r>
              <a:rPr lang="en-US" dirty="0" err="1"/>
              <a:t>tại</a:t>
            </a:r>
            <a:r>
              <a:rPr lang="en-US" dirty="0"/>
              <a:t> </a:t>
            </a:r>
            <a:r>
              <a:rPr lang="en-US" dirty="0" err="1" smtClean="0"/>
              <a:t>sao</a:t>
            </a:r>
            <a:r>
              <a:rPr lang="en-US" dirty="0" smtClean="0"/>
              <a:t>, </a:t>
            </a:r>
            <a:r>
              <a:rPr lang="en-US" dirty="0" err="1" smtClean="0"/>
              <a:t>như</a:t>
            </a:r>
            <a:r>
              <a:rPr lang="en-US" dirty="0" smtClean="0"/>
              <a:t> </a:t>
            </a:r>
            <a:r>
              <a:rPr lang="en-US" dirty="0" err="1"/>
              <a:t>thế</a:t>
            </a:r>
            <a:r>
              <a:rPr lang="en-US" dirty="0"/>
              <a:t> </a:t>
            </a:r>
            <a:r>
              <a:rPr lang="en-US" dirty="0" err="1"/>
              <a:t>nào</a:t>
            </a:r>
            <a:r>
              <a:rPr lang="en-US" dirty="0"/>
              <a:t>, </a:t>
            </a:r>
            <a:r>
              <a:rPr lang="en-US" dirty="0" err="1" smtClean="0"/>
              <a:t>v.vv</a:t>
            </a:r>
            <a:r>
              <a:rPr lang="en-US" dirty="0" smtClean="0"/>
              <a:t> </a:t>
            </a:r>
          </a:p>
          <a:p>
            <a:pPr lvl="1" algn="just"/>
            <a:r>
              <a:rPr lang="en-US" dirty="0" err="1"/>
              <a:t>G</a:t>
            </a:r>
            <a:r>
              <a:rPr lang="en-US" dirty="0" err="1" smtClean="0"/>
              <a:t>ợi</a:t>
            </a:r>
            <a:r>
              <a:rPr lang="en-US" dirty="0" smtClean="0"/>
              <a:t> </a:t>
            </a:r>
            <a:r>
              <a:rPr lang="en-US" dirty="0" err="1"/>
              <a:t>ra</a:t>
            </a:r>
            <a:r>
              <a:rPr lang="en-US" dirty="0"/>
              <a:t> </a:t>
            </a:r>
            <a:r>
              <a:rPr lang="en-US" dirty="0" err="1"/>
              <a:t>một</a:t>
            </a:r>
            <a:r>
              <a:rPr lang="en-US" dirty="0"/>
              <a:t> </a:t>
            </a:r>
            <a:r>
              <a:rPr lang="en-US" dirty="0" err="1"/>
              <a:t>cuộc</a:t>
            </a:r>
            <a:r>
              <a:rPr lang="en-US" dirty="0"/>
              <a:t> </a:t>
            </a:r>
            <a:r>
              <a:rPr lang="en-US" dirty="0" err="1"/>
              <a:t>nói</a:t>
            </a:r>
            <a:r>
              <a:rPr lang="en-US" dirty="0"/>
              <a:t> </a:t>
            </a:r>
            <a:r>
              <a:rPr lang="en-US" dirty="0" err="1" smtClean="0"/>
              <a:t>chuyện</a:t>
            </a:r>
            <a:r>
              <a:rPr lang="en-US" dirty="0" smtClean="0"/>
              <a:t> </a:t>
            </a:r>
            <a:r>
              <a:rPr lang="en-US" dirty="0" err="1" smtClean="0"/>
              <a:t>cụ</a:t>
            </a:r>
            <a:r>
              <a:rPr lang="en-US" dirty="0" smtClean="0"/>
              <a:t> </a:t>
            </a:r>
            <a:r>
              <a:rPr lang="en-US" dirty="0" err="1" smtClean="0"/>
              <a:t>thể</a:t>
            </a:r>
            <a:r>
              <a:rPr lang="en-US" dirty="0" smtClean="0"/>
              <a:t> </a:t>
            </a:r>
            <a:r>
              <a:rPr lang="en-US" dirty="0" err="1" smtClean="0"/>
              <a:t>về</a:t>
            </a:r>
            <a:r>
              <a:rPr lang="en-US" dirty="0" smtClean="0"/>
              <a:t> </a:t>
            </a:r>
            <a:r>
              <a:rPr lang="en-US" dirty="0" err="1" smtClean="0"/>
              <a:t>thay</a:t>
            </a:r>
            <a:r>
              <a:rPr lang="en-US" dirty="0" smtClean="0"/>
              <a:t> </a:t>
            </a:r>
            <a:r>
              <a:rPr lang="en-US" dirty="0" err="1" smtClean="0"/>
              <a:t>đổi</a:t>
            </a:r>
            <a:r>
              <a:rPr lang="en-US" dirty="0" smtClean="0"/>
              <a:t>. </a:t>
            </a:r>
          </a:p>
          <a:p>
            <a:pPr lvl="1" algn="just"/>
            <a:r>
              <a:rPr lang="en-US" dirty="0" err="1" smtClean="0"/>
              <a:t>Giữ</a:t>
            </a:r>
            <a:r>
              <a:rPr lang="en-US" dirty="0" smtClean="0"/>
              <a:t> </a:t>
            </a:r>
            <a:r>
              <a:rPr lang="en-US" dirty="0" err="1" smtClean="0"/>
              <a:t>tinh</a:t>
            </a:r>
            <a:r>
              <a:rPr lang="en-US" dirty="0" smtClean="0"/>
              <a:t> </a:t>
            </a:r>
            <a:r>
              <a:rPr lang="en-US" dirty="0" err="1" smtClean="0"/>
              <a:t>thần</a:t>
            </a:r>
            <a:r>
              <a:rPr lang="en-US" dirty="0" smtClean="0"/>
              <a:t> </a:t>
            </a:r>
            <a:r>
              <a:rPr lang="en-US" dirty="0" err="1"/>
              <a:t>tò</a:t>
            </a:r>
            <a:r>
              <a:rPr lang="en-US" dirty="0"/>
              <a:t> </a:t>
            </a:r>
            <a:r>
              <a:rPr lang="en-US" dirty="0" err="1"/>
              <a:t>mò</a:t>
            </a:r>
            <a:r>
              <a:rPr lang="en-US" dirty="0"/>
              <a:t> </a:t>
            </a:r>
            <a:r>
              <a:rPr lang="en-US" dirty="0" err="1"/>
              <a:t>hỗ</a:t>
            </a:r>
            <a:r>
              <a:rPr lang="en-US" dirty="0"/>
              <a:t> </a:t>
            </a:r>
            <a:r>
              <a:rPr lang="en-US" dirty="0" err="1"/>
              <a:t>trợ</a:t>
            </a:r>
            <a:r>
              <a:rPr lang="en-US" dirty="0"/>
              <a:t>, </a:t>
            </a:r>
            <a:r>
              <a:rPr lang="en-US" dirty="0" err="1"/>
              <a:t>không</a:t>
            </a:r>
            <a:r>
              <a:rPr lang="en-US" dirty="0"/>
              <a:t> </a:t>
            </a:r>
            <a:r>
              <a:rPr lang="en-US" dirty="0" err="1"/>
              <a:t>hoài</a:t>
            </a:r>
            <a:r>
              <a:rPr lang="en-US" dirty="0"/>
              <a:t> </a:t>
            </a:r>
            <a:r>
              <a:rPr lang="en-US" dirty="0" err="1" smtClean="0"/>
              <a:t>nghi</a:t>
            </a:r>
            <a:r>
              <a:rPr lang="en-US" dirty="0" smtClean="0"/>
              <a:t>, </a:t>
            </a:r>
            <a:r>
              <a:rPr lang="en-US" dirty="0" err="1" smtClean="0"/>
              <a:t>không</a:t>
            </a:r>
            <a:r>
              <a:rPr lang="en-US" dirty="0" smtClean="0"/>
              <a:t> </a:t>
            </a:r>
            <a:r>
              <a:rPr lang="en-US" dirty="0" err="1" smtClean="0"/>
              <a:t>đưa</a:t>
            </a:r>
            <a:r>
              <a:rPr lang="en-US" dirty="0" smtClean="0"/>
              <a:t> TC </a:t>
            </a:r>
            <a:r>
              <a:rPr lang="en-US" dirty="0" err="1" smtClean="0"/>
              <a:t>đến</a:t>
            </a:r>
            <a:r>
              <a:rPr lang="en-US" dirty="0" smtClean="0"/>
              <a:t> </a:t>
            </a:r>
            <a:r>
              <a:rPr lang="en-US" dirty="0" err="1" smtClean="0"/>
              <a:t>chỗ</a:t>
            </a:r>
            <a:r>
              <a:rPr lang="en-US" dirty="0" smtClean="0"/>
              <a:t> </a:t>
            </a:r>
            <a:r>
              <a:rPr lang="en-US" dirty="0" err="1" smtClean="0"/>
              <a:t>họ</a:t>
            </a:r>
            <a:r>
              <a:rPr lang="en-US" dirty="0" smtClean="0"/>
              <a:t> </a:t>
            </a:r>
            <a:r>
              <a:rPr lang="en-US" dirty="0" err="1" smtClean="0"/>
              <a:t>phải</a:t>
            </a:r>
            <a:r>
              <a:rPr lang="en-US" dirty="0" smtClean="0"/>
              <a:t> </a:t>
            </a:r>
            <a:r>
              <a:rPr lang="en-US" dirty="0" err="1" smtClean="0"/>
              <a:t>thừa</a:t>
            </a:r>
            <a:r>
              <a:rPr lang="en-US" dirty="0" smtClean="0"/>
              <a:t> </a:t>
            </a:r>
            <a:r>
              <a:rPr lang="en-US" dirty="0" err="1" smtClean="0"/>
              <a:t>nhận</a:t>
            </a:r>
            <a:r>
              <a:rPr lang="en-US" dirty="0" smtClean="0"/>
              <a:t> </a:t>
            </a:r>
            <a:r>
              <a:rPr lang="en-US" dirty="0" err="1" smtClean="0"/>
              <a:t>họ</a:t>
            </a:r>
            <a:r>
              <a:rPr lang="en-US" dirty="0" smtClean="0"/>
              <a:t> </a:t>
            </a:r>
            <a:r>
              <a:rPr lang="en-US" dirty="0" err="1" smtClean="0"/>
              <a:t>lừa</a:t>
            </a:r>
            <a:r>
              <a:rPr lang="en-US" dirty="0" smtClean="0"/>
              <a:t> </a:t>
            </a:r>
            <a:r>
              <a:rPr lang="en-US" dirty="0" err="1"/>
              <a:t>dối</a:t>
            </a:r>
            <a:r>
              <a:rPr lang="en-US" dirty="0"/>
              <a:t> </a:t>
            </a:r>
            <a:r>
              <a:rPr lang="en-US" dirty="0" err="1"/>
              <a:t>hoặc</a:t>
            </a:r>
            <a:r>
              <a:rPr lang="en-US" dirty="0"/>
              <a:t> </a:t>
            </a:r>
            <a:r>
              <a:rPr lang="en-US" dirty="0" err="1"/>
              <a:t>tự</a:t>
            </a:r>
            <a:r>
              <a:rPr lang="en-US" dirty="0"/>
              <a:t> </a:t>
            </a:r>
            <a:r>
              <a:rPr lang="en-US" dirty="0" err="1"/>
              <a:t>lừa</a:t>
            </a:r>
            <a:r>
              <a:rPr lang="en-US" dirty="0"/>
              <a:t> </a:t>
            </a:r>
            <a:r>
              <a:rPr lang="en-US" dirty="0" err="1" smtClean="0"/>
              <a:t>dối</a:t>
            </a:r>
            <a:r>
              <a:rPr lang="en-US" dirty="0" smtClean="0"/>
              <a:t>.</a:t>
            </a:r>
            <a:endParaRPr lang="en-US" dirty="0"/>
          </a:p>
          <a:p>
            <a:pPr algn="just"/>
            <a:endParaRPr lang="en-US" sz="2400" dirty="0"/>
          </a:p>
          <a:p>
            <a:pPr algn="just"/>
            <a:r>
              <a:rPr lang="en-US" sz="2400" dirty="0" smtClean="0"/>
              <a:t>“</a:t>
            </a:r>
            <a:r>
              <a:rPr lang="en-US" sz="2400" dirty="0" err="1" smtClean="0"/>
              <a:t>Họ</a:t>
            </a:r>
            <a:r>
              <a:rPr lang="en-US" sz="2400" dirty="0" smtClean="0"/>
              <a:t> </a:t>
            </a:r>
            <a:r>
              <a:rPr lang="en-US" sz="2400" dirty="0" err="1"/>
              <a:t>chỉ</a:t>
            </a:r>
            <a:r>
              <a:rPr lang="en-US" sz="2400" dirty="0"/>
              <a:t> </a:t>
            </a:r>
            <a:r>
              <a:rPr lang="en-US" sz="2400" dirty="0" err="1"/>
              <a:t>nói</a:t>
            </a:r>
            <a:r>
              <a:rPr lang="en-US" sz="2400" dirty="0"/>
              <a:t> </a:t>
            </a:r>
            <a:r>
              <a:rPr lang="en-US" sz="2400" dirty="0" err="1"/>
              <a:t>những</a:t>
            </a:r>
            <a:r>
              <a:rPr lang="en-US" sz="2400" dirty="0"/>
              <a:t> </a:t>
            </a:r>
            <a:r>
              <a:rPr lang="en-US" sz="2400" dirty="0" err="1"/>
              <a:t>gì</a:t>
            </a:r>
            <a:r>
              <a:rPr lang="en-US" sz="2400" dirty="0"/>
              <a:t> </a:t>
            </a:r>
            <a:r>
              <a:rPr lang="en-US" sz="2400" dirty="0" err="1"/>
              <a:t>bạn</a:t>
            </a:r>
            <a:r>
              <a:rPr lang="en-US" sz="2400" dirty="0"/>
              <a:t> </a:t>
            </a:r>
            <a:r>
              <a:rPr lang="en-US" sz="2400" dirty="0" err="1"/>
              <a:t>muốn</a:t>
            </a:r>
            <a:r>
              <a:rPr lang="en-US" sz="2400" dirty="0"/>
              <a:t> </a:t>
            </a:r>
            <a:r>
              <a:rPr lang="en-US" sz="2400" dirty="0" err="1"/>
              <a:t>bạn</a:t>
            </a:r>
            <a:r>
              <a:rPr lang="en-US" sz="2400" dirty="0"/>
              <a:t> </a:t>
            </a:r>
            <a:r>
              <a:rPr lang="en-US" sz="2400" dirty="0" err="1"/>
              <a:t>nghe</a:t>
            </a:r>
            <a:r>
              <a:rPr lang="en-US" sz="2400" dirty="0"/>
              <a:t>" </a:t>
            </a:r>
            <a:r>
              <a:rPr lang="en-US" sz="2400" dirty="0" err="1" smtClean="0"/>
              <a:t>là</a:t>
            </a:r>
            <a:r>
              <a:rPr lang="en-US" sz="2400" dirty="0" smtClean="0"/>
              <a:t> </a:t>
            </a:r>
            <a:r>
              <a:rPr lang="en-US" sz="2400" dirty="0" err="1"/>
              <a:t>tín</a:t>
            </a:r>
            <a:r>
              <a:rPr lang="en-US" sz="2400" dirty="0"/>
              <a:t> </a:t>
            </a:r>
            <a:r>
              <a:rPr lang="en-US" sz="2400" dirty="0" err="1"/>
              <a:t>hiệu</a:t>
            </a:r>
            <a:r>
              <a:rPr lang="en-US" sz="2400" dirty="0"/>
              <a:t> </a:t>
            </a:r>
            <a:r>
              <a:rPr lang="en-US" sz="2400" dirty="0" err="1"/>
              <a:t>của</a:t>
            </a:r>
            <a:r>
              <a:rPr lang="en-US" sz="2400" dirty="0"/>
              <a:t> </a:t>
            </a:r>
            <a:r>
              <a:rPr lang="en-US" sz="2400" dirty="0" err="1"/>
              <a:t>sự</a:t>
            </a:r>
            <a:r>
              <a:rPr lang="en-US" sz="2400" dirty="0"/>
              <a:t> </a:t>
            </a:r>
            <a:r>
              <a:rPr lang="en-US" sz="2400" dirty="0" err="1"/>
              <a:t>bất</a:t>
            </a:r>
            <a:r>
              <a:rPr lang="en-US" sz="2400" dirty="0"/>
              <a:t> </a:t>
            </a:r>
            <a:r>
              <a:rPr lang="en-US" sz="2400" dirty="0" err="1"/>
              <a:t>hòa</a:t>
            </a:r>
            <a:r>
              <a:rPr lang="en-US" sz="2400" dirty="0"/>
              <a:t> </a:t>
            </a:r>
            <a:endParaRPr lang="en-US" sz="2400" dirty="0" smtClean="0"/>
          </a:p>
          <a:p>
            <a:pPr lvl="1" algn="just"/>
            <a:r>
              <a:rPr lang="en-US" dirty="0"/>
              <a:t>TC </a:t>
            </a:r>
            <a:r>
              <a:rPr lang="en-US" dirty="0" err="1"/>
              <a:t>cảm</a:t>
            </a:r>
            <a:r>
              <a:rPr lang="en-US" dirty="0"/>
              <a:t> </a:t>
            </a:r>
            <a:r>
              <a:rPr lang="en-US" dirty="0" err="1"/>
              <a:t>thấy</a:t>
            </a:r>
            <a:r>
              <a:rPr lang="en-US" dirty="0"/>
              <a:t> </a:t>
            </a:r>
            <a:r>
              <a:rPr lang="en-US" dirty="0" err="1"/>
              <a:t>cần</a:t>
            </a:r>
            <a:r>
              <a:rPr lang="en-US" dirty="0"/>
              <a:t> </a:t>
            </a:r>
            <a:r>
              <a:rPr lang="en-US" dirty="0" err="1"/>
              <a:t>phải</a:t>
            </a:r>
            <a:r>
              <a:rPr lang="en-US" dirty="0"/>
              <a:t> </a:t>
            </a:r>
            <a:r>
              <a:rPr lang="en-US" dirty="0" err="1"/>
              <a:t>làm</a:t>
            </a:r>
            <a:r>
              <a:rPr lang="en-US" dirty="0"/>
              <a:t> </a:t>
            </a:r>
            <a:r>
              <a:rPr lang="en-US" dirty="0" err="1"/>
              <a:t>hài</a:t>
            </a:r>
            <a:r>
              <a:rPr lang="en-US" dirty="0"/>
              <a:t> </a:t>
            </a:r>
            <a:r>
              <a:rPr lang="en-US" dirty="0" err="1"/>
              <a:t>lòng</a:t>
            </a:r>
            <a:r>
              <a:rPr lang="en-US" dirty="0"/>
              <a:t> </a:t>
            </a:r>
            <a:r>
              <a:rPr lang="en-US" dirty="0" err="1"/>
              <a:t>hoặc</a:t>
            </a:r>
            <a:r>
              <a:rPr lang="en-US" dirty="0"/>
              <a:t> </a:t>
            </a:r>
            <a:r>
              <a:rPr lang="en-US" dirty="0" err="1"/>
              <a:t>lừa</a:t>
            </a:r>
            <a:r>
              <a:rPr lang="en-US" dirty="0"/>
              <a:t> </a:t>
            </a:r>
            <a:r>
              <a:rPr lang="en-US" dirty="0" err="1"/>
              <a:t>dối</a:t>
            </a:r>
            <a:r>
              <a:rPr lang="en-US" dirty="0"/>
              <a:t> </a:t>
            </a:r>
            <a:r>
              <a:rPr lang="en-US" dirty="0" smtClean="0"/>
              <a:t>TVV</a:t>
            </a:r>
            <a:endParaRPr lang="en-US" dirty="0"/>
          </a:p>
          <a:p>
            <a:pPr lvl="1" algn="just"/>
            <a:r>
              <a:rPr lang="en-US" dirty="0" smtClean="0"/>
              <a:t>TC </a:t>
            </a:r>
            <a:r>
              <a:rPr lang="en-US" dirty="0" err="1"/>
              <a:t>cần</a:t>
            </a:r>
            <a:r>
              <a:rPr lang="en-US" dirty="0"/>
              <a:t> </a:t>
            </a:r>
            <a:r>
              <a:rPr lang="en-US" dirty="0" err="1"/>
              <a:t>cảm</a:t>
            </a:r>
            <a:r>
              <a:rPr lang="en-US" dirty="0"/>
              <a:t> </a:t>
            </a:r>
            <a:r>
              <a:rPr lang="en-US" dirty="0" err="1"/>
              <a:t>thấy</a:t>
            </a:r>
            <a:r>
              <a:rPr lang="en-US" dirty="0"/>
              <a:t> </a:t>
            </a:r>
            <a:r>
              <a:rPr lang="en-US" dirty="0" err="1"/>
              <a:t>đủ</a:t>
            </a:r>
            <a:r>
              <a:rPr lang="en-US" dirty="0"/>
              <a:t> an </a:t>
            </a:r>
            <a:r>
              <a:rPr lang="en-US" dirty="0" err="1"/>
              <a:t>toàn</a:t>
            </a:r>
            <a:r>
              <a:rPr lang="en-US" dirty="0"/>
              <a:t> </a:t>
            </a:r>
            <a:r>
              <a:rPr lang="en-US" dirty="0" err="1"/>
              <a:t>để</a:t>
            </a:r>
            <a:r>
              <a:rPr lang="en-US" dirty="0"/>
              <a:t> </a:t>
            </a:r>
            <a:r>
              <a:rPr lang="en-US" dirty="0" err="1"/>
              <a:t>có</a:t>
            </a:r>
            <a:r>
              <a:rPr lang="en-US" dirty="0"/>
              <a:t> </a:t>
            </a:r>
            <a:r>
              <a:rPr lang="en-US" dirty="0" err="1"/>
              <a:t>thể</a:t>
            </a:r>
            <a:r>
              <a:rPr lang="en-US" dirty="0"/>
              <a:t> </a:t>
            </a:r>
            <a:r>
              <a:rPr lang="en-US" dirty="0" err="1"/>
              <a:t>trung</a:t>
            </a:r>
            <a:r>
              <a:rPr lang="en-US" dirty="0"/>
              <a:t> </a:t>
            </a:r>
            <a:r>
              <a:rPr lang="en-US" dirty="0" err="1"/>
              <a:t>thực</a:t>
            </a:r>
            <a:r>
              <a:rPr lang="en-US" dirty="0"/>
              <a:t> </a:t>
            </a:r>
            <a:r>
              <a:rPr lang="en-US" dirty="0" err="1" smtClean="0"/>
              <a:t>hơn</a:t>
            </a:r>
            <a:endParaRPr lang="en-US" dirty="0" smtClean="0"/>
          </a:p>
          <a:p>
            <a:pPr algn="just"/>
            <a:endParaRPr lang="en-US" sz="2400" dirty="0" smtClean="0"/>
          </a:p>
          <a:p>
            <a:pPr algn="just"/>
            <a:r>
              <a:rPr lang="en-US" sz="2400" dirty="0" smtClean="0"/>
              <a:t>TVV </a:t>
            </a:r>
            <a:r>
              <a:rPr lang="en-US" sz="2400" dirty="0" err="1"/>
              <a:t>t</a:t>
            </a:r>
            <a:r>
              <a:rPr lang="en-US" sz="2400" dirty="0" err="1" smtClean="0"/>
              <a:t>rở</a:t>
            </a:r>
            <a:r>
              <a:rPr lang="en-US" sz="2400" dirty="0" smtClean="0"/>
              <a:t> </a:t>
            </a:r>
            <a:r>
              <a:rPr lang="en-US" sz="2400" dirty="0" err="1" smtClean="0"/>
              <a:t>lại</a:t>
            </a:r>
            <a:r>
              <a:rPr lang="en-US" sz="2400" dirty="0" smtClean="0"/>
              <a:t> PVTĐL </a:t>
            </a:r>
            <a:r>
              <a:rPr lang="en-US" sz="2400" dirty="0" err="1" smtClean="0"/>
              <a:t>để</a:t>
            </a:r>
            <a:r>
              <a:rPr lang="en-US" sz="2400" dirty="0" smtClean="0"/>
              <a:t> </a:t>
            </a:r>
            <a:r>
              <a:rPr lang="en-US" sz="2400" dirty="0" err="1" smtClean="0"/>
              <a:t>củng</a:t>
            </a:r>
            <a:r>
              <a:rPr lang="en-US" sz="2400" dirty="0" smtClean="0"/>
              <a:t> </a:t>
            </a:r>
            <a:r>
              <a:rPr lang="en-US" sz="2400" dirty="0" err="1" smtClean="0"/>
              <a:t>cố</a:t>
            </a:r>
            <a:r>
              <a:rPr lang="en-US" sz="2400" dirty="0" smtClean="0"/>
              <a:t> </a:t>
            </a:r>
            <a:r>
              <a:rPr lang="en-US" sz="2400" dirty="0" err="1" smtClean="0"/>
              <a:t>mối</a:t>
            </a:r>
            <a:r>
              <a:rPr lang="en-US" sz="2400" dirty="0" smtClean="0"/>
              <a:t> </a:t>
            </a:r>
            <a:r>
              <a:rPr lang="en-US" sz="2400" dirty="0" err="1" smtClean="0"/>
              <a:t>quan</a:t>
            </a:r>
            <a:r>
              <a:rPr lang="en-US" sz="2400" dirty="0" smtClean="0"/>
              <a:t> </a:t>
            </a:r>
            <a:r>
              <a:rPr lang="en-US" sz="2400" dirty="0" err="1" smtClean="0"/>
              <a:t>hệ</a:t>
            </a:r>
            <a:r>
              <a:rPr lang="en-US" sz="2400" dirty="0" smtClean="0"/>
              <a:t> v</a:t>
            </a:r>
            <a:r>
              <a:rPr lang="vi-VN" sz="2400" dirty="0" smtClean="0"/>
              <a:t>ớ</a:t>
            </a:r>
            <a:r>
              <a:rPr lang="en-US" sz="2400" dirty="0" err="1" smtClean="0"/>
              <a:t>i</a:t>
            </a:r>
            <a:r>
              <a:rPr lang="en-US" sz="2400" dirty="0" smtClean="0"/>
              <a:t> TC</a:t>
            </a:r>
            <a:endParaRPr lang="en-US" sz="2400" dirty="0"/>
          </a:p>
        </p:txBody>
      </p:sp>
    </p:spTree>
    <p:extLst>
      <p:ext uri="{BB962C8B-B14F-4D97-AF65-F5344CB8AC3E}">
        <p14:creationId xmlns:p14="http://schemas.microsoft.com/office/powerpoint/2010/main" val="398140893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 </a:t>
            </a:r>
            <a:r>
              <a:rPr lang="en-US" dirty="0"/>
              <a:t>GĐ KHƠI GỢI</a:t>
            </a:r>
            <a:r>
              <a:rPr lang="en-US" sz="4000" dirty="0"/>
              <a:t/>
            </a:r>
            <a:br>
              <a:rPr lang="en-US" sz="4000" dirty="0"/>
            </a:br>
            <a:r>
              <a:rPr lang="en-US" sz="3600" dirty="0"/>
              <a:t>TC KHÔNG TRUNG THỰC </a:t>
            </a:r>
            <a:r>
              <a:rPr lang="en-US" sz="3600" dirty="0" smtClean="0"/>
              <a:t>(3)</a:t>
            </a:r>
            <a:endParaRPr lang="en-US" sz="2000" dirty="0"/>
          </a:p>
        </p:txBody>
      </p:sp>
      <p:sp>
        <p:nvSpPr>
          <p:cNvPr id="3" name="Content Placeholder 2"/>
          <p:cNvSpPr>
            <a:spLocks noGrp="1"/>
          </p:cNvSpPr>
          <p:nvPr>
            <p:ph idx="1"/>
          </p:nvPr>
        </p:nvSpPr>
        <p:spPr>
          <a:xfrm>
            <a:off x="272955" y="1504664"/>
            <a:ext cx="8065827" cy="4800600"/>
          </a:xfrm>
        </p:spPr>
        <p:txBody>
          <a:bodyPr>
            <a:noAutofit/>
          </a:bodyPr>
          <a:lstStyle/>
          <a:p>
            <a:r>
              <a:rPr lang="en-US" sz="2400" dirty="0" err="1"/>
              <a:t>Không</a:t>
            </a:r>
            <a:r>
              <a:rPr lang="en-US" sz="2400" dirty="0"/>
              <a:t>, </a:t>
            </a:r>
            <a:r>
              <a:rPr lang="en-US" sz="2400" dirty="0" err="1"/>
              <a:t>tôi</a:t>
            </a:r>
            <a:r>
              <a:rPr lang="en-US" sz="2400" dirty="0"/>
              <a:t> </a:t>
            </a:r>
            <a:r>
              <a:rPr lang="en-US" sz="2400" dirty="0" err="1"/>
              <a:t>thực</a:t>
            </a:r>
            <a:r>
              <a:rPr lang="en-US" sz="2400" dirty="0"/>
              <a:t> </a:t>
            </a:r>
            <a:r>
              <a:rPr lang="en-US" sz="2400" dirty="0" err="1"/>
              <a:t>sự</a:t>
            </a:r>
            <a:r>
              <a:rPr lang="en-US" sz="2400" dirty="0"/>
              <a:t> </a:t>
            </a:r>
            <a:r>
              <a:rPr lang="en-US" sz="2400" dirty="0" err="1"/>
              <a:t>sẽ</a:t>
            </a:r>
            <a:r>
              <a:rPr lang="en-US" sz="2400" dirty="0"/>
              <a:t> </a:t>
            </a:r>
            <a:r>
              <a:rPr lang="en-US" sz="2400" dirty="0" err="1"/>
              <a:t>bỏ</a:t>
            </a:r>
            <a:r>
              <a:rPr lang="en-US" sz="2400" dirty="0"/>
              <a:t> </a:t>
            </a:r>
            <a:r>
              <a:rPr lang="en-US" sz="2400" dirty="0" err="1"/>
              <a:t>rượu</a:t>
            </a:r>
            <a:r>
              <a:rPr lang="en-US" sz="2400" dirty="0"/>
              <a:t>. </a:t>
            </a:r>
            <a:r>
              <a:rPr lang="en-US" sz="2400" dirty="0" err="1"/>
              <a:t>Tôi</a:t>
            </a:r>
            <a:r>
              <a:rPr lang="en-US" sz="2400" dirty="0"/>
              <a:t> </a:t>
            </a:r>
            <a:r>
              <a:rPr lang="en-US" sz="2400" dirty="0" err="1"/>
              <a:t>muốn</a:t>
            </a:r>
            <a:r>
              <a:rPr lang="en-US" sz="2400" dirty="0"/>
              <a:t> </a:t>
            </a:r>
            <a:r>
              <a:rPr lang="en-US" sz="2400" dirty="0" err="1" smtClean="0"/>
              <a:t>bỏ</a:t>
            </a:r>
            <a:endParaRPr lang="en-US" sz="2400" dirty="0" smtClean="0"/>
          </a:p>
          <a:p>
            <a:pPr marL="114300" indent="0">
              <a:buNone/>
            </a:pPr>
            <a:endParaRPr lang="en-US" sz="1100" dirty="0"/>
          </a:p>
          <a:p>
            <a:r>
              <a:rPr lang="en-US" sz="2400" b="1" dirty="0" err="1" smtClean="0"/>
              <a:t>Tại</a:t>
            </a:r>
            <a:r>
              <a:rPr lang="en-US" sz="2400" b="1" dirty="0" smtClean="0"/>
              <a:t> </a:t>
            </a:r>
            <a:r>
              <a:rPr lang="en-US" sz="2400" b="1" dirty="0" err="1"/>
              <a:t>sao</a:t>
            </a:r>
            <a:r>
              <a:rPr lang="en-US" sz="2400" b="1" dirty="0"/>
              <a:t> </a:t>
            </a:r>
            <a:r>
              <a:rPr lang="en-US" sz="2400" b="1" dirty="0" err="1" smtClean="0"/>
              <a:t>bạn</a:t>
            </a:r>
            <a:r>
              <a:rPr lang="en-US" sz="2400" b="1" dirty="0" smtClean="0"/>
              <a:t> </a:t>
            </a:r>
            <a:r>
              <a:rPr lang="en-US" sz="2400" b="1" dirty="0" err="1"/>
              <a:t>muốn</a:t>
            </a:r>
            <a:r>
              <a:rPr lang="en-US" sz="2400" b="1" dirty="0"/>
              <a:t> </a:t>
            </a:r>
            <a:r>
              <a:rPr lang="en-US" sz="2400" b="1" dirty="0" err="1"/>
              <a:t>làm</a:t>
            </a:r>
            <a:r>
              <a:rPr lang="en-US" sz="2400" b="1" dirty="0"/>
              <a:t> </a:t>
            </a:r>
            <a:r>
              <a:rPr lang="en-US" sz="2400" b="1" dirty="0" err="1"/>
              <a:t>điều</a:t>
            </a:r>
            <a:r>
              <a:rPr lang="en-US" sz="2400" b="1" dirty="0"/>
              <a:t> </a:t>
            </a:r>
            <a:r>
              <a:rPr lang="en-US" sz="2400" b="1" dirty="0" err="1"/>
              <a:t>đó</a:t>
            </a:r>
            <a:r>
              <a:rPr lang="en-US" sz="2400" b="1" dirty="0"/>
              <a:t>? [</a:t>
            </a:r>
            <a:r>
              <a:rPr lang="en-US" sz="2400" b="1" dirty="0" err="1"/>
              <a:t>Câu</a:t>
            </a:r>
            <a:r>
              <a:rPr lang="en-US" sz="2400" b="1" dirty="0"/>
              <a:t> </a:t>
            </a:r>
            <a:r>
              <a:rPr lang="en-US" sz="2400" b="1" dirty="0" err="1"/>
              <a:t>hỏi</a:t>
            </a:r>
            <a:r>
              <a:rPr lang="en-US" sz="2400" b="1" dirty="0"/>
              <a:t> </a:t>
            </a:r>
            <a:r>
              <a:rPr lang="en-US" sz="2400" b="1" dirty="0" err="1" smtClean="0"/>
              <a:t>kh</a:t>
            </a:r>
            <a:r>
              <a:rPr lang="vi-VN" sz="2400" b="1" dirty="0" smtClean="0"/>
              <a:t>ơi </a:t>
            </a:r>
            <a:r>
              <a:rPr lang="en-US" sz="2400" b="1" dirty="0" err="1" smtClean="0"/>
              <a:t>gợi</a:t>
            </a:r>
            <a:r>
              <a:rPr lang="en-US" sz="2400" b="1" dirty="0" smtClean="0"/>
              <a:t>: </a:t>
            </a:r>
            <a:r>
              <a:rPr lang="en-US" sz="2400" b="1" dirty="0" err="1"/>
              <a:t>Lý</a:t>
            </a:r>
            <a:r>
              <a:rPr lang="en-US" sz="2400" b="1" dirty="0"/>
              <a:t> do</a:t>
            </a:r>
            <a:r>
              <a:rPr lang="en-US" sz="2400" b="1" dirty="0" smtClean="0"/>
              <a:t>]</a:t>
            </a:r>
            <a:endParaRPr lang="en-US" sz="2400" b="1" dirty="0"/>
          </a:p>
          <a:p>
            <a:r>
              <a:rPr lang="en-US" sz="2400" dirty="0" err="1" smtClean="0"/>
              <a:t>Tôi</a:t>
            </a:r>
            <a:r>
              <a:rPr lang="en-US" sz="2400" dirty="0" smtClean="0"/>
              <a:t> </a:t>
            </a:r>
            <a:r>
              <a:rPr lang="en-US" sz="2400" dirty="0" err="1"/>
              <a:t>sẽ</a:t>
            </a:r>
            <a:r>
              <a:rPr lang="en-US" sz="2400" dirty="0"/>
              <a:t> </a:t>
            </a:r>
            <a:r>
              <a:rPr lang="en-US" sz="2400" dirty="0" err="1"/>
              <a:t>làm</a:t>
            </a:r>
            <a:r>
              <a:rPr lang="en-US" sz="2400" dirty="0"/>
              <a:t> </a:t>
            </a:r>
            <a:r>
              <a:rPr lang="en-US" sz="2400" dirty="0" err="1"/>
              <a:t>việc</a:t>
            </a:r>
            <a:r>
              <a:rPr lang="en-US" sz="2400" dirty="0"/>
              <a:t> </a:t>
            </a:r>
            <a:r>
              <a:rPr lang="en-US" sz="2400" dirty="0" err="1"/>
              <a:t>đó</a:t>
            </a:r>
            <a:r>
              <a:rPr lang="en-US" sz="2400" dirty="0"/>
              <a:t>, </a:t>
            </a:r>
            <a:r>
              <a:rPr lang="en-US" sz="2400" dirty="0" err="1" smtClean="0"/>
              <a:t>vậy</a:t>
            </a:r>
            <a:r>
              <a:rPr lang="en-US" sz="2400" dirty="0" smtClean="0"/>
              <a:t> </a:t>
            </a:r>
            <a:r>
              <a:rPr lang="en-US" sz="2400" dirty="0" err="1"/>
              <a:t>thôi</a:t>
            </a:r>
            <a:r>
              <a:rPr lang="en-US" sz="2400" dirty="0" smtClean="0"/>
              <a:t>.</a:t>
            </a:r>
          </a:p>
          <a:p>
            <a:pPr marL="114300" indent="0">
              <a:buNone/>
            </a:pPr>
            <a:endParaRPr lang="en-US" sz="1100" dirty="0"/>
          </a:p>
          <a:p>
            <a:pPr indent="-342900" defTabSz="457200">
              <a:spcBef>
                <a:spcPts val="0"/>
              </a:spcBef>
              <a:buClrTx/>
              <a:defRPr/>
            </a:pPr>
            <a:r>
              <a:rPr lang="en-US" sz="2400" b="1" dirty="0" err="1" smtClean="0"/>
              <a:t>Bạn</a:t>
            </a:r>
            <a:r>
              <a:rPr lang="en-US" sz="2400" b="1" dirty="0" smtClean="0"/>
              <a:t> </a:t>
            </a:r>
            <a:r>
              <a:rPr lang="en-US" sz="2400" b="1" dirty="0" err="1"/>
              <a:t>muốn</a:t>
            </a:r>
            <a:r>
              <a:rPr lang="en-US" sz="2400" b="1" dirty="0"/>
              <a:t> </a:t>
            </a:r>
            <a:r>
              <a:rPr lang="en-US" sz="2400" b="1" dirty="0" err="1"/>
              <a:t>bỏ</a:t>
            </a:r>
            <a:r>
              <a:rPr lang="en-US" sz="2400" b="1" dirty="0"/>
              <a:t> </a:t>
            </a:r>
            <a:r>
              <a:rPr lang="en-US" sz="2400" b="1" dirty="0" err="1"/>
              <a:t>là</a:t>
            </a:r>
            <a:r>
              <a:rPr lang="en-US" sz="2400" b="1" dirty="0"/>
              <a:t> </a:t>
            </a:r>
            <a:r>
              <a:rPr lang="en-US" sz="2400" b="1" dirty="0" err="1"/>
              <a:t>tốt</a:t>
            </a:r>
            <a:r>
              <a:rPr lang="en-US" sz="2400" b="1" dirty="0"/>
              <a:t> </a:t>
            </a:r>
            <a:r>
              <a:rPr lang="en-US" sz="2400" b="1" dirty="0" err="1"/>
              <a:t>rồi</a:t>
            </a:r>
            <a:r>
              <a:rPr lang="en-US" sz="2400" b="1" dirty="0"/>
              <a:t>. </a:t>
            </a:r>
            <a:r>
              <a:rPr lang="en-US" sz="2400" b="1" dirty="0" err="1"/>
              <a:t>Và</a:t>
            </a:r>
            <a:r>
              <a:rPr lang="en-US" sz="2400" b="1" dirty="0"/>
              <a:t> </a:t>
            </a:r>
            <a:r>
              <a:rPr lang="en-US" sz="2400" b="1" dirty="0" err="1"/>
              <a:t>tôi</a:t>
            </a:r>
            <a:r>
              <a:rPr lang="en-US" sz="2400" b="1" dirty="0"/>
              <a:t> </a:t>
            </a:r>
            <a:r>
              <a:rPr lang="en-US" sz="2400" b="1" dirty="0" err="1"/>
              <a:t>thắc</a:t>
            </a:r>
            <a:r>
              <a:rPr lang="en-US" sz="2400" b="1" dirty="0"/>
              <a:t> </a:t>
            </a:r>
            <a:r>
              <a:rPr lang="en-US" sz="2400" b="1" dirty="0" err="1" smtClean="0"/>
              <a:t>mắc</a:t>
            </a:r>
            <a:r>
              <a:rPr lang="en-US" sz="2400" b="1" dirty="0"/>
              <a:t> </a:t>
            </a:r>
            <a:r>
              <a:rPr lang="en-US" sz="2400" b="1" dirty="0" err="1" smtClean="0"/>
              <a:t>muốn</a:t>
            </a:r>
            <a:r>
              <a:rPr lang="en-US" sz="2400" b="1" dirty="0" smtClean="0"/>
              <a:t> </a:t>
            </a:r>
            <a:r>
              <a:rPr lang="en-US" sz="2400" b="1" dirty="0" err="1"/>
              <a:t>biết</a:t>
            </a:r>
            <a:r>
              <a:rPr lang="en-US" sz="2400" b="1" dirty="0"/>
              <a:t> </a:t>
            </a:r>
            <a:r>
              <a:rPr lang="vi-VN" sz="2400" b="1" dirty="0"/>
              <a:t>đ</a:t>
            </a:r>
            <a:r>
              <a:rPr lang="en-US" sz="2400" b="1" dirty="0" err="1"/>
              <a:t>iều</a:t>
            </a:r>
            <a:r>
              <a:rPr lang="en-US" sz="2400" b="1" dirty="0"/>
              <a:t> </a:t>
            </a:r>
            <a:r>
              <a:rPr lang="en-US" sz="2400" b="1" dirty="0" err="1"/>
              <a:t>gì</a:t>
            </a:r>
            <a:r>
              <a:rPr lang="en-US" sz="2400" b="1" dirty="0"/>
              <a:t> </a:t>
            </a:r>
            <a:r>
              <a:rPr lang="en-US" sz="2400" b="1" dirty="0" err="1"/>
              <a:t>khiến</a:t>
            </a:r>
            <a:r>
              <a:rPr lang="en-US" sz="2400" b="1" dirty="0"/>
              <a:t> </a:t>
            </a:r>
            <a:r>
              <a:rPr lang="en-US" sz="2400" b="1" dirty="0" err="1"/>
              <a:t>bạn</a:t>
            </a:r>
            <a:r>
              <a:rPr lang="en-US" sz="2400" b="1" dirty="0"/>
              <a:t> </a:t>
            </a:r>
            <a:r>
              <a:rPr lang="en-US" sz="2400" b="1" dirty="0" smtClean="0"/>
              <a:t> </a:t>
            </a:r>
            <a:r>
              <a:rPr lang="en-US" sz="2400" b="1" dirty="0" err="1" smtClean="0"/>
              <a:t>muốn</a:t>
            </a:r>
            <a:r>
              <a:rPr lang="en-US" sz="2400" b="1" dirty="0" smtClean="0"/>
              <a:t> </a:t>
            </a:r>
            <a:r>
              <a:rPr lang="en-US" sz="2400" b="1" dirty="0" err="1"/>
              <a:t>thay</a:t>
            </a:r>
            <a:r>
              <a:rPr lang="en-US" sz="2400" b="1" dirty="0"/>
              <a:t> </a:t>
            </a:r>
            <a:r>
              <a:rPr lang="vi-VN" sz="2400" b="1" dirty="0"/>
              <a:t>đổi</a:t>
            </a:r>
            <a:r>
              <a:rPr lang="en-US" sz="2400" b="1" dirty="0"/>
              <a:t>, </a:t>
            </a:r>
            <a:r>
              <a:rPr lang="en-US" sz="2400" b="1" dirty="0" err="1"/>
              <a:t>vì</a:t>
            </a:r>
            <a:r>
              <a:rPr lang="en-US" sz="2400" b="1" dirty="0"/>
              <a:t> </a:t>
            </a:r>
            <a:r>
              <a:rPr lang="en-US" sz="2400" b="1" dirty="0" err="1"/>
              <a:t>tr</a:t>
            </a:r>
            <a:r>
              <a:rPr lang="vi-VN" sz="2400" b="1" dirty="0"/>
              <a:t>ướ</a:t>
            </a:r>
            <a:r>
              <a:rPr lang="en-US" sz="2400" b="1" dirty="0"/>
              <a:t>c </a:t>
            </a:r>
            <a:r>
              <a:rPr lang="vi-VN" sz="2400" b="1" dirty="0"/>
              <a:t>đó</a:t>
            </a:r>
            <a:r>
              <a:rPr lang="en-US" sz="2400" b="1" dirty="0"/>
              <a:t> </a:t>
            </a:r>
            <a:r>
              <a:rPr lang="en-US" sz="2400" b="1" dirty="0" err="1"/>
              <a:t>bạn</a:t>
            </a:r>
            <a:r>
              <a:rPr lang="en-US" sz="2400" b="1" dirty="0"/>
              <a:t> </a:t>
            </a:r>
            <a:r>
              <a:rPr lang="en-US" sz="2400" b="1" dirty="0" err="1"/>
              <a:t>không</a:t>
            </a:r>
            <a:r>
              <a:rPr lang="en-US" sz="2400" b="1" dirty="0"/>
              <a:t> </a:t>
            </a:r>
            <a:r>
              <a:rPr lang="en-US" sz="2400" b="1" dirty="0" err="1"/>
              <a:t>hề</a:t>
            </a:r>
            <a:r>
              <a:rPr lang="en-US" sz="2400" b="1" dirty="0"/>
              <a:t> </a:t>
            </a:r>
            <a:r>
              <a:rPr lang="en-US" sz="2400" b="1" dirty="0" err="1"/>
              <a:t>nghĩ</a:t>
            </a:r>
            <a:r>
              <a:rPr lang="en-US" sz="2400" b="1" dirty="0"/>
              <a:t> </a:t>
            </a:r>
            <a:r>
              <a:rPr lang="en-US" sz="2400" b="1" dirty="0" err="1"/>
              <a:t>tới</a:t>
            </a:r>
            <a:r>
              <a:rPr lang="en-US" sz="2400" b="1" dirty="0"/>
              <a:t> </a:t>
            </a:r>
            <a:r>
              <a:rPr lang="en-US" sz="2400" b="1" dirty="0" err="1"/>
              <a:t>việc</a:t>
            </a:r>
            <a:r>
              <a:rPr lang="en-US" sz="2400" b="1" dirty="0"/>
              <a:t> </a:t>
            </a:r>
            <a:r>
              <a:rPr lang="en-US" sz="2400" b="1" dirty="0" err="1" smtClean="0"/>
              <a:t>này</a:t>
            </a:r>
            <a:r>
              <a:rPr lang="en-US" sz="2400" b="1" dirty="0" smtClean="0"/>
              <a:t>.</a:t>
            </a:r>
            <a:endParaRPr lang="en-US" sz="2400" b="1" dirty="0"/>
          </a:p>
          <a:p>
            <a:pPr indent="-342900" defTabSz="457200">
              <a:spcBef>
                <a:spcPts val="0"/>
              </a:spcBef>
              <a:buClrTx/>
              <a:defRPr/>
            </a:pPr>
            <a:r>
              <a:rPr lang="en-US" sz="2400" dirty="0" err="1" smtClean="0"/>
              <a:t>Gia</a:t>
            </a:r>
            <a:r>
              <a:rPr lang="en-US" sz="2400" dirty="0" smtClean="0"/>
              <a:t> </a:t>
            </a:r>
            <a:r>
              <a:rPr lang="en-US" sz="2400" dirty="0" err="1"/>
              <a:t>đình</a:t>
            </a:r>
            <a:r>
              <a:rPr lang="en-US" sz="2400" dirty="0"/>
              <a:t> </a:t>
            </a:r>
            <a:r>
              <a:rPr lang="en-US" sz="2400" dirty="0" err="1"/>
              <a:t>tôi</a:t>
            </a:r>
            <a:r>
              <a:rPr lang="en-US" sz="2400" dirty="0"/>
              <a:t> </a:t>
            </a:r>
            <a:r>
              <a:rPr lang="en-US" sz="2400" dirty="0" err="1"/>
              <a:t>muốn</a:t>
            </a:r>
            <a:r>
              <a:rPr lang="en-US" sz="2400" dirty="0"/>
              <a:t> </a:t>
            </a:r>
            <a:r>
              <a:rPr lang="en-US" sz="2400" dirty="0" err="1"/>
              <a:t>tôi</a:t>
            </a:r>
            <a:r>
              <a:rPr lang="en-US" sz="2400" dirty="0"/>
              <a:t> </a:t>
            </a:r>
            <a:r>
              <a:rPr lang="en-US" sz="2400" dirty="0" err="1"/>
              <a:t>bỏ</a:t>
            </a:r>
            <a:r>
              <a:rPr lang="en-US" sz="2400" dirty="0"/>
              <a:t> </a:t>
            </a:r>
            <a:r>
              <a:rPr lang="en-US" sz="2400" dirty="0" err="1"/>
              <a:t>uống</a:t>
            </a:r>
            <a:r>
              <a:rPr lang="en-US" sz="2400" dirty="0"/>
              <a:t>. con </a:t>
            </a:r>
            <a:r>
              <a:rPr lang="en-US" sz="2400" dirty="0" err="1"/>
              <a:t>tôi</a:t>
            </a:r>
            <a:r>
              <a:rPr lang="en-US" sz="2400" dirty="0"/>
              <a:t> </a:t>
            </a:r>
            <a:r>
              <a:rPr lang="en-US" sz="2400" dirty="0" err="1"/>
              <a:t>nói</a:t>
            </a:r>
            <a:r>
              <a:rPr lang="en-US" sz="2400" dirty="0"/>
              <a:t>, "</a:t>
            </a:r>
            <a:r>
              <a:rPr lang="en-US" sz="2400" dirty="0" err="1"/>
              <a:t>Xin</a:t>
            </a:r>
            <a:r>
              <a:rPr lang="en-US" sz="2400" dirty="0"/>
              <a:t> </a:t>
            </a:r>
            <a:r>
              <a:rPr lang="en-US" sz="2400" dirty="0" err="1"/>
              <a:t>ba</a:t>
            </a:r>
            <a:r>
              <a:rPr lang="en-US" sz="2400" dirty="0"/>
              <a:t> </a:t>
            </a:r>
            <a:r>
              <a:rPr lang="en-US" sz="2400" dirty="0" err="1"/>
              <a:t>không</a:t>
            </a:r>
            <a:r>
              <a:rPr lang="en-US" sz="2400" dirty="0"/>
              <a:t> </a:t>
            </a:r>
            <a:r>
              <a:rPr lang="en-US" sz="2400" dirty="0" err="1"/>
              <a:t>uống</a:t>
            </a:r>
            <a:r>
              <a:rPr lang="en-US" sz="2400" dirty="0"/>
              <a:t> </a:t>
            </a:r>
            <a:r>
              <a:rPr lang="en-US" sz="2400" dirty="0" err="1"/>
              <a:t>tối</a:t>
            </a:r>
            <a:r>
              <a:rPr lang="en-US" sz="2400" dirty="0"/>
              <a:t> </a:t>
            </a:r>
            <a:r>
              <a:rPr lang="en-US" sz="2400" dirty="0" smtClean="0"/>
              <a:t> nay</a:t>
            </a:r>
            <a:r>
              <a:rPr lang="en-US" sz="2400" dirty="0"/>
              <a:t>!"  </a:t>
            </a:r>
            <a:r>
              <a:rPr lang="en-US" sz="2400" dirty="0" err="1"/>
              <a:t>làm</a:t>
            </a:r>
            <a:r>
              <a:rPr lang="en-US" sz="2400" dirty="0"/>
              <a:t> </a:t>
            </a:r>
            <a:r>
              <a:rPr lang="en-US" sz="2400" dirty="0" err="1"/>
              <a:t>tôi</a:t>
            </a:r>
            <a:r>
              <a:rPr lang="en-US" sz="2400" dirty="0"/>
              <a:t> </a:t>
            </a:r>
            <a:r>
              <a:rPr lang="en-US" sz="2400" dirty="0" err="1"/>
              <a:t>rơi</a:t>
            </a:r>
            <a:r>
              <a:rPr lang="en-US" sz="2400" dirty="0"/>
              <a:t> </a:t>
            </a:r>
            <a:r>
              <a:rPr lang="en-US" sz="2400" dirty="0" err="1"/>
              <a:t>nước</a:t>
            </a:r>
            <a:r>
              <a:rPr lang="en-US" sz="2400" dirty="0"/>
              <a:t> </a:t>
            </a:r>
            <a:r>
              <a:rPr lang="en-US" sz="2400" dirty="0" err="1"/>
              <a:t>mắt</a:t>
            </a:r>
            <a:r>
              <a:rPr lang="en-US" sz="2400" dirty="0" smtClean="0"/>
              <a:t>.</a:t>
            </a:r>
          </a:p>
          <a:p>
            <a:pPr marL="0" indent="0" defTabSz="457200">
              <a:spcBef>
                <a:spcPts val="0"/>
              </a:spcBef>
              <a:buClrTx/>
              <a:buNone/>
              <a:defRPr/>
            </a:pPr>
            <a:endParaRPr lang="en-US" sz="1100" dirty="0"/>
          </a:p>
          <a:p>
            <a:r>
              <a:rPr lang="en-US" sz="2400" b="1" dirty="0" err="1" smtClean="0"/>
              <a:t>Thật</a:t>
            </a:r>
            <a:r>
              <a:rPr lang="en-US" sz="2400" b="1" dirty="0" smtClean="0"/>
              <a:t> </a:t>
            </a:r>
            <a:r>
              <a:rPr lang="en-US" sz="2400" b="1" dirty="0" err="1"/>
              <a:t>khó</a:t>
            </a:r>
            <a:r>
              <a:rPr lang="en-US" sz="2400" b="1" dirty="0"/>
              <a:t> </a:t>
            </a:r>
            <a:r>
              <a:rPr lang="en-US" sz="2400" b="1" dirty="0" err="1"/>
              <a:t>từ</a:t>
            </a:r>
            <a:r>
              <a:rPr lang="en-US" sz="2400" b="1" dirty="0"/>
              <a:t> </a:t>
            </a:r>
            <a:r>
              <a:rPr lang="en-US" sz="2400" b="1" dirty="0" err="1"/>
              <a:t>chối</a:t>
            </a:r>
            <a:r>
              <a:rPr lang="en-US" sz="2400" b="1" dirty="0"/>
              <a:t> </a:t>
            </a:r>
            <a:r>
              <a:rPr lang="en-US" sz="2400" b="1" dirty="0" err="1"/>
              <a:t>khi</a:t>
            </a:r>
            <a:r>
              <a:rPr lang="en-US" sz="2400" b="1" dirty="0"/>
              <a:t> </a:t>
            </a:r>
            <a:r>
              <a:rPr lang="en-US" sz="2400" b="1" dirty="0" err="1"/>
              <a:t>trẻ</a:t>
            </a:r>
            <a:r>
              <a:rPr lang="en-US" sz="2400" b="1" dirty="0"/>
              <a:t> </a:t>
            </a:r>
            <a:r>
              <a:rPr lang="en-US" sz="2400" b="1" dirty="0" err="1"/>
              <a:t>cầu</a:t>
            </a:r>
            <a:r>
              <a:rPr lang="en-US" sz="2400" b="1" dirty="0"/>
              <a:t> </a:t>
            </a:r>
            <a:r>
              <a:rPr lang="en-US" sz="2400" b="1" dirty="0" err="1"/>
              <a:t>xin</a:t>
            </a:r>
            <a:r>
              <a:rPr lang="en-US" sz="2400" b="1" dirty="0"/>
              <a:t> </a:t>
            </a:r>
            <a:r>
              <a:rPr lang="en-US" sz="2400" b="1" dirty="0" err="1"/>
              <a:t>bạn</a:t>
            </a:r>
            <a:r>
              <a:rPr lang="en-US" sz="2400" b="1" dirty="0"/>
              <a:t> </a:t>
            </a:r>
            <a:r>
              <a:rPr lang="en-US" sz="2400" b="1" dirty="0" err="1"/>
              <a:t>như</a:t>
            </a:r>
            <a:r>
              <a:rPr lang="en-US" sz="2400" b="1" dirty="0"/>
              <a:t> </a:t>
            </a:r>
            <a:r>
              <a:rPr lang="en-US" sz="2400" b="1" dirty="0" err="1"/>
              <a:t>thế</a:t>
            </a:r>
            <a:r>
              <a:rPr lang="en-US" sz="2400" b="1" dirty="0"/>
              <a:t>. </a:t>
            </a:r>
            <a:r>
              <a:rPr lang="en-US" sz="2400" b="1" dirty="0" err="1"/>
              <a:t>Bạn</a:t>
            </a:r>
            <a:r>
              <a:rPr lang="en-US" sz="2400" b="1" dirty="0"/>
              <a:t> </a:t>
            </a:r>
            <a:r>
              <a:rPr lang="en-US" sz="2400" b="1" dirty="0" err="1" smtClean="0"/>
              <a:t>có</a:t>
            </a:r>
            <a:r>
              <a:rPr lang="en-US" sz="2400" b="1" dirty="0" smtClean="0"/>
              <a:t> </a:t>
            </a:r>
            <a:r>
              <a:rPr lang="en-US" sz="2400" b="1" dirty="0" err="1"/>
              <a:t>vẻ</a:t>
            </a:r>
            <a:r>
              <a:rPr lang="en-US" sz="2400" b="1" dirty="0"/>
              <a:t> </a:t>
            </a:r>
            <a:r>
              <a:rPr lang="en-US" sz="2400" b="1" dirty="0" err="1"/>
              <a:t>rất</a:t>
            </a:r>
            <a:r>
              <a:rPr lang="en-US" sz="2400" b="1" dirty="0"/>
              <a:t> </a:t>
            </a:r>
            <a:r>
              <a:rPr lang="en-US" sz="2400" b="1" dirty="0" err="1"/>
              <a:t>quan</a:t>
            </a:r>
            <a:r>
              <a:rPr lang="en-US" sz="2400" b="1" dirty="0"/>
              <a:t> </a:t>
            </a:r>
            <a:r>
              <a:rPr lang="en-US" sz="2400" b="1" dirty="0" err="1"/>
              <a:t>tâm</a:t>
            </a:r>
            <a:r>
              <a:rPr lang="en-US" sz="2400" b="1" dirty="0"/>
              <a:t> </a:t>
            </a:r>
            <a:r>
              <a:rPr lang="en-US" sz="2400" b="1" dirty="0" err="1"/>
              <a:t>đến</a:t>
            </a:r>
            <a:r>
              <a:rPr lang="en-US" sz="2400" b="1" dirty="0"/>
              <a:t> con </a:t>
            </a:r>
            <a:r>
              <a:rPr lang="en-US" sz="2400" b="1" dirty="0" err="1"/>
              <a:t>cái</a:t>
            </a:r>
            <a:r>
              <a:rPr lang="en-US" sz="2400" b="1" dirty="0"/>
              <a:t> </a:t>
            </a:r>
            <a:r>
              <a:rPr lang="en-US" sz="2400" b="1" dirty="0" err="1"/>
              <a:t>của</a:t>
            </a:r>
            <a:r>
              <a:rPr lang="en-US" sz="2400" b="1" dirty="0"/>
              <a:t> </a:t>
            </a:r>
            <a:r>
              <a:rPr lang="en-US" sz="2400" b="1" dirty="0" err="1"/>
              <a:t>bạn</a:t>
            </a:r>
            <a:r>
              <a:rPr lang="en-US" sz="2400" b="1" dirty="0"/>
              <a:t>. [</a:t>
            </a:r>
            <a:r>
              <a:rPr lang="en-US" sz="2400" b="1" dirty="0" err="1"/>
              <a:t>Phản</a:t>
            </a:r>
            <a:r>
              <a:rPr lang="en-US" sz="2400" b="1" dirty="0"/>
              <a:t> </a:t>
            </a:r>
            <a:r>
              <a:rPr lang="en-US" sz="2400" b="1" dirty="0" err="1" smtClean="0"/>
              <a:t>hồi</a:t>
            </a:r>
            <a:r>
              <a:rPr lang="en-US" sz="2400" b="1" dirty="0" smtClean="0"/>
              <a:t>] </a:t>
            </a:r>
            <a:r>
              <a:rPr lang="en-US" sz="2400" b="1" dirty="0" err="1"/>
              <a:t>Còn</a:t>
            </a:r>
            <a:r>
              <a:rPr lang="en-US" sz="2400" b="1" dirty="0"/>
              <a:t> </a:t>
            </a:r>
            <a:r>
              <a:rPr lang="en-US" sz="2400" b="1" dirty="0" err="1"/>
              <a:t>gì</a:t>
            </a:r>
            <a:r>
              <a:rPr lang="en-US" sz="2400" b="1" dirty="0"/>
              <a:t> </a:t>
            </a:r>
            <a:r>
              <a:rPr lang="en-US" sz="2400" b="1" dirty="0" err="1"/>
              <a:t>khác</a:t>
            </a:r>
            <a:r>
              <a:rPr lang="en-US" sz="2400" b="1" dirty="0"/>
              <a:t> </a:t>
            </a:r>
            <a:r>
              <a:rPr lang="en-US" sz="2400" b="1" dirty="0" err="1"/>
              <a:t>không</a:t>
            </a:r>
            <a:r>
              <a:rPr lang="en-US" sz="2400" b="1" dirty="0"/>
              <a:t>? [</a:t>
            </a:r>
            <a:r>
              <a:rPr lang="en-US" sz="2400" b="1" dirty="0" err="1"/>
              <a:t>Câu</a:t>
            </a:r>
            <a:r>
              <a:rPr lang="en-US" sz="2400" b="1" dirty="0"/>
              <a:t> </a:t>
            </a:r>
            <a:r>
              <a:rPr lang="en-US" sz="2400" b="1" dirty="0" err="1"/>
              <a:t>hỏi</a:t>
            </a:r>
            <a:r>
              <a:rPr lang="en-US" sz="2400" b="1" dirty="0"/>
              <a:t> </a:t>
            </a:r>
            <a:r>
              <a:rPr lang="en-US" sz="2400" b="1" dirty="0" err="1" smtClean="0"/>
              <a:t>kh</a:t>
            </a:r>
            <a:r>
              <a:rPr lang="vi-VN" sz="2400" b="1" dirty="0" smtClean="0"/>
              <a:t>ơi </a:t>
            </a:r>
            <a:r>
              <a:rPr lang="en-US" sz="2400" b="1" dirty="0" err="1" smtClean="0"/>
              <a:t>gợi</a:t>
            </a:r>
            <a:r>
              <a:rPr lang="en-US" sz="2400" b="1" dirty="0" smtClean="0"/>
              <a:t>]</a:t>
            </a:r>
            <a:endParaRPr lang="en-US" sz="2400" b="1" dirty="0"/>
          </a:p>
          <a:p>
            <a:r>
              <a:rPr lang="en-US" sz="2400" dirty="0" smtClean="0"/>
              <a:t> </a:t>
            </a:r>
            <a:r>
              <a:rPr lang="en-US" sz="2400" dirty="0" err="1" smtClean="0"/>
              <a:t>Bác</a:t>
            </a:r>
            <a:r>
              <a:rPr lang="en-US" sz="2400" dirty="0" smtClean="0"/>
              <a:t> </a:t>
            </a:r>
            <a:r>
              <a:rPr lang="en-US" sz="2400" dirty="0" err="1"/>
              <a:t>sĩ</a:t>
            </a:r>
            <a:r>
              <a:rPr lang="en-US" sz="2400" dirty="0"/>
              <a:t> </a:t>
            </a:r>
            <a:r>
              <a:rPr lang="en-US" sz="2400" dirty="0" err="1"/>
              <a:t>của</a:t>
            </a:r>
            <a:r>
              <a:rPr lang="en-US" sz="2400" dirty="0"/>
              <a:t> </a:t>
            </a:r>
            <a:r>
              <a:rPr lang="en-US" sz="2400" dirty="0" err="1"/>
              <a:t>tôi</a:t>
            </a:r>
            <a:r>
              <a:rPr lang="en-US" sz="2400" dirty="0"/>
              <a:t> </a:t>
            </a:r>
            <a:r>
              <a:rPr lang="en-US" sz="2400" dirty="0" err="1"/>
              <a:t>cũng</a:t>
            </a:r>
            <a:r>
              <a:rPr lang="en-US" sz="2400" dirty="0"/>
              <a:t> </a:t>
            </a:r>
            <a:r>
              <a:rPr lang="en-US" sz="2400" dirty="0" err="1"/>
              <a:t>nói</a:t>
            </a:r>
            <a:r>
              <a:rPr lang="en-US" sz="2400" dirty="0"/>
              <a:t> </a:t>
            </a:r>
            <a:r>
              <a:rPr lang="en-US" sz="2400" dirty="0" err="1"/>
              <a:t>nên</a:t>
            </a:r>
            <a:r>
              <a:rPr lang="en-US" sz="2400" dirty="0"/>
              <a:t> </a:t>
            </a:r>
            <a:r>
              <a:rPr lang="en-US" sz="2400" dirty="0" err="1" smtClean="0"/>
              <a:t>bỏ</a:t>
            </a:r>
            <a:r>
              <a:rPr lang="en-US" sz="2400" dirty="0" smtClean="0"/>
              <a:t>.</a:t>
            </a:r>
            <a:endParaRPr lang="en-US" sz="2400" dirty="0"/>
          </a:p>
        </p:txBody>
      </p:sp>
    </p:spTree>
    <p:extLst>
      <p:ext uri="{BB962C8B-B14F-4D97-AF65-F5344CB8AC3E}">
        <p14:creationId xmlns:p14="http://schemas.microsoft.com/office/powerpoint/2010/main" val="375939852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8218"/>
            <a:ext cx="7620000" cy="1143000"/>
          </a:xfrm>
        </p:spPr>
        <p:txBody>
          <a:bodyPr/>
          <a:lstStyle/>
          <a:p>
            <a:r>
              <a:rPr lang="en-US" sz="6000" dirty="0"/>
              <a:t> </a:t>
            </a:r>
            <a:r>
              <a:rPr lang="en-US" dirty="0"/>
              <a:t>GĐ KHƠI GỢI</a:t>
            </a:r>
            <a:br>
              <a:rPr lang="en-US" dirty="0"/>
            </a:br>
            <a:r>
              <a:rPr lang="en-US" sz="3600" dirty="0"/>
              <a:t>TC KHÔNG TRUNG THỰC </a:t>
            </a:r>
            <a:r>
              <a:rPr lang="en-US" sz="3600" dirty="0" smtClean="0"/>
              <a:t>(4)</a:t>
            </a:r>
            <a:endParaRPr lang="en-US" sz="2400" dirty="0"/>
          </a:p>
        </p:txBody>
      </p:sp>
      <p:sp>
        <p:nvSpPr>
          <p:cNvPr id="3" name="Content Placeholder 2"/>
          <p:cNvSpPr>
            <a:spLocks noGrp="1"/>
          </p:cNvSpPr>
          <p:nvPr>
            <p:ph idx="1"/>
          </p:nvPr>
        </p:nvSpPr>
        <p:spPr>
          <a:xfrm>
            <a:off x="280035" y="1733266"/>
            <a:ext cx="8099690" cy="5071393"/>
          </a:xfrm>
        </p:spPr>
        <p:txBody>
          <a:bodyPr>
            <a:noAutofit/>
          </a:bodyPr>
          <a:lstStyle/>
          <a:p>
            <a:r>
              <a:rPr lang="en-US" sz="2400" b="1" dirty="0" err="1" smtClean="0"/>
              <a:t>Bạn</a:t>
            </a:r>
            <a:r>
              <a:rPr lang="en-US" sz="2400" b="1" dirty="0" smtClean="0"/>
              <a:t> </a:t>
            </a:r>
            <a:r>
              <a:rPr lang="en-US" sz="2400" b="1" dirty="0" err="1"/>
              <a:t>nghĩ</a:t>
            </a:r>
            <a:r>
              <a:rPr lang="en-US" sz="2400" b="1" dirty="0"/>
              <a:t> </a:t>
            </a:r>
            <a:r>
              <a:rPr lang="en-US" sz="2400" b="1" dirty="0" err="1"/>
              <a:t>gì</a:t>
            </a:r>
            <a:r>
              <a:rPr lang="en-US" sz="2400" b="1" dirty="0"/>
              <a:t> </a:t>
            </a:r>
            <a:r>
              <a:rPr lang="en-US" sz="2400" b="1" dirty="0" err="1"/>
              <a:t>về</a:t>
            </a:r>
            <a:r>
              <a:rPr lang="en-US" sz="2400" b="1" dirty="0"/>
              <a:t> </a:t>
            </a:r>
            <a:r>
              <a:rPr lang="en-US" sz="2400" b="1" dirty="0" err="1"/>
              <a:t>câu</a:t>
            </a:r>
            <a:r>
              <a:rPr lang="en-US" sz="2400" b="1" dirty="0"/>
              <a:t> </a:t>
            </a:r>
            <a:r>
              <a:rPr lang="en-US" sz="2400" b="1" dirty="0" err="1"/>
              <a:t>bác</a:t>
            </a:r>
            <a:r>
              <a:rPr lang="en-US" sz="2400" b="1" dirty="0"/>
              <a:t> </a:t>
            </a:r>
            <a:r>
              <a:rPr lang="en-US" sz="2400" b="1" dirty="0" err="1"/>
              <a:t>sỹ</a:t>
            </a:r>
            <a:r>
              <a:rPr lang="en-US" sz="2400" b="1" dirty="0"/>
              <a:t> </a:t>
            </a:r>
            <a:r>
              <a:rPr lang="en-US" sz="2400" b="1" dirty="0" err="1"/>
              <a:t>nói</a:t>
            </a:r>
            <a:r>
              <a:rPr lang="en-US" sz="2400" b="1" dirty="0" smtClean="0"/>
              <a:t>?</a:t>
            </a:r>
          </a:p>
          <a:p>
            <a:pPr indent="-342900"/>
            <a:r>
              <a:rPr lang="en-US" sz="2400" dirty="0" err="1" smtClean="0"/>
              <a:t>Tôi</a:t>
            </a:r>
            <a:r>
              <a:rPr lang="en-US" sz="2400" dirty="0" smtClean="0"/>
              <a:t> </a:t>
            </a:r>
            <a:r>
              <a:rPr lang="en-US" sz="2400" dirty="0" err="1"/>
              <a:t>biết</a:t>
            </a:r>
            <a:r>
              <a:rPr lang="en-US" sz="2400" dirty="0"/>
              <a:t> </a:t>
            </a:r>
            <a:r>
              <a:rPr lang="en-US" sz="2400" dirty="0" err="1"/>
              <a:t>cô</a:t>
            </a:r>
            <a:r>
              <a:rPr lang="en-US" sz="2400" dirty="0"/>
              <a:t> </a:t>
            </a:r>
            <a:r>
              <a:rPr lang="en-US" sz="2400" dirty="0" err="1"/>
              <a:t>ấy</a:t>
            </a:r>
            <a:r>
              <a:rPr lang="en-US" sz="2400" dirty="0"/>
              <a:t> lo </a:t>
            </a:r>
            <a:r>
              <a:rPr lang="en-US" sz="2400" dirty="0" err="1"/>
              <a:t>lắng</a:t>
            </a:r>
            <a:r>
              <a:rPr lang="en-US" sz="2400" dirty="0"/>
              <a:t> </a:t>
            </a:r>
            <a:r>
              <a:rPr lang="en-US" sz="2400" dirty="0" err="1"/>
              <a:t>về</a:t>
            </a:r>
            <a:r>
              <a:rPr lang="en-US" sz="2400" dirty="0"/>
              <a:t> </a:t>
            </a:r>
            <a:r>
              <a:rPr lang="en-US" sz="2400" dirty="0" err="1"/>
              <a:t>tình</a:t>
            </a:r>
            <a:r>
              <a:rPr lang="en-US" sz="2400" dirty="0"/>
              <a:t> </a:t>
            </a:r>
            <a:r>
              <a:rPr lang="en-US" sz="2400" dirty="0" err="1"/>
              <a:t>trạng</a:t>
            </a:r>
            <a:r>
              <a:rPr lang="en-US" sz="2400" dirty="0"/>
              <a:t> </a:t>
            </a:r>
            <a:r>
              <a:rPr lang="en-US" sz="2400" dirty="0" err="1"/>
              <a:t>sức</a:t>
            </a:r>
            <a:r>
              <a:rPr lang="en-US" sz="2400" dirty="0"/>
              <a:t> </a:t>
            </a:r>
            <a:r>
              <a:rPr lang="en-US" sz="2400" dirty="0" err="1"/>
              <a:t>khỏe</a:t>
            </a:r>
            <a:r>
              <a:rPr lang="en-US" sz="2400" dirty="0"/>
              <a:t> </a:t>
            </a:r>
            <a:r>
              <a:rPr lang="en-US" sz="2400" dirty="0" err="1"/>
              <a:t>của</a:t>
            </a:r>
            <a:r>
              <a:rPr lang="en-US" sz="2400" dirty="0"/>
              <a:t> </a:t>
            </a:r>
            <a:r>
              <a:rPr lang="en-US" sz="2400" dirty="0" err="1"/>
              <a:t>tôi</a:t>
            </a:r>
            <a:r>
              <a:rPr lang="en-US" sz="2400" dirty="0"/>
              <a:t>, </a:t>
            </a:r>
            <a:r>
              <a:rPr lang="en-US" sz="2400" dirty="0" err="1"/>
              <a:t>vì</a:t>
            </a:r>
            <a:r>
              <a:rPr lang="en-US" sz="2400" dirty="0"/>
              <a:t> </a:t>
            </a:r>
            <a:r>
              <a:rPr lang="en-US" sz="2400" dirty="0" err="1"/>
              <a:t>kết</a:t>
            </a:r>
            <a:r>
              <a:rPr lang="en-US" sz="2400" dirty="0"/>
              <a:t> </a:t>
            </a:r>
            <a:r>
              <a:rPr lang="en-US" sz="2400" dirty="0" err="1" smtClean="0"/>
              <a:t>quả</a:t>
            </a:r>
            <a:r>
              <a:rPr lang="en-US" sz="2400" dirty="0" smtClean="0"/>
              <a:t> </a:t>
            </a:r>
            <a:r>
              <a:rPr lang="en-US" sz="2400" dirty="0" err="1"/>
              <a:t>xét</a:t>
            </a:r>
            <a:r>
              <a:rPr lang="en-US" sz="2400" dirty="0"/>
              <a:t> </a:t>
            </a:r>
            <a:r>
              <a:rPr lang="en-US" sz="2400" dirty="0" err="1"/>
              <a:t>nghiệm</a:t>
            </a:r>
            <a:r>
              <a:rPr lang="en-US" sz="2400" dirty="0"/>
              <a:t> </a:t>
            </a:r>
            <a:r>
              <a:rPr lang="en-US" sz="2400" dirty="0" err="1" smtClean="0"/>
              <a:t>máu</a:t>
            </a:r>
            <a:r>
              <a:rPr lang="en-US" sz="2400" dirty="0" smtClean="0"/>
              <a:t>. </a:t>
            </a:r>
            <a:r>
              <a:rPr lang="en-US" sz="2400" dirty="0" err="1"/>
              <a:t>Cô</a:t>
            </a:r>
            <a:r>
              <a:rPr lang="en-US" sz="2400" dirty="0"/>
              <a:t> </a:t>
            </a:r>
            <a:r>
              <a:rPr lang="en-US" sz="2400" dirty="0" err="1"/>
              <a:t>ấy</a:t>
            </a:r>
            <a:r>
              <a:rPr lang="en-US" sz="2400" dirty="0"/>
              <a:t> </a:t>
            </a:r>
            <a:r>
              <a:rPr lang="en-US" sz="2400" dirty="0" err="1"/>
              <a:t>nói</a:t>
            </a:r>
            <a:r>
              <a:rPr lang="en-US" sz="2400" dirty="0"/>
              <a:t> </a:t>
            </a:r>
            <a:r>
              <a:rPr lang="en-US" sz="2400" dirty="0" err="1"/>
              <a:t>gan</a:t>
            </a:r>
            <a:r>
              <a:rPr lang="en-US" sz="2400" dirty="0"/>
              <a:t> </a:t>
            </a:r>
            <a:r>
              <a:rPr lang="en-US" sz="2400" dirty="0" err="1"/>
              <a:t>tôi</a:t>
            </a:r>
            <a:r>
              <a:rPr lang="en-US" sz="2400" dirty="0"/>
              <a:t> </a:t>
            </a:r>
            <a:r>
              <a:rPr lang="en-US" sz="2400" dirty="0" err="1"/>
              <a:t>đang</a:t>
            </a:r>
            <a:r>
              <a:rPr lang="en-US" sz="2400" dirty="0"/>
              <a:t> </a:t>
            </a:r>
            <a:r>
              <a:rPr lang="en-US" sz="2400" dirty="0" err="1"/>
              <a:t>cần</a:t>
            </a:r>
            <a:r>
              <a:rPr lang="en-US" sz="2400" dirty="0"/>
              <a:t> </a:t>
            </a:r>
            <a:r>
              <a:rPr lang="en-US" sz="2400" dirty="0" err="1" smtClean="0"/>
              <a:t>được</a:t>
            </a:r>
            <a:r>
              <a:rPr lang="en-US" sz="2400" dirty="0" smtClean="0"/>
              <a:t> </a:t>
            </a:r>
            <a:r>
              <a:rPr lang="en-US" sz="2400" dirty="0" err="1" smtClean="0"/>
              <a:t>phục</a:t>
            </a:r>
            <a:r>
              <a:rPr lang="en-US" sz="2400" dirty="0" smtClean="0"/>
              <a:t>  </a:t>
            </a:r>
            <a:r>
              <a:rPr lang="en-US" sz="2400" dirty="0" err="1" smtClean="0"/>
              <a:t>hồi</a:t>
            </a:r>
            <a:r>
              <a:rPr lang="en-US" sz="2400" dirty="0" smtClean="0"/>
              <a:t> </a:t>
            </a:r>
            <a:r>
              <a:rPr lang="en-US" sz="2400" dirty="0" err="1"/>
              <a:t>vì</a:t>
            </a:r>
            <a:r>
              <a:rPr lang="en-US" sz="2400" dirty="0"/>
              <a:t> </a:t>
            </a:r>
            <a:r>
              <a:rPr lang="en-US" sz="2400" dirty="0" err="1" smtClean="0"/>
              <a:t>nó</a:t>
            </a:r>
            <a:r>
              <a:rPr lang="en-US" sz="2400" dirty="0" smtClean="0"/>
              <a:t> </a:t>
            </a:r>
            <a:r>
              <a:rPr lang="en-US" sz="2400" dirty="0" err="1"/>
              <a:t>có</a:t>
            </a:r>
            <a:r>
              <a:rPr lang="en-US" sz="2400" dirty="0"/>
              <a:t> </a:t>
            </a:r>
            <a:r>
              <a:rPr lang="en-US" sz="2400" dirty="0" err="1"/>
              <a:t>những</a:t>
            </a:r>
            <a:r>
              <a:rPr lang="en-US" sz="2400" dirty="0"/>
              <a:t> </a:t>
            </a:r>
            <a:r>
              <a:rPr lang="en-US" sz="2400" dirty="0" err="1"/>
              <a:t>tổn</a:t>
            </a:r>
            <a:r>
              <a:rPr lang="en-US" sz="2400" dirty="0"/>
              <a:t> </a:t>
            </a:r>
            <a:r>
              <a:rPr lang="en-US" sz="2400" dirty="0" err="1"/>
              <a:t>th</a:t>
            </a:r>
            <a:r>
              <a:rPr lang="vi-VN" sz="2400" dirty="0"/>
              <a:t>ươn</a:t>
            </a:r>
            <a:r>
              <a:rPr lang="en-US" sz="2400" dirty="0"/>
              <a:t>g do </a:t>
            </a:r>
            <a:r>
              <a:rPr lang="en-US" sz="2400" dirty="0" err="1"/>
              <a:t>tác</a:t>
            </a:r>
            <a:r>
              <a:rPr lang="en-US" sz="2400" dirty="0"/>
              <a:t> </a:t>
            </a:r>
            <a:r>
              <a:rPr lang="vi-VN" sz="2400" dirty="0"/>
              <a:t>động</a:t>
            </a:r>
            <a:r>
              <a:rPr lang="en-US" sz="2400" dirty="0"/>
              <a:t> </a:t>
            </a:r>
            <a:r>
              <a:rPr lang="en-US" sz="2400" dirty="0" err="1"/>
              <a:t>của</a:t>
            </a:r>
            <a:r>
              <a:rPr lang="en-US" sz="2400" dirty="0"/>
              <a:t> r</a:t>
            </a:r>
            <a:r>
              <a:rPr lang="vi-VN" sz="2400" dirty="0"/>
              <a:t>ượu</a:t>
            </a:r>
            <a:r>
              <a:rPr lang="en-US" sz="2400" dirty="0"/>
              <a:t> </a:t>
            </a:r>
            <a:r>
              <a:rPr lang="en-US" sz="2400" dirty="0" err="1"/>
              <a:t>bia</a:t>
            </a:r>
            <a:r>
              <a:rPr lang="en-US" sz="2400" dirty="0" smtClean="0"/>
              <a:t>.</a:t>
            </a:r>
          </a:p>
          <a:p>
            <a:pPr marL="0" indent="0">
              <a:buNone/>
            </a:pPr>
            <a:endParaRPr lang="en-US" sz="800" dirty="0"/>
          </a:p>
          <a:p>
            <a:pPr indent="-342900"/>
            <a:r>
              <a:rPr lang="en-US" sz="2400" b="1" dirty="0" err="1" smtClean="0"/>
              <a:t>Điều</a:t>
            </a:r>
            <a:r>
              <a:rPr lang="en-US" sz="2400" b="1" dirty="0" smtClean="0"/>
              <a:t> </a:t>
            </a:r>
            <a:r>
              <a:rPr lang="en-US" sz="2400" b="1" dirty="0" err="1"/>
              <a:t>này</a:t>
            </a:r>
            <a:r>
              <a:rPr lang="en-US" sz="2400" b="1" dirty="0"/>
              <a:t> </a:t>
            </a:r>
            <a:r>
              <a:rPr lang="en-US" sz="2400" b="1" dirty="0" err="1"/>
              <a:t>quan</a:t>
            </a:r>
            <a:r>
              <a:rPr lang="en-US" sz="2400" b="1" dirty="0"/>
              <a:t> </a:t>
            </a:r>
            <a:r>
              <a:rPr lang="en-US" sz="2400" b="1" dirty="0" err="1"/>
              <a:t>trọng</a:t>
            </a:r>
            <a:r>
              <a:rPr lang="en-US" sz="2400" b="1" dirty="0"/>
              <a:t> </a:t>
            </a:r>
            <a:r>
              <a:rPr lang="en-US" sz="2400" b="1" dirty="0" err="1"/>
              <a:t>thế</a:t>
            </a:r>
            <a:r>
              <a:rPr lang="en-US" sz="2400" b="1" dirty="0"/>
              <a:t> </a:t>
            </a:r>
            <a:r>
              <a:rPr lang="en-US" sz="2400" b="1" dirty="0" err="1" smtClean="0"/>
              <a:t>nào</a:t>
            </a:r>
            <a:r>
              <a:rPr lang="en-US" sz="2400" b="1" dirty="0" smtClean="0"/>
              <a:t>? </a:t>
            </a:r>
            <a:r>
              <a:rPr lang="en-US" sz="2400" b="1" dirty="0"/>
              <a:t>[</a:t>
            </a:r>
            <a:r>
              <a:rPr lang="en-US" sz="2400" b="1" dirty="0" err="1"/>
              <a:t>Câu</a:t>
            </a:r>
            <a:r>
              <a:rPr lang="en-US" sz="2400" b="1" dirty="0"/>
              <a:t> </a:t>
            </a:r>
            <a:r>
              <a:rPr lang="en-US" sz="2400" b="1" dirty="0" err="1"/>
              <a:t>hỏi</a:t>
            </a:r>
            <a:r>
              <a:rPr lang="en-US" sz="2400" b="1" dirty="0"/>
              <a:t> </a:t>
            </a:r>
            <a:r>
              <a:rPr lang="en-US" sz="2400" b="1" dirty="0" err="1" smtClean="0"/>
              <a:t>kh</a:t>
            </a:r>
            <a:r>
              <a:rPr lang="vi-VN" sz="2400" b="1" dirty="0" smtClean="0"/>
              <a:t>ơi </a:t>
            </a:r>
            <a:r>
              <a:rPr lang="en-US" sz="2400" b="1" dirty="0" err="1" smtClean="0"/>
              <a:t>gợi</a:t>
            </a:r>
            <a:r>
              <a:rPr lang="en-US" sz="2400" b="1" dirty="0" smtClean="0"/>
              <a:t>: </a:t>
            </a:r>
            <a:r>
              <a:rPr lang="en-US" sz="2400" b="1" dirty="0" err="1" smtClean="0"/>
              <a:t>cần</a:t>
            </a:r>
            <a:r>
              <a:rPr lang="en-US" sz="2400" b="1" dirty="0"/>
              <a:t>]</a:t>
            </a:r>
          </a:p>
          <a:p>
            <a:pPr indent="-342900"/>
            <a:r>
              <a:rPr lang="en-US" sz="2400" dirty="0" err="1" smtClean="0"/>
              <a:t>Tôi</a:t>
            </a:r>
            <a:r>
              <a:rPr lang="en-US" sz="2400" dirty="0" smtClean="0"/>
              <a:t> </a:t>
            </a:r>
            <a:r>
              <a:rPr lang="en-US" sz="2400" dirty="0" err="1"/>
              <a:t>không</a:t>
            </a:r>
            <a:r>
              <a:rPr lang="en-US" sz="2400" dirty="0"/>
              <a:t> </a:t>
            </a:r>
            <a:r>
              <a:rPr lang="en-US" sz="2400" dirty="0" err="1"/>
              <a:t>biết</a:t>
            </a:r>
            <a:r>
              <a:rPr lang="en-US" sz="2400" dirty="0"/>
              <a:t> </a:t>
            </a:r>
            <a:r>
              <a:rPr lang="en-US" sz="2400" dirty="0" err="1"/>
              <a:t>nhiều</a:t>
            </a:r>
            <a:r>
              <a:rPr lang="en-US" sz="2400" dirty="0"/>
              <a:t> </a:t>
            </a:r>
            <a:r>
              <a:rPr lang="en-US" sz="2400" dirty="0" err="1"/>
              <a:t>về</a:t>
            </a:r>
            <a:r>
              <a:rPr lang="en-US" sz="2400" dirty="0"/>
              <a:t> </a:t>
            </a:r>
            <a:r>
              <a:rPr lang="en-US" sz="2400" dirty="0" err="1"/>
              <a:t>bệnh</a:t>
            </a:r>
            <a:r>
              <a:rPr lang="en-US" sz="2400" dirty="0"/>
              <a:t> </a:t>
            </a:r>
            <a:r>
              <a:rPr lang="en-US" sz="2400" dirty="0" err="1"/>
              <a:t>gan</a:t>
            </a:r>
            <a:r>
              <a:rPr lang="en-US" sz="2400" dirty="0"/>
              <a:t>, </a:t>
            </a:r>
            <a:r>
              <a:rPr lang="en-US" sz="2400" dirty="0" err="1"/>
              <a:t>nhưng</a:t>
            </a:r>
            <a:r>
              <a:rPr lang="en-US" sz="2400" dirty="0"/>
              <a:t> </a:t>
            </a:r>
            <a:r>
              <a:rPr lang="en-US" sz="2400" dirty="0" err="1"/>
              <a:t>tôi</a:t>
            </a:r>
            <a:r>
              <a:rPr lang="en-US" sz="2400" dirty="0"/>
              <a:t> </a:t>
            </a:r>
            <a:r>
              <a:rPr lang="en-US" sz="2400" dirty="0" err="1"/>
              <a:t>nghĩ</a:t>
            </a:r>
            <a:r>
              <a:rPr lang="en-US" sz="2400" dirty="0"/>
              <a:t> </a:t>
            </a:r>
            <a:r>
              <a:rPr lang="en-US" sz="2400" dirty="0" err="1" smtClean="0"/>
              <a:t>nếu</a:t>
            </a:r>
            <a:r>
              <a:rPr lang="en-US" sz="2400" dirty="0" smtClean="0"/>
              <a:t> </a:t>
            </a:r>
            <a:r>
              <a:rPr lang="en-US" sz="2400" dirty="0" err="1"/>
              <a:t>gây</a:t>
            </a:r>
            <a:r>
              <a:rPr lang="en-US" sz="2400" dirty="0"/>
              <a:t> </a:t>
            </a:r>
            <a:r>
              <a:rPr lang="en-US" sz="2400" dirty="0" err="1"/>
              <a:t>hại</a:t>
            </a:r>
            <a:r>
              <a:rPr lang="en-US" sz="2400" dirty="0"/>
              <a:t> </a:t>
            </a:r>
            <a:r>
              <a:rPr lang="en-US" sz="2400" dirty="0" err="1"/>
              <a:t>cho</a:t>
            </a:r>
            <a:r>
              <a:rPr lang="en-US" sz="2400" dirty="0"/>
              <a:t> </a:t>
            </a:r>
            <a:r>
              <a:rPr lang="en-US" sz="2400" dirty="0" err="1"/>
              <a:t>gan</a:t>
            </a:r>
            <a:r>
              <a:rPr lang="en-US" sz="2400" dirty="0"/>
              <a:t> </a:t>
            </a:r>
            <a:r>
              <a:rPr lang="en-US" sz="2400" dirty="0" err="1" smtClean="0"/>
              <a:t>thì</a:t>
            </a:r>
            <a:r>
              <a:rPr lang="en-US" sz="2400" dirty="0" smtClean="0"/>
              <a:t> </a:t>
            </a:r>
            <a:r>
              <a:rPr lang="en-US" sz="2400" dirty="0" err="1"/>
              <a:t>khó</a:t>
            </a:r>
            <a:r>
              <a:rPr lang="en-US" sz="2400" dirty="0"/>
              <a:t> </a:t>
            </a:r>
            <a:r>
              <a:rPr lang="en-US" sz="2400" dirty="0" err="1"/>
              <a:t>có</a:t>
            </a:r>
            <a:r>
              <a:rPr lang="en-US" sz="2400" dirty="0"/>
              <a:t> </a:t>
            </a:r>
            <a:r>
              <a:rPr lang="en-US" sz="2400" dirty="0" err="1"/>
              <a:t>thể</a:t>
            </a:r>
            <a:r>
              <a:rPr lang="en-US" sz="2400" dirty="0"/>
              <a:t> </a:t>
            </a:r>
            <a:r>
              <a:rPr lang="en-US" sz="2400" dirty="0" err="1" smtClean="0"/>
              <a:t>phục</a:t>
            </a:r>
            <a:r>
              <a:rPr lang="en-US" sz="2400" dirty="0" smtClean="0"/>
              <a:t> </a:t>
            </a:r>
            <a:r>
              <a:rPr lang="en-US" sz="2400" dirty="0" err="1"/>
              <a:t>hồi</a:t>
            </a:r>
            <a:r>
              <a:rPr lang="en-US" sz="2400" dirty="0"/>
              <a:t> </a:t>
            </a:r>
            <a:r>
              <a:rPr lang="en-US" sz="2400" dirty="0" err="1" smtClean="0"/>
              <a:t>tr</a:t>
            </a:r>
            <a:r>
              <a:rPr lang="vi-VN" sz="2400" dirty="0" smtClean="0"/>
              <a:t>ở</a:t>
            </a:r>
            <a:r>
              <a:rPr lang="en-US" sz="2400" dirty="0" smtClean="0"/>
              <a:t> </a:t>
            </a:r>
            <a:r>
              <a:rPr lang="en-US" sz="2400" dirty="0" err="1" smtClean="0"/>
              <a:t>lại</a:t>
            </a:r>
            <a:r>
              <a:rPr lang="en-US" sz="2400" dirty="0" smtClean="0"/>
              <a:t> </a:t>
            </a:r>
            <a:r>
              <a:rPr lang="en-US" sz="2400" dirty="0" err="1" smtClean="0"/>
              <a:t>và</a:t>
            </a:r>
            <a:r>
              <a:rPr lang="en-US" sz="2400" dirty="0" smtClean="0"/>
              <a:t> </a:t>
            </a:r>
            <a:r>
              <a:rPr lang="en-US" sz="2400" dirty="0" err="1"/>
              <a:t>có</a:t>
            </a:r>
            <a:r>
              <a:rPr lang="en-US" sz="2400" dirty="0"/>
              <a:t> </a:t>
            </a:r>
            <a:r>
              <a:rPr lang="en-US" sz="2400" dirty="0" err="1"/>
              <a:t>thể</a:t>
            </a:r>
            <a:r>
              <a:rPr lang="en-US" sz="2400" dirty="0"/>
              <a:t> </a:t>
            </a:r>
            <a:r>
              <a:rPr lang="en-US" sz="2400" dirty="0" err="1"/>
              <a:t>nguy</a:t>
            </a:r>
            <a:r>
              <a:rPr lang="en-US" sz="2400" dirty="0"/>
              <a:t> </a:t>
            </a:r>
            <a:r>
              <a:rPr lang="en-US" sz="2400" dirty="0" err="1"/>
              <a:t>hiểm</a:t>
            </a:r>
            <a:r>
              <a:rPr lang="en-US" sz="2400" dirty="0" smtClean="0"/>
              <a:t>.</a:t>
            </a:r>
          </a:p>
          <a:p>
            <a:pPr marL="0" indent="0">
              <a:buNone/>
            </a:pPr>
            <a:endParaRPr lang="en-US" sz="800" dirty="0"/>
          </a:p>
          <a:p>
            <a:pPr indent="-342900"/>
            <a:r>
              <a:rPr lang="en-US" sz="2400" b="1" dirty="0" err="1" smtClean="0"/>
              <a:t>Bạn</a:t>
            </a:r>
            <a:r>
              <a:rPr lang="en-US" sz="2400" b="1" dirty="0" smtClean="0"/>
              <a:t> </a:t>
            </a:r>
            <a:r>
              <a:rPr lang="en-US" sz="2400" b="1" dirty="0" err="1"/>
              <a:t>muốn</a:t>
            </a:r>
            <a:r>
              <a:rPr lang="en-US" sz="2400" b="1" dirty="0"/>
              <a:t> </a:t>
            </a:r>
            <a:r>
              <a:rPr lang="en-US" sz="2400" b="1" dirty="0" err="1"/>
              <a:t>khỏe</a:t>
            </a:r>
            <a:r>
              <a:rPr lang="en-US" sz="2400" b="1" dirty="0"/>
              <a:t> </a:t>
            </a:r>
            <a:r>
              <a:rPr lang="en-US" sz="2400" b="1" dirty="0" err="1"/>
              <a:t>mạnh</a:t>
            </a:r>
            <a:r>
              <a:rPr lang="en-US" sz="2400" b="1" dirty="0"/>
              <a:t>. [</a:t>
            </a:r>
            <a:r>
              <a:rPr lang="en-US" sz="2400" b="1" dirty="0" err="1" smtClean="0"/>
              <a:t>Phản</a:t>
            </a:r>
            <a:r>
              <a:rPr lang="en-US" sz="2400" b="1" dirty="0" smtClean="0"/>
              <a:t> </a:t>
            </a:r>
            <a:r>
              <a:rPr lang="en-US" sz="2400" b="1" dirty="0" err="1" smtClean="0"/>
              <a:t>hồi</a:t>
            </a:r>
            <a:r>
              <a:rPr lang="en-US" sz="2400" b="1" dirty="0" smtClean="0"/>
              <a:t>]</a:t>
            </a:r>
          </a:p>
          <a:p>
            <a:pPr indent="-342900"/>
            <a:r>
              <a:rPr lang="en-US" sz="2400" dirty="0" err="1" smtClean="0"/>
              <a:t>Chắc</a:t>
            </a:r>
            <a:r>
              <a:rPr lang="en-US" sz="2400" dirty="0" smtClean="0"/>
              <a:t> </a:t>
            </a:r>
            <a:r>
              <a:rPr lang="en-US" sz="2400" dirty="0" err="1"/>
              <a:t>chắn</a:t>
            </a:r>
            <a:r>
              <a:rPr lang="en-US" sz="2400" dirty="0"/>
              <a:t> </a:t>
            </a:r>
            <a:r>
              <a:rPr lang="en-US" sz="2400" dirty="0" err="1"/>
              <a:t>rồi</a:t>
            </a:r>
            <a:r>
              <a:rPr lang="en-US" sz="2400" dirty="0"/>
              <a:t>. </a:t>
            </a:r>
            <a:r>
              <a:rPr lang="en-US" sz="2400" dirty="0" err="1"/>
              <a:t>Đó</a:t>
            </a:r>
            <a:r>
              <a:rPr lang="en-US" sz="2400" dirty="0"/>
              <a:t> </a:t>
            </a:r>
            <a:r>
              <a:rPr lang="en-US" sz="2400" dirty="0" err="1"/>
              <a:t>là</a:t>
            </a:r>
            <a:r>
              <a:rPr lang="en-US" sz="2400" dirty="0"/>
              <a:t> </a:t>
            </a:r>
            <a:r>
              <a:rPr lang="en-US" sz="2400" dirty="0" err="1"/>
              <a:t>lý</a:t>
            </a:r>
            <a:r>
              <a:rPr lang="en-US" sz="2400" dirty="0"/>
              <a:t> do </a:t>
            </a:r>
            <a:r>
              <a:rPr lang="en-US" sz="2400" dirty="0" err="1"/>
              <a:t>tại</a:t>
            </a:r>
            <a:r>
              <a:rPr lang="en-US" sz="2400" dirty="0"/>
              <a:t> </a:t>
            </a:r>
            <a:r>
              <a:rPr lang="en-US" sz="2400" dirty="0" err="1"/>
              <a:t>sao</a:t>
            </a:r>
            <a:r>
              <a:rPr lang="en-US" sz="2400" dirty="0"/>
              <a:t> </a:t>
            </a:r>
            <a:r>
              <a:rPr lang="en-US" sz="2400" dirty="0" err="1"/>
              <a:t>tôi</a:t>
            </a:r>
            <a:r>
              <a:rPr lang="en-US" sz="2400" dirty="0"/>
              <a:t> </a:t>
            </a:r>
            <a:r>
              <a:rPr lang="en-US" sz="2400" dirty="0" err="1"/>
              <a:t>sẽ</a:t>
            </a:r>
            <a:r>
              <a:rPr lang="en-US" sz="2400" dirty="0"/>
              <a:t> </a:t>
            </a:r>
            <a:r>
              <a:rPr lang="en-US" sz="2400" dirty="0" err="1"/>
              <a:t>bỏ</a:t>
            </a:r>
            <a:r>
              <a:rPr lang="en-US" sz="2400" dirty="0"/>
              <a:t> </a:t>
            </a:r>
            <a:r>
              <a:rPr lang="en-US" sz="2400" dirty="0" smtClean="0"/>
              <a:t>r</a:t>
            </a:r>
            <a:r>
              <a:rPr lang="vi-VN" sz="2400" dirty="0" smtClean="0"/>
              <a:t>ượu</a:t>
            </a:r>
          </a:p>
          <a:p>
            <a:pPr marL="0" indent="0">
              <a:buNone/>
            </a:pPr>
            <a:endParaRPr lang="en-US" sz="800" dirty="0"/>
          </a:p>
          <a:p>
            <a:pPr indent="-342900"/>
            <a:r>
              <a:rPr lang="en-US" sz="2400" b="1" dirty="0" err="1" smtClean="0"/>
              <a:t>Bạn</a:t>
            </a:r>
            <a:r>
              <a:rPr lang="en-US" sz="2400" b="1" dirty="0" smtClean="0"/>
              <a:t> </a:t>
            </a:r>
            <a:r>
              <a:rPr lang="en-US" sz="2400" b="1" dirty="0" err="1" smtClean="0"/>
              <a:t>quyết</a:t>
            </a:r>
            <a:r>
              <a:rPr lang="en-US" sz="2400" b="1" dirty="0" smtClean="0"/>
              <a:t> </a:t>
            </a:r>
            <a:r>
              <a:rPr lang="vi-VN" sz="2400" b="1" dirty="0" smtClean="0"/>
              <a:t>định</a:t>
            </a:r>
            <a:r>
              <a:rPr lang="en-US" sz="2400" b="1" dirty="0" smtClean="0"/>
              <a:t> </a:t>
            </a:r>
            <a:r>
              <a:rPr lang="en-US" sz="2400" b="1" dirty="0" err="1" smtClean="0"/>
              <a:t>sẽ</a:t>
            </a:r>
            <a:r>
              <a:rPr lang="en-US" sz="2400" b="1" dirty="0" smtClean="0"/>
              <a:t> </a:t>
            </a:r>
            <a:r>
              <a:rPr lang="en-US" sz="2400" b="1" dirty="0" err="1" smtClean="0"/>
              <a:t>bỏ</a:t>
            </a:r>
            <a:r>
              <a:rPr lang="en-US" sz="2400" b="1" dirty="0" smtClean="0"/>
              <a:t> r</a:t>
            </a:r>
            <a:r>
              <a:rPr lang="vi-VN" sz="2400" b="1" dirty="0" smtClean="0"/>
              <a:t>ượu</a:t>
            </a:r>
            <a:r>
              <a:rPr lang="en-US" sz="2400" b="1" dirty="0"/>
              <a:t>,</a:t>
            </a:r>
            <a:r>
              <a:rPr lang="en-US" sz="2400" b="1" dirty="0" smtClean="0"/>
              <a:t> </a:t>
            </a:r>
            <a:r>
              <a:rPr lang="en-US" sz="2400" b="1" dirty="0" err="1" smtClean="0"/>
              <a:t>vậy</a:t>
            </a:r>
            <a:r>
              <a:rPr lang="en-US" sz="2400" b="1" dirty="0" smtClean="0"/>
              <a:t> </a:t>
            </a:r>
            <a:r>
              <a:rPr lang="en-US" sz="2400" b="1" dirty="0" err="1" smtClean="0"/>
              <a:t>bước</a:t>
            </a:r>
            <a:r>
              <a:rPr lang="en-US" sz="2400" b="1" dirty="0" smtClean="0"/>
              <a:t> </a:t>
            </a:r>
            <a:r>
              <a:rPr lang="en-US" sz="2400" b="1" dirty="0" err="1"/>
              <a:t>đầu</a:t>
            </a:r>
            <a:r>
              <a:rPr lang="en-US" sz="2400" b="1" dirty="0"/>
              <a:t> </a:t>
            </a:r>
            <a:r>
              <a:rPr lang="en-US" sz="2400" b="1" dirty="0" err="1"/>
              <a:t>tiên</a:t>
            </a:r>
            <a:r>
              <a:rPr lang="en-US" sz="2400" b="1" dirty="0"/>
              <a:t> </a:t>
            </a:r>
            <a:r>
              <a:rPr lang="en-US" sz="2400" b="1" dirty="0" err="1"/>
              <a:t>bạn</a:t>
            </a:r>
            <a:r>
              <a:rPr lang="en-US" sz="2400" b="1" dirty="0"/>
              <a:t> </a:t>
            </a:r>
            <a:r>
              <a:rPr lang="en-US" sz="2400" b="1" dirty="0" err="1"/>
              <a:t>sẽ</a:t>
            </a:r>
            <a:r>
              <a:rPr lang="en-US" sz="2400" b="1" dirty="0"/>
              <a:t> </a:t>
            </a:r>
            <a:r>
              <a:rPr lang="en-US" sz="2400" b="1" dirty="0" err="1"/>
              <a:t>làm</a:t>
            </a:r>
            <a:r>
              <a:rPr lang="en-US" sz="2400" b="1" dirty="0"/>
              <a:t> </a:t>
            </a:r>
            <a:r>
              <a:rPr lang="en-US" sz="2400" b="1" dirty="0" err="1"/>
              <a:t>là</a:t>
            </a:r>
            <a:r>
              <a:rPr lang="en-US" sz="2400" b="1" dirty="0"/>
              <a:t> </a:t>
            </a:r>
            <a:r>
              <a:rPr lang="en-US" sz="2400" b="1" dirty="0" err="1"/>
              <a:t>gì</a:t>
            </a:r>
            <a:r>
              <a:rPr lang="en-US" sz="2400" b="1" dirty="0" smtClean="0"/>
              <a:t>?</a:t>
            </a:r>
            <a:endParaRPr lang="en-US" sz="2400" b="1" dirty="0"/>
          </a:p>
        </p:txBody>
      </p:sp>
    </p:spTree>
    <p:extLst>
      <p:ext uri="{BB962C8B-B14F-4D97-AF65-F5344CB8AC3E}">
        <p14:creationId xmlns:p14="http://schemas.microsoft.com/office/powerpoint/2010/main" val="1655614489"/>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990"/>
            <a:ext cx="7620000" cy="1143000"/>
          </a:xfrm>
        </p:spPr>
        <p:txBody>
          <a:bodyPr/>
          <a:lstStyle/>
          <a:p>
            <a:r>
              <a:rPr lang="en-US" sz="4000" dirty="0"/>
              <a:t> </a:t>
            </a:r>
            <a:r>
              <a:rPr lang="en-US" dirty="0"/>
              <a:t>GĐ KHƠI GỢI</a:t>
            </a:r>
            <a:r>
              <a:rPr lang="en-US" sz="4000" dirty="0"/>
              <a:t/>
            </a:r>
            <a:br>
              <a:rPr lang="en-US" sz="4000" dirty="0"/>
            </a:br>
            <a:r>
              <a:rPr lang="en-US" sz="3600" dirty="0"/>
              <a:t>TRẢ LỜI CÂU NÓI THAY ĐỔI</a:t>
            </a:r>
            <a:endParaRPr lang="en-US" sz="2800" dirty="0"/>
          </a:p>
        </p:txBody>
      </p:sp>
      <p:sp>
        <p:nvSpPr>
          <p:cNvPr id="3" name="Content Placeholder 2"/>
          <p:cNvSpPr>
            <a:spLocks noGrp="1"/>
          </p:cNvSpPr>
          <p:nvPr>
            <p:ph idx="1"/>
          </p:nvPr>
        </p:nvSpPr>
        <p:spPr>
          <a:xfrm>
            <a:off x="163773" y="1545607"/>
            <a:ext cx="8284191" cy="5114500"/>
          </a:xfrm>
        </p:spPr>
        <p:txBody>
          <a:bodyPr>
            <a:noAutofit/>
          </a:bodyPr>
          <a:lstStyle/>
          <a:p>
            <a:r>
              <a:rPr lang="en-US" sz="2400" b="1" dirty="0" err="1" smtClean="0"/>
              <a:t>Câu</a:t>
            </a:r>
            <a:r>
              <a:rPr lang="en-US" sz="2400" b="1" dirty="0" smtClean="0"/>
              <a:t> </a:t>
            </a:r>
            <a:r>
              <a:rPr lang="en-US" sz="2400" b="1" dirty="0" err="1"/>
              <a:t>hỏi</a:t>
            </a:r>
            <a:r>
              <a:rPr lang="en-US" sz="2400" b="1" dirty="0"/>
              <a:t> </a:t>
            </a:r>
            <a:r>
              <a:rPr lang="en-US" sz="2400" b="1" dirty="0" err="1"/>
              <a:t>mở</a:t>
            </a:r>
            <a:endParaRPr lang="en-US" sz="2400" b="1" dirty="0"/>
          </a:p>
          <a:p>
            <a:pPr marL="411480" lvl="1" indent="0">
              <a:buNone/>
            </a:pPr>
            <a:r>
              <a:rPr lang="en-US" dirty="0" err="1"/>
              <a:t>Yêu</a:t>
            </a:r>
            <a:r>
              <a:rPr lang="en-US" dirty="0"/>
              <a:t> </a:t>
            </a:r>
            <a:r>
              <a:rPr lang="en-US" dirty="0" err="1"/>
              <a:t>cầu</a:t>
            </a:r>
            <a:r>
              <a:rPr lang="en-US" dirty="0"/>
              <a:t> TC </a:t>
            </a:r>
            <a:r>
              <a:rPr lang="en-US" dirty="0" err="1"/>
              <a:t>nói</a:t>
            </a:r>
            <a:r>
              <a:rPr lang="en-US" dirty="0"/>
              <a:t> </a:t>
            </a:r>
            <a:r>
              <a:rPr lang="en-US" dirty="0" err="1" smtClean="0"/>
              <a:t>rõ</a:t>
            </a:r>
            <a:r>
              <a:rPr lang="en-US" dirty="0" smtClean="0"/>
              <a:t> </a:t>
            </a:r>
            <a:r>
              <a:rPr lang="en-US" dirty="0" err="1" smtClean="0"/>
              <a:t>thêm</a:t>
            </a:r>
            <a:r>
              <a:rPr lang="en-US" dirty="0" smtClean="0"/>
              <a:t> </a:t>
            </a:r>
            <a:r>
              <a:rPr lang="en-US" dirty="0" err="1" smtClean="0"/>
              <a:t>ý</a:t>
            </a:r>
            <a:r>
              <a:rPr lang="en-US" dirty="0" smtClean="0"/>
              <a:t> </a:t>
            </a:r>
            <a:r>
              <a:rPr lang="en-US" dirty="0" err="1" smtClean="0"/>
              <a:t>định</a:t>
            </a:r>
            <a:r>
              <a:rPr lang="en-US" dirty="0" smtClean="0"/>
              <a:t> </a:t>
            </a:r>
            <a:r>
              <a:rPr lang="en-US" dirty="0" err="1" smtClean="0"/>
              <a:t>của</a:t>
            </a:r>
            <a:r>
              <a:rPr lang="en-US" dirty="0" smtClean="0"/>
              <a:t> TC. </a:t>
            </a:r>
            <a:r>
              <a:rPr lang="en-US" dirty="0" err="1"/>
              <a:t>Tỏ</a:t>
            </a:r>
            <a:r>
              <a:rPr lang="en-US" dirty="0"/>
              <a:t> </a:t>
            </a:r>
            <a:r>
              <a:rPr lang="en-US" dirty="0" err="1"/>
              <a:t>bày</a:t>
            </a:r>
            <a:r>
              <a:rPr lang="en-US" dirty="0"/>
              <a:t> </a:t>
            </a:r>
            <a:r>
              <a:rPr lang="en-US" dirty="0" err="1"/>
              <a:t>thái</a:t>
            </a:r>
            <a:r>
              <a:rPr lang="en-US" dirty="0"/>
              <a:t> </a:t>
            </a:r>
            <a:r>
              <a:rPr lang="en-US" dirty="0" err="1"/>
              <a:t>độ</a:t>
            </a:r>
            <a:r>
              <a:rPr lang="en-US" dirty="0"/>
              <a:t> </a:t>
            </a:r>
            <a:r>
              <a:rPr lang="en-US" dirty="0" err="1"/>
              <a:t>quan</a:t>
            </a:r>
            <a:r>
              <a:rPr lang="en-US" dirty="0"/>
              <a:t> </a:t>
            </a:r>
            <a:r>
              <a:rPr lang="en-US" dirty="0" err="1"/>
              <a:t>tâm</a:t>
            </a:r>
            <a:r>
              <a:rPr lang="en-US" dirty="0"/>
              <a:t> </a:t>
            </a:r>
            <a:r>
              <a:rPr lang="en-US" dirty="0" err="1"/>
              <a:t>và</a:t>
            </a:r>
            <a:r>
              <a:rPr lang="en-US" dirty="0"/>
              <a:t> </a:t>
            </a:r>
            <a:r>
              <a:rPr lang="en-US" dirty="0" err="1"/>
              <a:t>tò</a:t>
            </a:r>
            <a:r>
              <a:rPr lang="en-US" dirty="0"/>
              <a:t> </a:t>
            </a:r>
            <a:r>
              <a:rPr lang="en-US" dirty="0" err="1" smtClean="0"/>
              <a:t>mò</a:t>
            </a:r>
            <a:r>
              <a:rPr lang="en-US" dirty="0" smtClean="0"/>
              <a:t>, </a:t>
            </a:r>
            <a:r>
              <a:rPr lang="en-US" dirty="0" err="1" smtClean="0"/>
              <a:t>có</a:t>
            </a:r>
            <a:r>
              <a:rPr lang="en-US" dirty="0" smtClean="0"/>
              <a:t> </a:t>
            </a:r>
            <a:r>
              <a:rPr lang="en-US" dirty="0" err="1"/>
              <a:t>thể</a:t>
            </a:r>
            <a:r>
              <a:rPr lang="en-US" dirty="0"/>
              <a:t> </a:t>
            </a:r>
            <a:r>
              <a:rPr lang="en-US" dirty="0" err="1"/>
              <a:t>áp</a:t>
            </a:r>
            <a:r>
              <a:rPr lang="en-US" dirty="0"/>
              <a:t> </a:t>
            </a:r>
            <a:r>
              <a:rPr lang="en-US" dirty="0" err="1"/>
              <a:t>dụng</a:t>
            </a:r>
            <a:r>
              <a:rPr lang="en-US" dirty="0"/>
              <a:t> </a:t>
            </a:r>
            <a:r>
              <a:rPr lang="en-US" dirty="0" err="1"/>
              <a:t>cho</a:t>
            </a:r>
            <a:r>
              <a:rPr lang="en-US" dirty="0"/>
              <a:t> </a:t>
            </a:r>
            <a:r>
              <a:rPr lang="en-US" dirty="0" err="1"/>
              <a:t>cả</a:t>
            </a:r>
            <a:r>
              <a:rPr lang="en-US" dirty="0"/>
              <a:t> </a:t>
            </a:r>
            <a:r>
              <a:rPr lang="en-US" dirty="0" err="1"/>
              <a:t>nhược</a:t>
            </a:r>
            <a:r>
              <a:rPr lang="en-US" dirty="0"/>
              <a:t> </a:t>
            </a:r>
            <a:r>
              <a:rPr lang="en-US" dirty="0" err="1"/>
              <a:t>điểm</a:t>
            </a:r>
            <a:r>
              <a:rPr lang="en-US" dirty="0"/>
              <a:t> </a:t>
            </a:r>
            <a:r>
              <a:rPr lang="en-US" dirty="0" err="1"/>
              <a:t>của</a:t>
            </a:r>
            <a:r>
              <a:rPr lang="en-US" dirty="0"/>
              <a:t> </a:t>
            </a:r>
            <a:r>
              <a:rPr lang="en-US" dirty="0" err="1"/>
              <a:t>hiện</a:t>
            </a:r>
            <a:r>
              <a:rPr lang="en-US" dirty="0"/>
              <a:t> </a:t>
            </a:r>
            <a:r>
              <a:rPr lang="en-US" dirty="0" err="1"/>
              <a:t>trạng</a:t>
            </a:r>
            <a:r>
              <a:rPr lang="en-US" dirty="0"/>
              <a:t> </a:t>
            </a:r>
            <a:r>
              <a:rPr lang="en-US" dirty="0" err="1"/>
              <a:t>và</a:t>
            </a:r>
            <a:r>
              <a:rPr lang="en-US" dirty="0"/>
              <a:t> </a:t>
            </a:r>
            <a:r>
              <a:rPr lang="en-US" dirty="0" err="1"/>
              <a:t>những</a:t>
            </a:r>
            <a:r>
              <a:rPr lang="en-US" dirty="0"/>
              <a:t> </a:t>
            </a:r>
            <a:r>
              <a:rPr lang="en-US" dirty="0" err="1"/>
              <a:t>thuận</a:t>
            </a:r>
            <a:r>
              <a:rPr lang="en-US" dirty="0"/>
              <a:t> </a:t>
            </a:r>
            <a:r>
              <a:rPr lang="en-US" dirty="0" err="1"/>
              <a:t>lợi</a:t>
            </a:r>
            <a:r>
              <a:rPr lang="en-US" dirty="0"/>
              <a:t> </a:t>
            </a:r>
            <a:r>
              <a:rPr lang="en-US" dirty="0" err="1"/>
              <a:t>của</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Đặt</a:t>
            </a:r>
            <a:r>
              <a:rPr lang="en-US" dirty="0"/>
              <a:t> </a:t>
            </a:r>
            <a:r>
              <a:rPr lang="en-US" dirty="0" err="1"/>
              <a:t>một</a:t>
            </a:r>
            <a:r>
              <a:rPr lang="en-US" dirty="0"/>
              <a:t> </a:t>
            </a:r>
            <a:r>
              <a:rPr lang="en-US" dirty="0" err="1"/>
              <a:t>câu</a:t>
            </a:r>
            <a:r>
              <a:rPr lang="en-US" dirty="0"/>
              <a:t> </a:t>
            </a:r>
            <a:r>
              <a:rPr lang="en-US" dirty="0" err="1"/>
              <a:t>hỏi</a:t>
            </a:r>
            <a:r>
              <a:rPr lang="en-US" dirty="0"/>
              <a:t> </a:t>
            </a:r>
            <a:r>
              <a:rPr lang="en-US" dirty="0" err="1"/>
              <a:t>mở</a:t>
            </a:r>
            <a:r>
              <a:rPr lang="en-US" dirty="0"/>
              <a:t> </a:t>
            </a:r>
            <a:r>
              <a:rPr lang="en-US" dirty="0" err="1" smtClean="0"/>
              <a:t>th</a:t>
            </a:r>
            <a:r>
              <a:rPr lang="vi-VN" dirty="0" smtClean="0"/>
              <a:t>ư</a:t>
            </a:r>
            <a:r>
              <a:rPr lang="en-US" dirty="0" err="1" smtClean="0"/>
              <a:t>ờng</a:t>
            </a:r>
            <a:r>
              <a:rPr lang="en-US" dirty="0" smtClean="0"/>
              <a:t> </a:t>
            </a:r>
            <a:r>
              <a:rPr lang="en-US" dirty="0" err="1"/>
              <a:t>đưa</a:t>
            </a:r>
            <a:r>
              <a:rPr lang="en-US" dirty="0"/>
              <a:t> </a:t>
            </a:r>
            <a:r>
              <a:rPr lang="en-US" dirty="0" err="1"/>
              <a:t>đến</a:t>
            </a:r>
            <a:r>
              <a:rPr lang="en-US" dirty="0"/>
              <a:t> </a:t>
            </a:r>
            <a:r>
              <a:rPr lang="en-US" dirty="0" err="1" smtClean="0"/>
              <a:t>buổi</a:t>
            </a:r>
            <a:r>
              <a:rPr lang="en-US" dirty="0" smtClean="0"/>
              <a:t> </a:t>
            </a:r>
            <a:r>
              <a:rPr lang="en-US" dirty="0" err="1"/>
              <a:t>nói</a:t>
            </a:r>
            <a:r>
              <a:rPr lang="en-US" dirty="0"/>
              <a:t> </a:t>
            </a:r>
            <a:r>
              <a:rPr lang="en-US" dirty="0" err="1"/>
              <a:t>chuyện</a:t>
            </a:r>
            <a:r>
              <a:rPr lang="en-US" dirty="0"/>
              <a:t> </a:t>
            </a:r>
            <a:r>
              <a:rPr lang="en-US" dirty="0" err="1"/>
              <a:t>thay</a:t>
            </a:r>
            <a:r>
              <a:rPr lang="en-US" dirty="0"/>
              <a:t> </a:t>
            </a:r>
            <a:r>
              <a:rPr lang="en-US" dirty="0" err="1"/>
              <a:t>đổi</a:t>
            </a:r>
            <a:r>
              <a:rPr lang="en-US" dirty="0"/>
              <a:t> </a:t>
            </a:r>
            <a:r>
              <a:rPr lang="en-US" dirty="0" err="1"/>
              <a:t>nhiều</a:t>
            </a:r>
            <a:r>
              <a:rPr lang="en-US" dirty="0"/>
              <a:t> </a:t>
            </a:r>
            <a:r>
              <a:rPr lang="en-US" dirty="0" err="1"/>
              <a:t>hơn</a:t>
            </a:r>
            <a:r>
              <a:rPr lang="en-US" dirty="0"/>
              <a:t>.</a:t>
            </a:r>
          </a:p>
          <a:p>
            <a:r>
              <a:rPr lang="en-US" sz="2400" b="1" dirty="0" err="1"/>
              <a:t>Khẳng</a:t>
            </a:r>
            <a:r>
              <a:rPr lang="en-US" sz="2400" b="1" dirty="0"/>
              <a:t> </a:t>
            </a:r>
            <a:r>
              <a:rPr lang="en-US" sz="2400" b="1" dirty="0" err="1"/>
              <a:t>định</a:t>
            </a:r>
            <a:endParaRPr lang="en-US" sz="2400" b="1" dirty="0"/>
          </a:p>
          <a:p>
            <a:pPr marL="411480" lvl="1" indent="0">
              <a:buNone/>
            </a:pPr>
            <a:r>
              <a:rPr lang="en-US" dirty="0" err="1"/>
              <a:t>Nhận</a:t>
            </a:r>
            <a:r>
              <a:rPr lang="en-US" dirty="0"/>
              <a:t> </a:t>
            </a:r>
            <a:r>
              <a:rPr lang="en-US" dirty="0" err="1"/>
              <a:t>ra</a:t>
            </a:r>
            <a:r>
              <a:rPr lang="en-US" dirty="0"/>
              <a:t> </a:t>
            </a:r>
            <a:r>
              <a:rPr lang="en-US" dirty="0" err="1"/>
              <a:t>và</a:t>
            </a:r>
            <a:r>
              <a:rPr lang="en-US" dirty="0"/>
              <a:t> </a:t>
            </a:r>
            <a:r>
              <a:rPr lang="en-US" dirty="0" err="1"/>
              <a:t>khen</a:t>
            </a:r>
            <a:r>
              <a:rPr lang="en-US" dirty="0"/>
              <a:t> </a:t>
            </a:r>
            <a:r>
              <a:rPr lang="en-US" dirty="0" err="1"/>
              <a:t>thưởng</a:t>
            </a:r>
            <a:r>
              <a:rPr lang="en-US" dirty="0"/>
              <a:t> </a:t>
            </a:r>
            <a:r>
              <a:rPr lang="en-US" dirty="0" err="1"/>
              <a:t>những</a:t>
            </a:r>
            <a:r>
              <a:rPr lang="en-US" dirty="0"/>
              <a:t> </a:t>
            </a:r>
            <a:r>
              <a:rPr lang="en-US" dirty="0" err="1"/>
              <a:t>gì</a:t>
            </a:r>
            <a:r>
              <a:rPr lang="en-US" dirty="0"/>
              <a:t> TC </a:t>
            </a:r>
            <a:r>
              <a:rPr lang="en-US" dirty="0" err="1"/>
              <a:t>nói</a:t>
            </a:r>
            <a:r>
              <a:rPr lang="en-US" dirty="0"/>
              <a:t> </a:t>
            </a:r>
            <a:r>
              <a:rPr lang="en-US" dirty="0" err="1"/>
              <a:t>về</a:t>
            </a:r>
            <a:r>
              <a:rPr lang="en-US" dirty="0"/>
              <a:t> </a:t>
            </a:r>
            <a:r>
              <a:rPr lang="en-US" dirty="0" err="1"/>
              <a:t>sự</a:t>
            </a:r>
            <a:r>
              <a:rPr lang="en-US" dirty="0"/>
              <a:t> </a:t>
            </a:r>
            <a:r>
              <a:rPr lang="en-US" dirty="0" err="1"/>
              <a:t>thay</a:t>
            </a:r>
            <a:r>
              <a:rPr lang="en-US" dirty="0"/>
              <a:t> </a:t>
            </a:r>
            <a:r>
              <a:rPr lang="en-US" dirty="0" err="1"/>
              <a:t>đổi</a:t>
            </a:r>
            <a:r>
              <a:rPr lang="en-US" dirty="0"/>
              <a:t>. </a:t>
            </a:r>
            <a:r>
              <a:rPr lang="en-US" dirty="0" err="1"/>
              <a:t>Bình</a:t>
            </a:r>
            <a:r>
              <a:rPr lang="en-US" dirty="0"/>
              <a:t> </a:t>
            </a:r>
            <a:r>
              <a:rPr lang="en-US" dirty="0" err="1"/>
              <a:t>luận</a:t>
            </a:r>
            <a:r>
              <a:rPr lang="en-US" dirty="0"/>
              <a:t> </a:t>
            </a:r>
            <a:r>
              <a:rPr lang="en-US" dirty="0" err="1"/>
              <a:t>tích</a:t>
            </a:r>
            <a:r>
              <a:rPr lang="en-US" dirty="0"/>
              <a:t> </a:t>
            </a:r>
            <a:r>
              <a:rPr lang="en-US" dirty="0" err="1"/>
              <a:t>cực</a:t>
            </a:r>
            <a:r>
              <a:rPr lang="en-US" dirty="0"/>
              <a:t> </a:t>
            </a:r>
            <a:r>
              <a:rPr lang="en-US" dirty="0" err="1"/>
              <a:t>về</a:t>
            </a:r>
            <a:r>
              <a:rPr lang="en-US" dirty="0"/>
              <a:t> </a:t>
            </a:r>
            <a:r>
              <a:rPr lang="en-US" dirty="0" err="1"/>
              <a:t>những</a:t>
            </a:r>
            <a:r>
              <a:rPr lang="en-US" dirty="0"/>
              <a:t> </a:t>
            </a:r>
            <a:r>
              <a:rPr lang="en-US" dirty="0" err="1"/>
              <a:t>gì</a:t>
            </a:r>
            <a:r>
              <a:rPr lang="en-US" dirty="0"/>
              <a:t> TC </a:t>
            </a:r>
            <a:r>
              <a:rPr lang="en-US" dirty="0" err="1"/>
              <a:t>đã</a:t>
            </a:r>
            <a:r>
              <a:rPr lang="en-US" dirty="0"/>
              <a:t> </a:t>
            </a:r>
            <a:r>
              <a:rPr lang="en-US" dirty="0" err="1"/>
              <a:t>nói</a:t>
            </a:r>
            <a:r>
              <a:rPr lang="en-US" sz="1800" dirty="0"/>
              <a:t>.</a:t>
            </a:r>
          </a:p>
          <a:p>
            <a:r>
              <a:rPr lang="en-US" sz="2400" b="1" dirty="0" err="1"/>
              <a:t>Phản</a:t>
            </a:r>
            <a:r>
              <a:rPr lang="en-US" sz="2400" b="1" dirty="0"/>
              <a:t> </a:t>
            </a:r>
            <a:r>
              <a:rPr lang="en-US" sz="2400" b="1" dirty="0" err="1"/>
              <a:t>hồi</a:t>
            </a:r>
            <a:endParaRPr lang="en-US" sz="2400" b="1" dirty="0"/>
          </a:p>
          <a:p>
            <a:pPr marL="411480" lvl="1" indent="0">
              <a:buNone/>
            </a:pPr>
            <a:r>
              <a:rPr lang="en-US" dirty="0" err="1"/>
              <a:t>Phản</a:t>
            </a:r>
            <a:r>
              <a:rPr lang="en-US" dirty="0"/>
              <a:t> </a:t>
            </a:r>
            <a:r>
              <a:rPr lang="en-US" dirty="0" err="1"/>
              <a:t>hồi</a:t>
            </a:r>
            <a:r>
              <a:rPr lang="en-US" dirty="0"/>
              <a:t> </a:t>
            </a:r>
            <a:r>
              <a:rPr lang="en-US" dirty="0" err="1"/>
              <a:t>đơn</a:t>
            </a:r>
            <a:r>
              <a:rPr lang="en-US" dirty="0"/>
              <a:t> </a:t>
            </a:r>
            <a:r>
              <a:rPr lang="en-US" dirty="0" err="1"/>
              <a:t>giản</a:t>
            </a:r>
            <a:r>
              <a:rPr lang="en-US" dirty="0"/>
              <a:t> </a:t>
            </a:r>
            <a:r>
              <a:rPr lang="en-US" dirty="0" err="1"/>
              <a:t>hoặc</a:t>
            </a:r>
            <a:r>
              <a:rPr lang="en-US" dirty="0"/>
              <a:t> </a:t>
            </a:r>
            <a:r>
              <a:rPr lang="en-US" dirty="0" err="1"/>
              <a:t>phức</a:t>
            </a:r>
            <a:r>
              <a:rPr lang="en-US" dirty="0"/>
              <a:t> </a:t>
            </a:r>
            <a:r>
              <a:rPr lang="en-US" dirty="0" err="1"/>
              <a:t>tạp</a:t>
            </a:r>
            <a:r>
              <a:rPr lang="en-US" dirty="0"/>
              <a:t>.</a:t>
            </a:r>
          </a:p>
          <a:p>
            <a:pPr marL="411480" lvl="1" indent="0">
              <a:buNone/>
            </a:pPr>
            <a:r>
              <a:rPr lang="en-US" dirty="0" err="1"/>
              <a:t>Phản</a:t>
            </a:r>
            <a:r>
              <a:rPr lang="en-US" dirty="0"/>
              <a:t> </a:t>
            </a:r>
            <a:r>
              <a:rPr lang="en-US" dirty="0" err="1"/>
              <a:t>hồi</a:t>
            </a:r>
            <a:r>
              <a:rPr lang="en-US" dirty="0"/>
              <a:t> </a:t>
            </a:r>
            <a:r>
              <a:rPr lang="en-US" dirty="0" err="1"/>
              <a:t>câu</a:t>
            </a:r>
            <a:r>
              <a:rPr lang="en-US" dirty="0"/>
              <a:t> </a:t>
            </a:r>
            <a:r>
              <a:rPr lang="en-US" dirty="0" err="1"/>
              <a:t>nói</a:t>
            </a:r>
            <a:r>
              <a:rPr lang="en-US" dirty="0"/>
              <a:t> </a:t>
            </a:r>
            <a:r>
              <a:rPr lang="en-US" dirty="0" err="1"/>
              <a:t>thay</a:t>
            </a:r>
            <a:r>
              <a:rPr lang="en-US" dirty="0"/>
              <a:t> </a:t>
            </a:r>
            <a:r>
              <a:rPr lang="en-US" dirty="0" err="1"/>
              <a:t>đổi</a:t>
            </a:r>
            <a:r>
              <a:rPr lang="en-US" dirty="0"/>
              <a:t> </a:t>
            </a:r>
            <a:r>
              <a:rPr lang="en-US" dirty="0" err="1"/>
              <a:t>có</a:t>
            </a:r>
            <a:r>
              <a:rPr lang="en-US" dirty="0"/>
              <a:t> </a:t>
            </a:r>
            <a:r>
              <a:rPr lang="en-US" dirty="0" err="1"/>
              <a:t>nhiều</a:t>
            </a:r>
            <a:r>
              <a:rPr lang="en-US" dirty="0"/>
              <a:t> </a:t>
            </a:r>
            <a:r>
              <a:rPr lang="en-US" dirty="0" err="1"/>
              <a:t>khả</a:t>
            </a:r>
            <a:r>
              <a:rPr lang="en-US" dirty="0"/>
              <a:t> </a:t>
            </a:r>
            <a:r>
              <a:rPr lang="en-US" dirty="0" err="1"/>
              <a:t>năng</a:t>
            </a:r>
            <a:r>
              <a:rPr lang="en-US" dirty="0"/>
              <a:t> </a:t>
            </a:r>
            <a:r>
              <a:rPr lang="en-US" dirty="0" err="1"/>
              <a:t>nói</a:t>
            </a:r>
            <a:r>
              <a:rPr lang="en-US" dirty="0"/>
              <a:t> </a:t>
            </a:r>
            <a:r>
              <a:rPr lang="en-US" dirty="0" err="1"/>
              <a:t>chuyện</a:t>
            </a:r>
            <a:r>
              <a:rPr lang="en-US" dirty="0"/>
              <a:t> </a:t>
            </a:r>
            <a:r>
              <a:rPr lang="en-US" dirty="0" err="1"/>
              <a:t>thay</a:t>
            </a:r>
            <a:r>
              <a:rPr lang="en-US" dirty="0"/>
              <a:t> </a:t>
            </a:r>
            <a:r>
              <a:rPr lang="en-US" dirty="0" err="1"/>
              <a:t>đổi</a:t>
            </a:r>
            <a:r>
              <a:rPr lang="en-US" dirty="0"/>
              <a:t> </a:t>
            </a:r>
            <a:r>
              <a:rPr lang="en-US" dirty="0" err="1"/>
              <a:t>nhiều</a:t>
            </a:r>
            <a:r>
              <a:rPr lang="en-US" dirty="0"/>
              <a:t> </a:t>
            </a:r>
            <a:r>
              <a:rPr lang="en-US" dirty="0" err="1"/>
              <a:t>hơn</a:t>
            </a:r>
            <a:r>
              <a:rPr lang="en-US" dirty="0"/>
              <a:t>.</a:t>
            </a:r>
          </a:p>
          <a:p>
            <a:r>
              <a:rPr lang="en-US" sz="2400" b="1" dirty="0" err="1"/>
              <a:t>Tóm</a:t>
            </a:r>
            <a:r>
              <a:rPr lang="en-US" sz="2400" b="1" dirty="0"/>
              <a:t> </a:t>
            </a:r>
            <a:r>
              <a:rPr lang="en-US" sz="2400" b="1" dirty="0" err="1"/>
              <a:t>Tắt</a:t>
            </a:r>
            <a:r>
              <a:rPr lang="en-US" sz="2400" b="1" dirty="0"/>
              <a:t> </a:t>
            </a:r>
          </a:p>
          <a:p>
            <a:pPr marL="411480" lvl="1" indent="0">
              <a:buNone/>
            </a:pPr>
            <a:endParaRPr lang="en-US" sz="2400" dirty="0"/>
          </a:p>
          <a:p>
            <a:pPr marL="411480" lvl="1" indent="0">
              <a:buNone/>
            </a:pPr>
            <a:endParaRPr lang="en-US" sz="2400" dirty="0"/>
          </a:p>
          <a:p>
            <a:pPr marL="411480" lvl="1" indent="0">
              <a:buNone/>
            </a:pPr>
            <a:endParaRPr lang="en-US" sz="24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GĐ KHƠI GỢI</a:t>
            </a:r>
            <a:br>
              <a:rPr lang="en-US" dirty="0" smtClean="0"/>
            </a:br>
            <a:r>
              <a:rPr lang="en-US" sz="3600" dirty="0" smtClean="0"/>
              <a:t>KHÁNG CỰ</a:t>
            </a:r>
            <a:endParaRPr lang="en-US" dirty="0"/>
          </a:p>
        </p:txBody>
      </p:sp>
      <p:sp>
        <p:nvSpPr>
          <p:cNvPr id="3" name="Content Placeholder 2"/>
          <p:cNvSpPr>
            <a:spLocks noGrp="1"/>
          </p:cNvSpPr>
          <p:nvPr>
            <p:ph idx="1"/>
          </p:nvPr>
        </p:nvSpPr>
        <p:spPr>
          <a:xfrm>
            <a:off x="327545" y="1417637"/>
            <a:ext cx="8093123" cy="5283413"/>
          </a:xfrm>
        </p:spPr>
        <p:txBody>
          <a:bodyPr>
            <a:noAutofit/>
          </a:bodyPr>
          <a:lstStyle/>
          <a:p>
            <a:pPr lvl="1"/>
            <a:r>
              <a:rPr lang="en-US" sz="2800" dirty="0" err="1"/>
              <a:t>Kháng</a:t>
            </a:r>
            <a:r>
              <a:rPr lang="en-US" sz="2800" dirty="0"/>
              <a:t> </a:t>
            </a:r>
            <a:r>
              <a:rPr lang="en-US" sz="2800" dirty="0" err="1"/>
              <a:t>cự</a:t>
            </a:r>
            <a:r>
              <a:rPr lang="en-US" sz="2800" dirty="0"/>
              <a:t> (</a:t>
            </a:r>
            <a:r>
              <a:rPr lang="en-US" sz="2800" dirty="0" smtClean="0"/>
              <a:t>resistance) = </a:t>
            </a:r>
            <a:r>
              <a:rPr lang="en-US" sz="2800" dirty="0" err="1"/>
              <a:t>câu</a:t>
            </a:r>
            <a:r>
              <a:rPr lang="en-US" sz="2800" dirty="0"/>
              <a:t>  </a:t>
            </a:r>
            <a:r>
              <a:rPr lang="en-US" sz="2800" dirty="0" err="1"/>
              <a:t>nói</a:t>
            </a:r>
            <a:r>
              <a:rPr lang="en-US" sz="2800" dirty="0"/>
              <a:t> </a:t>
            </a:r>
            <a:r>
              <a:rPr lang="en-US" sz="2800" dirty="0" err="1"/>
              <a:t>duy</a:t>
            </a:r>
            <a:r>
              <a:rPr lang="en-US" sz="2800" dirty="0"/>
              <a:t> </a:t>
            </a:r>
            <a:r>
              <a:rPr lang="en-US" sz="2800" dirty="0" err="1"/>
              <a:t>trì</a:t>
            </a:r>
            <a:r>
              <a:rPr lang="en-US" sz="2800" dirty="0"/>
              <a:t> + </a:t>
            </a:r>
            <a:r>
              <a:rPr lang="en-US" sz="2800" dirty="0" err="1"/>
              <a:t>bất</a:t>
            </a:r>
            <a:r>
              <a:rPr lang="en-US" sz="2800" dirty="0"/>
              <a:t> </a:t>
            </a:r>
            <a:r>
              <a:rPr lang="en-US" sz="2800" dirty="0" err="1"/>
              <a:t>hoà</a:t>
            </a:r>
            <a:r>
              <a:rPr lang="en-US" sz="2800" dirty="0"/>
              <a:t> </a:t>
            </a:r>
            <a:r>
              <a:rPr lang="en-US" sz="2800" dirty="0" err="1"/>
              <a:t>trong</a:t>
            </a:r>
            <a:r>
              <a:rPr lang="en-US" sz="2800" dirty="0"/>
              <a:t> </a:t>
            </a:r>
            <a:r>
              <a:rPr lang="en-US" sz="2800" dirty="0" err="1"/>
              <a:t>mối</a:t>
            </a:r>
            <a:r>
              <a:rPr lang="en-US" sz="2800" dirty="0"/>
              <a:t> </a:t>
            </a:r>
            <a:r>
              <a:rPr lang="en-US" sz="2800" dirty="0" err="1"/>
              <a:t>quan</a:t>
            </a:r>
            <a:r>
              <a:rPr lang="en-US" sz="2800" dirty="0"/>
              <a:t> </a:t>
            </a:r>
            <a:r>
              <a:rPr lang="en-US" sz="2800" dirty="0" err="1" smtClean="0"/>
              <a:t>hệ</a:t>
            </a:r>
            <a:r>
              <a:rPr lang="en-US" sz="2800" dirty="0" smtClean="0"/>
              <a:t>.</a:t>
            </a:r>
            <a:endParaRPr lang="en-US" sz="2800" dirty="0"/>
          </a:p>
          <a:p>
            <a:pPr lvl="1"/>
            <a:endParaRPr lang="en-US" sz="900" dirty="0"/>
          </a:p>
          <a:p>
            <a:pPr lvl="1"/>
            <a:r>
              <a:rPr lang="en-US" sz="2800" dirty="0" err="1"/>
              <a:t>Câu</a:t>
            </a:r>
            <a:r>
              <a:rPr lang="en-US" sz="2800" dirty="0"/>
              <a:t> </a:t>
            </a:r>
            <a:r>
              <a:rPr lang="en-US" sz="2800" dirty="0" err="1"/>
              <a:t>nói</a:t>
            </a:r>
            <a:r>
              <a:rPr lang="en-US" sz="2800" dirty="0"/>
              <a:t> </a:t>
            </a:r>
            <a:r>
              <a:rPr lang="en-US" sz="2800" dirty="0" err="1"/>
              <a:t>duy</a:t>
            </a:r>
            <a:r>
              <a:rPr lang="en-US" sz="2800" dirty="0"/>
              <a:t> </a:t>
            </a:r>
            <a:r>
              <a:rPr lang="en-US" sz="2800" dirty="0" err="1"/>
              <a:t>trì</a:t>
            </a:r>
            <a:r>
              <a:rPr lang="en-US" sz="2800" dirty="0"/>
              <a:t> </a:t>
            </a:r>
            <a:r>
              <a:rPr lang="en-US" sz="2800" dirty="0" err="1"/>
              <a:t>là</a:t>
            </a:r>
            <a:r>
              <a:rPr lang="en-US" sz="2800" dirty="0"/>
              <a:t> </a:t>
            </a:r>
            <a:r>
              <a:rPr lang="en-US" sz="2800" dirty="0" err="1"/>
              <a:t>một</a:t>
            </a:r>
            <a:r>
              <a:rPr lang="en-US" sz="2800" dirty="0"/>
              <a:t> </a:t>
            </a:r>
            <a:r>
              <a:rPr lang="en-US" sz="2800" dirty="0" err="1"/>
              <a:t>vế</a:t>
            </a:r>
            <a:r>
              <a:rPr lang="en-US" sz="2800" dirty="0"/>
              <a:t> </a:t>
            </a:r>
            <a:r>
              <a:rPr lang="en-US" sz="2800" dirty="0" err="1"/>
              <a:t>của</a:t>
            </a:r>
            <a:r>
              <a:rPr lang="en-US" sz="2800" dirty="0"/>
              <a:t> </a:t>
            </a:r>
            <a:r>
              <a:rPr lang="en-US" sz="2800" dirty="0" err="1"/>
              <a:t>mâu</a:t>
            </a:r>
            <a:r>
              <a:rPr lang="en-US" sz="2800" dirty="0"/>
              <a:t> </a:t>
            </a:r>
            <a:r>
              <a:rPr lang="en-US" sz="2800" dirty="0" err="1" smtClean="0"/>
              <a:t>thuẫn</a:t>
            </a:r>
            <a:r>
              <a:rPr lang="en-US" sz="2800" dirty="0" smtClean="0"/>
              <a:t>, TVV </a:t>
            </a:r>
            <a:r>
              <a:rPr lang="en-US" sz="2800" dirty="0" err="1"/>
              <a:t>k</a:t>
            </a:r>
            <a:r>
              <a:rPr lang="en-US" sz="2800" dirty="0" err="1" smtClean="0"/>
              <a:t>hông</a:t>
            </a:r>
            <a:r>
              <a:rPr lang="en-US" sz="2800" dirty="0" smtClean="0"/>
              <a:t> </a:t>
            </a:r>
            <a:r>
              <a:rPr lang="en-US" sz="2800" dirty="0" err="1"/>
              <a:t>nên</a:t>
            </a:r>
            <a:r>
              <a:rPr lang="en-US" sz="2800" dirty="0"/>
              <a:t> </a:t>
            </a:r>
            <a:r>
              <a:rPr lang="en-US" sz="2800" dirty="0" smtClean="0"/>
              <a:t>lo l</a:t>
            </a:r>
            <a:r>
              <a:rPr lang="vi-VN" sz="2800" dirty="0" smtClean="0"/>
              <a:t>ắng</a:t>
            </a:r>
            <a:r>
              <a:rPr lang="en-US" sz="2800" dirty="0" smtClean="0"/>
              <a:t>. </a:t>
            </a:r>
            <a:r>
              <a:rPr lang="en-US" sz="2800" dirty="0" err="1"/>
              <a:t>Tỷ</a:t>
            </a:r>
            <a:r>
              <a:rPr lang="en-US" sz="2800" dirty="0"/>
              <a:t> </a:t>
            </a:r>
            <a:r>
              <a:rPr lang="en-US" sz="2800" dirty="0" err="1"/>
              <a:t>lệ</a:t>
            </a:r>
            <a:r>
              <a:rPr lang="en-US" sz="2800" dirty="0"/>
              <a:t> </a:t>
            </a:r>
            <a:r>
              <a:rPr lang="en-US" sz="2800" dirty="0" err="1"/>
              <a:t>câu</a:t>
            </a:r>
            <a:r>
              <a:rPr lang="en-US" sz="2800" dirty="0"/>
              <a:t>  </a:t>
            </a:r>
            <a:r>
              <a:rPr lang="en-US" sz="2800" dirty="0" err="1"/>
              <a:t>nói</a:t>
            </a:r>
            <a:r>
              <a:rPr lang="en-US" sz="2800" dirty="0"/>
              <a:t> </a:t>
            </a:r>
            <a:r>
              <a:rPr lang="en-US" sz="2800" dirty="0" err="1"/>
              <a:t>duy</a:t>
            </a:r>
            <a:r>
              <a:rPr lang="en-US" sz="2800" dirty="0"/>
              <a:t> </a:t>
            </a:r>
            <a:r>
              <a:rPr lang="en-US" sz="2800" dirty="0" err="1"/>
              <a:t>trì</a:t>
            </a:r>
            <a:r>
              <a:rPr lang="en-US" sz="2800" dirty="0"/>
              <a:t> </a:t>
            </a:r>
            <a:r>
              <a:rPr lang="en-US" sz="2800" dirty="0" err="1"/>
              <a:t>sẽ</a:t>
            </a:r>
            <a:r>
              <a:rPr lang="en-US" sz="2800" dirty="0"/>
              <a:t> </a:t>
            </a:r>
            <a:r>
              <a:rPr lang="en-US" sz="2800" dirty="0" err="1"/>
              <a:t>bớt</a:t>
            </a:r>
            <a:r>
              <a:rPr lang="en-US" sz="2800" dirty="0"/>
              <a:t> </a:t>
            </a:r>
            <a:r>
              <a:rPr lang="en-US" sz="2800" dirty="0" err="1"/>
              <a:t>dần.</a:t>
            </a:r>
            <a:endParaRPr lang="en-US" sz="2800" dirty="0"/>
          </a:p>
          <a:p>
            <a:pPr lvl="1"/>
            <a:endParaRPr lang="en-US" sz="900" dirty="0"/>
          </a:p>
          <a:p>
            <a:pPr lvl="1"/>
            <a:r>
              <a:rPr lang="en-US" sz="2800" dirty="0" err="1"/>
              <a:t>Trả</a:t>
            </a:r>
            <a:r>
              <a:rPr lang="en-US" sz="2800" dirty="0"/>
              <a:t> </a:t>
            </a:r>
            <a:r>
              <a:rPr lang="en-US" sz="2800" dirty="0" err="1"/>
              <a:t>lời</a:t>
            </a:r>
            <a:r>
              <a:rPr lang="en-US" sz="2800" dirty="0"/>
              <a:t> </a:t>
            </a:r>
            <a:r>
              <a:rPr lang="en-US" sz="2800" dirty="0" err="1"/>
              <a:t>câu</a:t>
            </a:r>
            <a:r>
              <a:rPr lang="en-US" sz="2800" dirty="0"/>
              <a:t> </a:t>
            </a:r>
            <a:r>
              <a:rPr lang="en-US" sz="2800" dirty="0" err="1"/>
              <a:t>nói</a:t>
            </a:r>
            <a:r>
              <a:rPr lang="en-US" sz="2800" dirty="0"/>
              <a:t> </a:t>
            </a:r>
            <a:r>
              <a:rPr lang="en-US" sz="2800" dirty="0" err="1"/>
              <a:t>duy</a:t>
            </a:r>
            <a:r>
              <a:rPr lang="en-US" sz="2800" dirty="0"/>
              <a:t> </a:t>
            </a:r>
            <a:r>
              <a:rPr lang="en-US" sz="2800" dirty="0" err="1"/>
              <a:t>trì</a:t>
            </a:r>
            <a:r>
              <a:rPr lang="en-US" sz="2800" dirty="0"/>
              <a:t>:</a:t>
            </a:r>
          </a:p>
          <a:p>
            <a:pPr lvl="2"/>
            <a:r>
              <a:rPr lang="en-US" sz="2400" dirty="0" err="1"/>
              <a:t>Phản</a:t>
            </a:r>
            <a:r>
              <a:rPr lang="en-US" sz="2400" dirty="0"/>
              <a:t> </a:t>
            </a:r>
            <a:r>
              <a:rPr lang="en-US" sz="2400" dirty="0" err="1" smtClean="0"/>
              <a:t>hồi</a:t>
            </a:r>
            <a:r>
              <a:rPr lang="en-US" sz="2400" dirty="0" smtClean="0"/>
              <a:t> </a:t>
            </a:r>
            <a:r>
              <a:rPr lang="en-US" sz="2400" dirty="0"/>
              <a:t>đ</a:t>
            </a:r>
            <a:r>
              <a:rPr lang="vi-VN" sz="2400" dirty="0"/>
              <a:t>ơ</a:t>
            </a:r>
            <a:r>
              <a:rPr lang="en-US" sz="2400" dirty="0"/>
              <a:t>n </a:t>
            </a:r>
            <a:r>
              <a:rPr lang="en-US" sz="2400" dirty="0" err="1"/>
              <a:t>giản</a:t>
            </a:r>
            <a:r>
              <a:rPr lang="en-US" sz="2400" dirty="0"/>
              <a:t> </a:t>
            </a:r>
            <a:r>
              <a:rPr lang="en-US" sz="2400" dirty="0" err="1"/>
              <a:t>hoặc</a:t>
            </a:r>
            <a:r>
              <a:rPr lang="en-US" sz="2400" dirty="0"/>
              <a:t> </a:t>
            </a:r>
            <a:r>
              <a:rPr lang="en-US" sz="2400" dirty="0" err="1"/>
              <a:t>phức</a:t>
            </a:r>
            <a:r>
              <a:rPr lang="en-US" sz="2400" dirty="0"/>
              <a:t> </a:t>
            </a:r>
            <a:r>
              <a:rPr lang="en-US" sz="2400" dirty="0" err="1"/>
              <a:t>tạp</a:t>
            </a:r>
            <a:endParaRPr lang="en-US" sz="2400" dirty="0"/>
          </a:p>
          <a:p>
            <a:pPr lvl="2"/>
            <a:r>
              <a:rPr lang="en-US" sz="2400" dirty="0" err="1"/>
              <a:t>Phản</a:t>
            </a:r>
            <a:r>
              <a:rPr lang="en-US" sz="2400" dirty="0"/>
              <a:t> </a:t>
            </a:r>
            <a:r>
              <a:rPr lang="en-US" sz="2400" dirty="0" err="1"/>
              <a:t>hồi</a:t>
            </a:r>
            <a:r>
              <a:rPr lang="en-US" sz="2400" dirty="0"/>
              <a:t> </a:t>
            </a:r>
            <a:r>
              <a:rPr lang="en-US" sz="2400" dirty="0" err="1"/>
              <a:t>phóng</a:t>
            </a:r>
            <a:r>
              <a:rPr lang="en-US" sz="2400" dirty="0" smtClean="0"/>
              <a:t> </a:t>
            </a:r>
            <a:r>
              <a:rPr lang="en-US" sz="2400" dirty="0" err="1"/>
              <a:t>đại</a:t>
            </a:r>
            <a:r>
              <a:rPr lang="en-US" sz="2400" dirty="0"/>
              <a:t> </a:t>
            </a:r>
          </a:p>
          <a:p>
            <a:pPr lvl="2"/>
            <a:r>
              <a:rPr lang="en-US" sz="2400" dirty="0" err="1"/>
              <a:t>Phản</a:t>
            </a:r>
            <a:r>
              <a:rPr lang="en-US" sz="2400" dirty="0"/>
              <a:t> </a:t>
            </a:r>
            <a:r>
              <a:rPr lang="en-US" sz="2400" dirty="0" err="1"/>
              <a:t>hồi</a:t>
            </a:r>
            <a:r>
              <a:rPr lang="en-US" sz="2400" dirty="0"/>
              <a:t> </a:t>
            </a:r>
            <a:r>
              <a:rPr lang="en-US" sz="2400" dirty="0" err="1"/>
              <a:t>hai</a:t>
            </a:r>
            <a:r>
              <a:rPr lang="en-US" sz="2400" dirty="0"/>
              <a:t> </a:t>
            </a:r>
            <a:r>
              <a:rPr lang="en-US" sz="2400" dirty="0" err="1"/>
              <a:t>chiều</a:t>
            </a:r>
            <a:endParaRPr lang="en-US" sz="2400" dirty="0"/>
          </a:p>
          <a:p>
            <a:pPr lvl="2"/>
            <a:r>
              <a:rPr lang="en-US" sz="2400" dirty="0" err="1"/>
              <a:t>Nhấn</a:t>
            </a:r>
            <a:r>
              <a:rPr lang="en-US" sz="2400" dirty="0"/>
              <a:t> </a:t>
            </a:r>
            <a:r>
              <a:rPr lang="en-US" sz="2400" dirty="0" err="1"/>
              <a:t>mạnh</a:t>
            </a:r>
            <a:r>
              <a:rPr lang="en-US" sz="2400" dirty="0"/>
              <a:t> </a:t>
            </a:r>
            <a:r>
              <a:rPr lang="en-US" sz="2400" dirty="0" err="1"/>
              <a:t>tính</a:t>
            </a:r>
            <a:r>
              <a:rPr lang="en-US" sz="2400" dirty="0"/>
              <a:t> </a:t>
            </a:r>
            <a:r>
              <a:rPr lang="en-US" sz="2400" dirty="0" err="1"/>
              <a:t>tự</a:t>
            </a:r>
            <a:r>
              <a:rPr lang="en-US" sz="2400" dirty="0"/>
              <a:t> </a:t>
            </a:r>
            <a:r>
              <a:rPr lang="en-US" sz="2400" dirty="0" err="1"/>
              <a:t>chủ</a:t>
            </a:r>
            <a:endParaRPr lang="en-US" sz="2400" dirty="0"/>
          </a:p>
          <a:p>
            <a:pPr lvl="2"/>
            <a:r>
              <a:rPr lang="en-US" sz="2400" dirty="0" err="1"/>
              <a:t>Đổi</a:t>
            </a:r>
            <a:r>
              <a:rPr lang="en-US" sz="2400" dirty="0"/>
              <a:t> </a:t>
            </a:r>
            <a:r>
              <a:rPr lang="en-US" sz="2400" dirty="0" err="1"/>
              <a:t>góc</a:t>
            </a:r>
            <a:r>
              <a:rPr lang="en-US" sz="2400" dirty="0"/>
              <a:t> </a:t>
            </a:r>
            <a:r>
              <a:rPr lang="en-US" sz="2400" dirty="0" err="1"/>
              <a:t>nhìn</a:t>
            </a:r>
            <a:endParaRPr lang="en-US" sz="2400" dirty="0"/>
          </a:p>
          <a:p>
            <a:pPr lvl="2"/>
            <a:endParaRPr lang="en-US" sz="2800" b="1" dirty="0"/>
          </a:p>
          <a:p>
            <a:pPr lvl="2"/>
            <a:endParaRPr lang="en-US" sz="2800" dirty="0"/>
          </a:p>
          <a:p>
            <a:pPr lvl="2"/>
            <a:endParaRPr lang="en-US" sz="2800" dirty="0"/>
          </a:p>
          <a:p>
            <a:pPr lvl="1"/>
            <a:endParaRPr lang="en-US" sz="2800" dirty="0"/>
          </a:p>
          <a:p>
            <a:pPr marL="411480" lvl="1" indent="0">
              <a:buNone/>
            </a:pPr>
            <a:endParaRPr lang="en-US" sz="2800" dirty="0"/>
          </a:p>
          <a:p>
            <a:pPr marL="411480" lvl="1" indent="0">
              <a:buNone/>
            </a:pP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0000"/>
                </a:solidFill>
              </a:rPr>
              <a:t> </a:t>
            </a:r>
            <a:r>
              <a:rPr lang="en-US" dirty="0" err="1">
                <a:solidFill>
                  <a:schemeClr val="accent1"/>
                </a:solidFill>
              </a:rPr>
              <a:t>Tinh</a:t>
            </a:r>
            <a:r>
              <a:rPr lang="en-US" dirty="0">
                <a:solidFill>
                  <a:schemeClr val="accent1"/>
                </a:solidFill>
              </a:rPr>
              <a:t> </a:t>
            </a:r>
            <a:r>
              <a:rPr lang="en-US" dirty="0" err="1">
                <a:solidFill>
                  <a:schemeClr val="accent1"/>
                </a:solidFill>
              </a:rPr>
              <a:t>thần</a:t>
            </a:r>
            <a:r>
              <a:rPr lang="en-US" dirty="0">
                <a:solidFill>
                  <a:schemeClr val="accent1"/>
                </a:solidFill>
              </a:rPr>
              <a:t> PVTĐL  - </a:t>
            </a:r>
            <a:r>
              <a:rPr lang="en-US" sz="3200" dirty="0" err="1">
                <a:solidFill>
                  <a:schemeClr val="accent1"/>
                </a:solidFill>
              </a:rPr>
              <a:t>Bài</a:t>
            </a:r>
            <a:r>
              <a:rPr lang="en-US" sz="3200" dirty="0">
                <a:solidFill>
                  <a:schemeClr val="accent1"/>
                </a:solidFill>
              </a:rPr>
              <a:t> </a:t>
            </a:r>
            <a:r>
              <a:rPr lang="en-US" sz="3200" dirty="0" err="1" smtClean="0">
                <a:solidFill>
                  <a:schemeClr val="accent1"/>
                </a:solidFill>
              </a:rPr>
              <a:t>tập</a:t>
            </a:r>
            <a:r>
              <a:rPr lang="en-US" sz="3200" dirty="0" smtClean="0">
                <a:solidFill>
                  <a:schemeClr val="accent1"/>
                </a:solidFill>
              </a:rPr>
              <a:t> </a:t>
            </a:r>
            <a:r>
              <a:rPr lang="en-US" sz="1800" dirty="0">
                <a:solidFill>
                  <a:schemeClr val="accent1"/>
                </a:solidFill>
              </a:rPr>
              <a:t>(</a:t>
            </a:r>
            <a:r>
              <a:rPr lang="en-US" sz="1800" dirty="0" err="1" smtClean="0">
                <a:solidFill>
                  <a:schemeClr val="accent1"/>
                </a:solidFill>
              </a:rPr>
              <a:t>tiếp</a:t>
            </a:r>
            <a:r>
              <a:rPr lang="en-US" sz="1800" dirty="0" smtClean="0">
                <a:solidFill>
                  <a:schemeClr val="accent1"/>
                </a:solidFill>
              </a:rPr>
              <a:t> </a:t>
            </a:r>
            <a:r>
              <a:rPr lang="en-US" sz="1800" dirty="0" err="1" smtClean="0">
                <a:solidFill>
                  <a:schemeClr val="accent1"/>
                </a:solidFill>
              </a:rPr>
              <a:t>theo</a:t>
            </a:r>
            <a:r>
              <a:rPr lang="en-US" sz="1800" dirty="0" smtClean="0">
                <a:solidFill>
                  <a:schemeClr val="accent1"/>
                </a:solidFill>
              </a:rPr>
              <a:t>)</a:t>
            </a:r>
            <a:endParaRPr lang="en-US" sz="1800" dirty="0">
              <a:solidFill>
                <a:schemeClr val="accent1"/>
              </a:solidFill>
            </a:endParaRPr>
          </a:p>
        </p:txBody>
      </p:sp>
      <p:sp>
        <p:nvSpPr>
          <p:cNvPr id="3" name="Content Placeholder 2"/>
          <p:cNvSpPr>
            <a:spLocks noGrp="1"/>
          </p:cNvSpPr>
          <p:nvPr>
            <p:ph idx="1"/>
          </p:nvPr>
        </p:nvSpPr>
        <p:spPr>
          <a:xfrm>
            <a:off x="0" y="1417638"/>
            <a:ext cx="8446576" cy="5276244"/>
          </a:xfrm>
        </p:spPr>
        <p:txBody>
          <a:bodyPr>
            <a:noAutofit/>
          </a:bodyPr>
          <a:lstStyle/>
          <a:p>
            <a:pPr marL="114300" indent="0">
              <a:buNone/>
            </a:pPr>
            <a:r>
              <a:rPr lang="en-US" sz="2400" dirty="0" err="1">
                <a:solidFill>
                  <a:srgbClr val="000000"/>
                </a:solidFill>
              </a:rPr>
              <a:t>Đúng</a:t>
            </a:r>
            <a:r>
              <a:rPr lang="en-US" sz="2400" dirty="0">
                <a:solidFill>
                  <a:srgbClr val="000000"/>
                </a:solidFill>
              </a:rPr>
              <a:t> hay </a:t>
            </a:r>
            <a:r>
              <a:rPr lang="en-US" sz="2400" dirty="0" err="1" smtClean="0">
                <a:solidFill>
                  <a:srgbClr val="000000"/>
                </a:solidFill>
              </a:rPr>
              <a:t>sai</a:t>
            </a:r>
            <a:endParaRPr lang="en-US" sz="2400" dirty="0" smtClean="0">
              <a:solidFill>
                <a:srgbClr val="000000"/>
              </a:solidFill>
            </a:endParaRPr>
          </a:p>
          <a:p>
            <a:pPr marL="114300" indent="0">
              <a:buNone/>
            </a:pPr>
            <a:endParaRPr lang="en-US" sz="2000" dirty="0" smtClean="0">
              <a:solidFill>
                <a:srgbClr val="000000"/>
              </a:solidFill>
            </a:endParaRPr>
          </a:p>
          <a:p>
            <a:pPr marL="571500" indent="-457200">
              <a:buFont typeface="+mj-lt"/>
              <a:buAutoNum type="arabicPeriod" startAt="6"/>
            </a:pPr>
            <a:r>
              <a:rPr lang="en-US" sz="2400" dirty="0" smtClean="0">
                <a:solidFill>
                  <a:srgbClr val="000000"/>
                </a:solidFill>
              </a:rPr>
              <a:t>TC </a:t>
            </a:r>
            <a:r>
              <a:rPr lang="en-US" sz="2400" dirty="0" err="1">
                <a:solidFill>
                  <a:srgbClr val="000000"/>
                </a:solidFill>
              </a:rPr>
              <a:t>không</a:t>
            </a:r>
            <a:r>
              <a:rPr lang="en-US" sz="2400" dirty="0">
                <a:solidFill>
                  <a:srgbClr val="000000"/>
                </a:solidFill>
              </a:rPr>
              <a:t> </a:t>
            </a:r>
            <a:r>
              <a:rPr lang="en-US" sz="2400" dirty="0" err="1">
                <a:solidFill>
                  <a:srgbClr val="000000"/>
                </a:solidFill>
              </a:rPr>
              <a:t>có</a:t>
            </a:r>
            <a:r>
              <a:rPr lang="en-US" sz="2400" dirty="0">
                <a:solidFill>
                  <a:srgbClr val="000000"/>
                </a:solidFill>
              </a:rPr>
              <a:t> </a:t>
            </a:r>
            <a:r>
              <a:rPr lang="en-US" sz="2400" dirty="0" err="1">
                <a:solidFill>
                  <a:srgbClr val="000000"/>
                </a:solidFill>
              </a:rPr>
              <a:t>thế</a:t>
            </a:r>
            <a:r>
              <a:rPr lang="en-US" sz="2400" dirty="0">
                <a:solidFill>
                  <a:srgbClr val="000000"/>
                </a:solidFill>
              </a:rPr>
              <a:t> </a:t>
            </a:r>
            <a:r>
              <a:rPr lang="en-US" sz="2400" dirty="0" err="1">
                <a:solidFill>
                  <a:srgbClr val="000000"/>
                </a:solidFill>
              </a:rPr>
              <a:t>mạnh</a:t>
            </a:r>
            <a:r>
              <a:rPr lang="en-US" sz="2400" dirty="0">
                <a:solidFill>
                  <a:srgbClr val="000000"/>
                </a:solidFill>
              </a:rPr>
              <a:t>, </a:t>
            </a:r>
            <a:r>
              <a:rPr lang="en-US" sz="2400" dirty="0" err="1">
                <a:solidFill>
                  <a:srgbClr val="000000"/>
                </a:solidFill>
              </a:rPr>
              <a:t>động</a:t>
            </a:r>
            <a:r>
              <a:rPr lang="en-US" sz="2400" dirty="0">
                <a:solidFill>
                  <a:srgbClr val="000000"/>
                </a:solidFill>
              </a:rPr>
              <a:t> </a:t>
            </a:r>
            <a:r>
              <a:rPr lang="en-US" sz="2400" dirty="0" err="1">
                <a:solidFill>
                  <a:srgbClr val="000000"/>
                </a:solidFill>
              </a:rPr>
              <a:t>lực</a:t>
            </a:r>
            <a:r>
              <a:rPr lang="en-US" sz="2400" dirty="0">
                <a:solidFill>
                  <a:srgbClr val="000000"/>
                </a:solidFill>
              </a:rPr>
              <a:t> </a:t>
            </a:r>
            <a:r>
              <a:rPr lang="en-US" sz="2400" dirty="0" err="1">
                <a:solidFill>
                  <a:srgbClr val="000000"/>
                </a:solidFill>
              </a:rPr>
              <a:t>và</a:t>
            </a:r>
            <a:r>
              <a:rPr lang="en-US" sz="2400" dirty="0">
                <a:solidFill>
                  <a:srgbClr val="000000"/>
                </a:solidFill>
              </a:rPr>
              <a:t> </a:t>
            </a:r>
            <a:r>
              <a:rPr lang="en-US" sz="2400" dirty="0" err="1">
                <a:solidFill>
                  <a:srgbClr val="000000"/>
                </a:solidFill>
              </a:rPr>
              <a:t>nguồn</a:t>
            </a:r>
            <a:r>
              <a:rPr lang="en-US" sz="2400" dirty="0">
                <a:solidFill>
                  <a:srgbClr val="000000"/>
                </a:solidFill>
              </a:rPr>
              <a:t> </a:t>
            </a:r>
            <a:r>
              <a:rPr lang="en-US" sz="2400" dirty="0" err="1">
                <a:solidFill>
                  <a:srgbClr val="000000"/>
                </a:solidFill>
              </a:rPr>
              <a:t>lực</a:t>
            </a:r>
            <a:r>
              <a:rPr lang="en-US" sz="2400" dirty="0">
                <a:solidFill>
                  <a:srgbClr val="000000"/>
                </a:solidFill>
              </a:rPr>
              <a:t> </a:t>
            </a:r>
            <a:r>
              <a:rPr lang="en-US" sz="2400" dirty="0" err="1">
                <a:solidFill>
                  <a:srgbClr val="000000"/>
                </a:solidFill>
              </a:rPr>
              <a:t>riêng</a:t>
            </a:r>
            <a:r>
              <a:rPr lang="en-US" sz="2400" dirty="0">
                <a:solidFill>
                  <a:srgbClr val="000000"/>
                </a:solidFill>
              </a:rPr>
              <a:t> </a:t>
            </a:r>
            <a:r>
              <a:rPr lang="en-US" sz="2400" dirty="0" err="1">
                <a:solidFill>
                  <a:srgbClr val="000000"/>
                </a:solidFill>
              </a:rPr>
              <a:t>để</a:t>
            </a:r>
            <a:r>
              <a:rPr lang="en-US" sz="2400" dirty="0">
                <a:solidFill>
                  <a:srgbClr val="000000"/>
                </a:solidFill>
              </a:rPr>
              <a:t> </a:t>
            </a:r>
            <a:r>
              <a:rPr lang="en-US" sz="2400" dirty="0" err="1">
                <a:solidFill>
                  <a:srgbClr val="000000"/>
                </a:solidFill>
              </a:rPr>
              <a:t>kích</a:t>
            </a:r>
            <a:r>
              <a:rPr lang="en-US" sz="2400" dirty="0">
                <a:solidFill>
                  <a:srgbClr val="000000"/>
                </a:solidFill>
              </a:rPr>
              <a:t> </a:t>
            </a:r>
            <a:r>
              <a:rPr lang="en-US" sz="2400" dirty="0" err="1">
                <a:solidFill>
                  <a:srgbClr val="000000"/>
                </a:solidFill>
              </a:rPr>
              <a:t>hoạt</a:t>
            </a:r>
            <a:r>
              <a:rPr lang="en-US" sz="2400" dirty="0">
                <a:solidFill>
                  <a:srgbClr val="000000"/>
                </a:solidFill>
              </a:rPr>
              <a:t> </a:t>
            </a: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a:t>
            </a:r>
          </a:p>
          <a:p>
            <a:pPr marL="571500" indent="-457200">
              <a:buFont typeface="+mj-lt"/>
              <a:buAutoNum type="arabicPeriod" startAt="6"/>
            </a:pP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 </a:t>
            </a:r>
            <a:r>
              <a:rPr lang="en-US" sz="2400" dirty="0" err="1">
                <a:solidFill>
                  <a:srgbClr val="000000"/>
                </a:solidFill>
              </a:rPr>
              <a:t>đòi</a:t>
            </a:r>
            <a:r>
              <a:rPr lang="en-US" sz="2400" dirty="0">
                <a:solidFill>
                  <a:srgbClr val="000000"/>
                </a:solidFill>
              </a:rPr>
              <a:t> </a:t>
            </a:r>
            <a:r>
              <a:rPr lang="en-US" sz="2400" dirty="0" err="1">
                <a:solidFill>
                  <a:srgbClr val="000000"/>
                </a:solidFill>
              </a:rPr>
              <a:t>hỏi</a:t>
            </a:r>
            <a:r>
              <a:rPr lang="en-US" sz="2400" dirty="0">
                <a:solidFill>
                  <a:srgbClr val="000000"/>
                </a:solidFill>
              </a:rPr>
              <a:t> </a:t>
            </a:r>
            <a:r>
              <a:rPr lang="en-US" sz="2400" dirty="0" err="1">
                <a:solidFill>
                  <a:srgbClr val="000000"/>
                </a:solidFill>
              </a:rPr>
              <a:t>hợp</a:t>
            </a:r>
            <a:r>
              <a:rPr lang="en-US" sz="2400" dirty="0">
                <a:solidFill>
                  <a:srgbClr val="000000"/>
                </a:solidFill>
              </a:rPr>
              <a:t> </a:t>
            </a:r>
            <a:r>
              <a:rPr lang="en-US" sz="2400" dirty="0" err="1">
                <a:solidFill>
                  <a:srgbClr val="000000"/>
                </a:solidFill>
              </a:rPr>
              <a:t>tác</a:t>
            </a:r>
            <a:r>
              <a:rPr lang="en-US" sz="2400" dirty="0">
                <a:solidFill>
                  <a:srgbClr val="000000"/>
                </a:solidFill>
              </a:rPr>
              <a:t> </a:t>
            </a:r>
            <a:r>
              <a:rPr lang="en-US" sz="2400" dirty="0" err="1">
                <a:solidFill>
                  <a:srgbClr val="000000"/>
                </a:solidFill>
              </a:rPr>
              <a:t>của</a:t>
            </a:r>
            <a:r>
              <a:rPr lang="en-US" sz="2400" dirty="0">
                <a:solidFill>
                  <a:srgbClr val="000000"/>
                </a:solidFill>
              </a:rPr>
              <a:t> </a:t>
            </a:r>
            <a:r>
              <a:rPr lang="en-US" sz="2400" dirty="0" err="1">
                <a:solidFill>
                  <a:srgbClr val="000000"/>
                </a:solidFill>
              </a:rPr>
              <a:t>chuyên</a:t>
            </a:r>
            <a:r>
              <a:rPr lang="en-US" sz="2400" dirty="0">
                <a:solidFill>
                  <a:srgbClr val="000000"/>
                </a:solidFill>
              </a:rPr>
              <a:t> </a:t>
            </a:r>
            <a:r>
              <a:rPr lang="en-US" sz="2400" dirty="0" err="1" smtClean="0">
                <a:solidFill>
                  <a:srgbClr val="000000"/>
                </a:solidFill>
              </a:rPr>
              <a:t>gia</a:t>
            </a:r>
            <a:r>
              <a:rPr lang="en-US" sz="2400" dirty="0">
                <a:solidFill>
                  <a:srgbClr val="000000"/>
                </a:solidFill>
              </a:rPr>
              <a:t> </a:t>
            </a:r>
            <a:r>
              <a:rPr lang="en-US" sz="2400" dirty="0" err="1" smtClean="0">
                <a:solidFill>
                  <a:srgbClr val="000000"/>
                </a:solidFill>
              </a:rPr>
              <a:t>về</a:t>
            </a:r>
            <a:r>
              <a:rPr lang="en-US" sz="2400" dirty="0">
                <a:solidFill>
                  <a:srgbClr val="000000"/>
                </a:solidFill>
              </a:rPr>
              <a:t> </a:t>
            </a:r>
            <a:r>
              <a:rPr lang="en-US" sz="2400" dirty="0" err="1" smtClean="0">
                <a:solidFill>
                  <a:srgbClr val="000000"/>
                </a:solidFill>
              </a:rPr>
              <a:t>họ</a:t>
            </a:r>
            <a:r>
              <a:rPr lang="en-US" sz="2400" dirty="0" smtClean="0">
                <a:solidFill>
                  <a:srgbClr val="000000"/>
                </a:solidFill>
              </a:rPr>
              <a:t> (TC) </a:t>
            </a:r>
            <a:r>
              <a:rPr lang="en-US" sz="2400" dirty="0" err="1" smtClean="0">
                <a:solidFill>
                  <a:srgbClr val="000000"/>
                </a:solidFill>
              </a:rPr>
              <a:t>và</a:t>
            </a:r>
            <a:r>
              <a:rPr lang="en-US" sz="2400" dirty="0">
                <a:solidFill>
                  <a:srgbClr val="000000"/>
                </a:solidFill>
              </a:rPr>
              <a:t> </a:t>
            </a:r>
            <a:r>
              <a:rPr lang="en-US" sz="2400" dirty="0" err="1" smtClean="0">
                <a:solidFill>
                  <a:srgbClr val="000000"/>
                </a:solidFill>
              </a:rPr>
              <a:t>chuyên</a:t>
            </a:r>
            <a:r>
              <a:rPr lang="en-US" sz="2400" dirty="0" smtClean="0">
                <a:solidFill>
                  <a:srgbClr val="000000"/>
                </a:solidFill>
              </a:rPr>
              <a:t> </a:t>
            </a:r>
            <a:r>
              <a:rPr lang="en-US" sz="2400" dirty="0" err="1" smtClean="0">
                <a:solidFill>
                  <a:srgbClr val="000000"/>
                </a:solidFill>
              </a:rPr>
              <a:t>gia</a:t>
            </a:r>
            <a:r>
              <a:rPr lang="en-US" sz="2400" dirty="0" smtClean="0">
                <a:solidFill>
                  <a:srgbClr val="000000"/>
                </a:solidFill>
              </a:rPr>
              <a:t> t</a:t>
            </a:r>
            <a:r>
              <a:rPr lang="vi-VN" sz="2400" dirty="0" smtClean="0">
                <a:solidFill>
                  <a:srgbClr val="000000"/>
                </a:solidFill>
              </a:rPr>
              <a:t>ư</a:t>
            </a:r>
            <a:r>
              <a:rPr lang="en-US" sz="2400" dirty="0">
                <a:solidFill>
                  <a:srgbClr val="000000"/>
                </a:solidFill>
              </a:rPr>
              <a:t> </a:t>
            </a:r>
            <a:r>
              <a:rPr lang="en-US" sz="2400" dirty="0" err="1">
                <a:solidFill>
                  <a:srgbClr val="000000"/>
                </a:solidFill>
              </a:rPr>
              <a:t>vấn</a:t>
            </a:r>
            <a:r>
              <a:rPr lang="en-US" sz="2400" dirty="0">
                <a:solidFill>
                  <a:srgbClr val="000000"/>
                </a:solidFill>
              </a:rPr>
              <a:t>.</a:t>
            </a:r>
          </a:p>
          <a:p>
            <a:pPr marL="571500" indent="-457200">
              <a:buFont typeface="+mj-lt"/>
              <a:buAutoNum type="arabicPeriod" startAt="6"/>
            </a:pPr>
            <a:r>
              <a:rPr lang="en-US" sz="2400" dirty="0" err="1">
                <a:solidFill>
                  <a:srgbClr val="000000"/>
                </a:solidFill>
              </a:rPr>
              <a:t>Điều</a:t>
            </a:r>
            <a:r>
              <a:rPr lang="en-US" sz="2400" dirty="0">
                <a:solidFill>
                  <a:srgbClr val="000000"/>
                </a:solidFill>
              </a:rPr>
              <a:t> </a:t>
            </a:r>
            <a:r>
              <a:rPr lang="en-US" sz="2400" dirty="0" err="1">
                <a:solidFill>
                  <a:srgbClr val="000000"/>
                </a:solidFill>
              </a:rPr>
              <a:t>quan</a:t>
            </a:r>
            <a:r>
              <a:rPr lang="en-US" sz="2400" dirty="0">
                <a:solidFill>
                  <a:srgbClr val="000000"/>
                </a:solidFill>
              </a:rPr>
              <a:t> </a:t>
            </a:r>
            <a:r>
              <a:rPr lang="en-US" sz="2400" dirty="0" err="1" smtClean="0">
                <a:solidFill>
                  <a:srgbClr val="000000"/>
                </a:solidFill>
              </a:rPr>
              <a:t>trọng</a:t>
            </a:r>
            <a:r>
              <a:rPr lang="en-US" sz="2400" dirty="0">
                <a:solidFill>
                  <a:srgbClr val="000000"/>
                </a:solidFill>
              </a:rPr>
              <a:t> </a:t>
            </a:r>
            <a:r>
              <a:rPr lang="en-US" sz="2400" dirty="0" err="1" smtClean="0">
                <a:solidFill>
                  <a:srgbClr val="000000"/>
                </a:solidFill>
              </a:rPr>
              <a:t>là</a:t>
            </a:r>
            <a:r>
              <a:rPr lang="en-US" sz="2400" dirty="0" smtClean="0">
                <a:solidFill>
                  <a:srgbClr val="000000"/>
                </a:solidFill>
              </a:rPr>
              <a:t> </a:t>
            </a:r>
            <a:r>
              <a:rPr lang="en-US" sz="2400" dirty="0" err="1">
                <a:solidFill>
                  <a:srgbClr val="000000"/>
                </a:solidFill>
              </a:rPr>
              <a:t>hiểu</a:t>
            </a:r>
            <a:r>
              <a:rPr lang="en-US" sz="2400" dirty="0">
                <a:solidFill>
                  <a:srgbClr val="000000"/>
                </a:solidFill>
              </a:rPr>
              <a:t> </a:t>
            </a:r>
            <a:r>
              <a:rPr lang="en-US" sz="2400" dirty="0" err="1">
                <a:solidFill>
                  <a:srgbClr val="000000"/>
                </a:solidFill>
              </a:rPr>
              <a:t>quan</a:t>
            </a:r>
            <a:r>
              <a:rPr lang="en-US" sz="2400" dirty="0">
                <a:solidFill>
                  <a:srgbClr val="000000"/>
                </a:solidFill>
              </a:rPr>
              <a:t> </a:t>
            </a:r>
            <a:r>
              <a:rPr lang="en-US" sz="2400" dirty="0" err="1">
                <a:solidFill>
                  <a:srgbClr val="000000"/>
                </a:solidFill>
              </a:rPr>
              <a:t>điểm</a:t>
            </a:r>
            <a:r>
              <a:rPr lang="en-US" sz="2400" dirty="0">
                <a:solidFill>
                  <a:srgbClr val="000000"/>
                </a:solidFill>
              </a:rPr>
              <a:t> </a:t>
            </a:r>
            <a:r>
              <a:rPr lang="en-US" sz="2400" dirty="0" err="1">
                <a:solidFill>
                  <a:srgbClr val="000000"/>
                </a:solidFill>
              </a:rPr>
              <a:t>của</a:t>
            </a:r>
            <a:r>
              <a:rPr lang="en-US" sz="2400" dirty="0">
                <a:solidFill>
                  <a:srgbClr val="000000"/>
                </a:solidFill>
              </a:rPr>
              <a:t> TC </a:t>
            </a:r>
            <a:r>
              <a:rPr lang="en-US" sz="2400" dirty="0" err="1">
                <a:solidFill>
                  <a:srgbClr val="000000"/>
                </a:solidFill>
              </a:rPr>
              <a:t>về</a:t>
            </a:r>
            <a:r>
              <a:rPr lang="en-US" sz="2400" dirty="0">
                <a:solidFill>
                  <a:srgbClr val="000000"/>
                </a:solidFill>
              </a:rPr>
              <a:t> </a:t>
            </a:r>
            <a:r>
              <a:rPr lang="en-US" sz="2400" dirty="0" err="1">
                <a:solidFill>
                  <a:srgbClr val="000000"/>
                </a:solidFill>
              </a:rPr>
              <a:t>tình</a:t>
            </a:r>
            <a:r>
              <a:rPr lang="en-US" sz="2400" dirty="0">
                <a:solidFill>
                  <a:srgbClr val="000000"/>
                </a:solidFill>
              </a:rPr>
              <a:t> </a:t>
            </a:r>
            <a:r>
              <a:rPr lang="en-US" sz="2400" dirty="0" err="1">
                <a:solidFill>
                  <a:srgbClr val="000000"/>
                </a:solidFill>
              </a:rPr>
              <a:t>huống</a:t>
            </a:r>
            <a:r>
              <a:rPr lang="en-US" sz="2400" dirty="0">
                <a:solidFill>
                  <a:srgbClr val="000000"/>
                </a:solidFill>
              </a:rPr>
              <a:t>, </a:t>
            </a:r>
            <a:r>
              <a:rPr lang="en-US" sz="2400" dirty="0" err="1" smtClean="0">
                <a:solidFill>
                  <a:srgbClr val="000000"/>
                </a:solidFill>
              </a:rPr>
              <a:t>những</a:t>
            </a:r>
            <a:r>
              <a:rPr lang="en-US" sz="2400" dirty="0">
                <a:solidFill>
                  <a:srgbClr val="000000"/>
                </a:solidFill>
              </a:rPr>
              <a:t> </a:t>
            </a:r>
            <a:r>
              <a:rPr lang="en-US" sz="2400" dirty="0" err="1" smtClean="0">
                <a:solidFill>
                  <a:srgbClr val="000000"/>
                </a:solidFill>
              </a:rPr>
              <a:t>gì</a:t>
            </a:r>
            <a:r>
              <a:rPr lang="en-US" sz="2400" dirty="0" smtClean="0">
                <a:solidFill>
                  <a:srgbClr val="000000"/>
                </a:solidFill>
              </a:rPr>
              <a:t> </a:t>
            </a:r>
            <a:r>
              <a:rPr lang="en-US" sz="2400" dirty="0" err="1">
                <a:solidFill>
                  <a:srgbClr val="000000"/>
                </a:solidFill>
              </a:rPr>
              <a:t>cần</a:t>
            </a:r>
            <a:r>
              <a:rPr lang="en-US" sz="2400" dirty="0">
                <a:solidFill>
                  <a:srgbClr val="000000"/>
                </a:solidFill>
              </a:rPr>
              <a:t> </a:t>
            </a:r>
            <a:r>
              <a:rPr lang="en-US" sz="2400" dirty="0" err="1">
                <a:solidFill>
                  <a:srgbClr val="000000"/>
                </a:solidFill>
              </a:rPr>
              <a:t>thiết</a:t>
            </a:r>
            <a:r>
              <a:rPr lang="en-US" sz="2400" dirty="0">
                <a:solidFill>
                  <a:srgbClr val="000000"/>
                </a:solidFill>
              </a:rPr>
              <a:t> </a:t>
            </a:r>
            <a:r>
              <a:rPr lang="en-US" sz="2400" dirty="0" err="1">
                <a:solidFill>
                  <a:srgbClr val="000000"/>
                </a:solidFill>
              </a:rPr>
              <a:t>để</a:t>
            </a:r>
            <a:r>
              <a:rPr lang="en-US" sz="2400" dirty="0">
                <a:solidFill>
                  <a:srgbClr val="000000"/>
                </a:solidFill>
              </a:rPr>
              <a:t> </a:t>
            </a: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 </a:t>
            </a:r>
            <a:r>
              <a:rPr lang="en-US" sz="2400" dirty="0" err="1">
                <a:solidFill>
                  <a:srgbClr val="000000"/>
                </a:solidFill>
              </a:rPr>
              <a:t>và</a:t>
            </a:r>
            <a:r>
              <a:rPr lang="en-US" sz="2400" dirty="0">
                <a:solidFill>
                  <a:srgbClr val="000000"/>
                </a:solidFill>
              </a:rPr>
              <a:t> </a:t>
            </a:r>
            <a:r>
              <a:rPr lang="en-US" sz="2400" dirty="0" err="1">
                <a:solidFill>
                  <a:srgbClr val="000000"/>
                </a:solidFill>
              </a:rPr>
              <a:t>làm</a:t>
            </a:r>
            <a:r>
              <a:rPr lang="en-US" sz="2400" dirty="0">
                <a:solidFill>
                  <a:srgbClr val="000000"/>
                </a:solidFill>
              </a:rPr>
              <a:t> </a:t>
            </a:r>
            <a:r>
              <a:rPr lang="en-US" sz="2400" dirty="0" err="1">
                <a:solidFill>
                  <a:srgbClr val="000000"/>
                </a:solidFill>
              </a:rPr>
              <a:t>thế</a:t>
            </a:r>
            <a:r>
              <a:rPr lang="en-US" sz="2400" dirty="0">
                <a:solidFill>
                  <a:srgbClr val="000000"/>
                </a:solidFill>
              </a:rPr>
              <a:t> </a:t>
            </a:r>
            <a:r>
              <a:rPr lang="en-US" sz="2400" dirty="0" err="1">
                <a:solidFill>
                  <a:srgbClr val="000000"/>
                </a:solidFill>
              </a:rPr>
              <a:t>nào</a:t>
            </a:r>
            <a:r>
              <a:rPr lang="en-US" sz="2400" dirty="0">
                <a:solidFill>
                  <a:srgbClr val="000000"/>
                </a:solidFill>
              </a:rPr>
              <a:t> </a:t>
            </a:r>
            <a:r>
              <a:rPr lang="en-US" sz="2400" dirty="0" err="1">
                <a:solidFill>
                  <a:srgbClr val="000000"/>
                </a:solidFill>
              </a:rPr>
              <a:t>để</a:t>
            </a:r>
            <a:r>
              <a:rPr lang="en-US" sz="2400" dirty="0">
                <a:solidFill>
                  <a:srgbClr val="000000"/>
                </a:solidFill>
              </a:rPr>
              <a:t> </a:t>
            </a:r>
            <a:r>
              <a:rPr lang="en-US" sz="2400" dirty="0" err="1">
                <a:solidFill>
                  <a:srgbClr val="000000"/>
                </a:solidFill>
              </a:rPr>
              <a:t>thực</a:t>
            </a:r>
            <a:r>
              <a:rPr lang="en-US" sz="2400" dirty="0">
                <a:solidFill>
                  <a:srgbClr val="000000"/>
                </a:solidFill>
              </a:rPr>
              <a:t> </a:t>
            </a:r>
            <a:r>
              <a:rPr lang="en-US" sz="2400" dirty="0" err="1">
                <a:solidFill>
                  <a:srgbClr val="000000"/>
                </a:solidFill>
              </a:rPr>
              <a:t>hiện</a:t>
            </a:r>
            <a:r>
              <a:rPr lang="en-US" sz="2400" dirty="0">
                <a:solidFill>
                  <a:srgbClr val="000000"/>
                </a:solidFill>
              </a:rPr>
              <a:t> </a:t>
            </a: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a:t>
            </a:r>
          </a:p>
          <a:p>
            <a:pPr marL="571500" indent="-457200">
              <a:buFont typeface="+mj-lt"/>
              <a:buAutoNum type="arabicPeriod" startAt="6"/>
            </a:pP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 </a:t>
            </a:r>
            <a:r>
              <a:rPr lang="en-US" sz="2400" dirty="0" err="1">
                <a:solidFill>
                  <a:srgbClr val="000000"/>
                </a:solidFill>
              </a:rPr>
              <a:t>là</a:t>
            </a:r>
            <a:r>
              <a:rPr lang="en-US" sz="2400" dirty="0">
                <a:solidFill>
                  <a:srgbClr val="000000"/>
                </a:solidFill>
              </a:rPr>
              <a:t> </a:t>
            </a:r>
            <a:r>
              <a:rPr lang="en-US" sz="2400" dirty="0" err="1">
                <a:solidFill>
                  <a:srgbClr val="000000"/>
                </a:solidFill>
              </a:rPr>
              <a:t>một</a:t>
            </a:r>
            <a:r>
              <a:rPr lang="en-US" sz="2400" dirty="0">
                <a:solidFill>
                  <a:srgbClr val="000000"/>
                </a:solidFill>
              </a:rPr>
              <a:t> </a:t>
            </a:r>
            <a:r>
              <a:rPr lang="en-US" sz="2400" dirty="0" err="1">
                <a:solidFill>
                  <a:srgbClr val="000000"/>
                </a:solidFill>
              </a:rPr>
              <a:t>cuộc</a:t>
            </a:r>
            <a:r>
              <a:rPr lang="en-US" sz="2400" dirty="0">
                <a:solidFill>
                  <a:srgbClr val="000000"/>
                </a:solidFill>
              </a:rPr>
              <a:t> </a:t>
            </a:r>
            <a:r>
              <a:rPr lang="en-US" sz="2400" dirty="0" err="1">
                <a:solidFill>
                  <a:srgbClr val="000000"/>
                </a:solidFill>
              </a:rPr>
              <a:t>đấu</a:t>
            </a:r>
            <a:r>
              <a:rPr lang="en-US" sz="2400" dirty="0">
                <a:solidFill>
                  <a:srgbClr val="000000"/>
                </a:solidFill>
              </a:rPr>
              <a:t> </a:t>
            </a:r>
            <a:r>
              <a:rPr lang="en-US" sz="2400" dirty="0" err="1">
                <a:solidFill>
                  <a:srgbClr val="000000"/>
                </a:solidFill>
              </a:rPr>
              <a:t>tranh</a:t>
            </a:r>
            <a:r>
              <a:rPr lang="en-US" sz="2400" dirty="0">
                <a:solidFill>
                  <a:srgbClr val="000000"/>
                </a:solidFill>
              </a:rPr>
              <a:t> </a:t>
            </a:r>
            <a:r>
              <a:rPr lang="en-US" sz="2400" dirty="0" err="1">
                <a:solidFill>
                  <a:srgbClr val="000000"/>
                </a:solidFill>
              </a:rPr>
              <a:t>quyền</a:t>
            </a:r>
            <a:r>
              <a:rPr lang="en-US" sz="2400" dirty="0">
                <a:solidFill>
                  <a:srgbClr val="000000"/>
                </a:solidFill>
              </a:rPr>
              <a:t> </a:t>
            </a:r>
            <a:r>
              <a:rPr lang="en-US" sz="2400" dirty="0" err="1">
                <a:solidFill>
                  <a:srgbClr val="000000"/>
                </a:solidFill>
              </a:rPr>
              <a:t>lực</a:t>
            </a:r>
            <a:r>
              <a:rPr lang="en-US" sz="2400" dirty="0">
                <a:solidFill>
                  <a:srgbClr val="000000"/>
                </a:solidFill>
              </a:rPr>
              <a:t> giữa TVV </a:t>
            </a:r>
            <a:r>
              <a:rPr lang="en-US" sz="2400" dirty="0" err="1">
                <a:solidFill>
                  <a:srgbClr val="000000"/>
                </a:solidFill>
              </a:rPr>
              <a:t>và</a:t>
            </a:r>
            <a:r>
              <a:rPr lang="en-US" sz="2400" dirty="0">
                <a:solidFill>
                  <a:srgbClr val="000000"/>
                </a:solidFill>
              </a:rPr>
              <a:t> </a:t>
            </a:r>
            <a:r>
              <a:rPr lang="en-US" sz="2400" dirty="0" smtClean="0">
                <a:solidFill>
                  <a:srgbClr val="000000"/>
                </a:solidFill>
              </a:rPr>
              <a:t>TC.</a:t>
            </a:r>
            <a:endParaRPr lang="en-US" sz="2400" dirty="0">
              <a:solidFill>
                <a:srgbClr val="000000"/>
              </a:solidFill>
            </a:endParaRPr>
          </a:p>
          <a:p>
            <a:pPr marL="571500" indent="-457200">
              <a:buFont typeface="+mj-lt"/>
              <a:buAutoNum type="arabicPeriod" startAt="6"/>
            </a:pPr>
            <a:r>
              <a:rPr lang="en-US" sz="2400" dirty="0" err="1" smtClean="0">
                <a:solidFill>
                  <a:srgbClr val="000000"/>
                </a:solidFill>
              </a:rPr>
              <a:t>Động</a:t>
            </a:r>
            <a:r>
              <a:rPr lang="en-US" sz="2400" dirty="0" smtClean="0">
                <a:solidFill>
                  <a:srgbClr val="000000"/>
                </a:solidFill>
              </a:rPr>
              <a:t> </a:t>
            </a:r>
            <a:r>
              <a:rPr lang="en-US" sz="2400" dirty="0" err="1">
                <a:solidFill>
                  <a:srgbClr val="000000"/>
                </a:solidFill>
              </a:rPr>
              <a:t>lực</a:t>
            </a:r>
            <a:r>
              <a:rPr lang="en-US" sz="2400" dirty="0">
                <a:solidFill>
                  <a:srgbClr val="000000"/>
                </a:solidFill>
              </a:rPr>
              <a:t> </a:t>
            </a:r>
            <a:r>
              <a:rPr lang="en-US" sz="2400" dirty="0" err="1">
                <a:solidFill>
                  <a:srgbClr val="000000"/>
                </a:solidFill>
              </a:rPr>
              <a:t>thay</a:t>
            </a:r>
            <a:r>
              <a:rPr lang="en-US" sz="2400" dirty="0">
                <a:solidFill>
                  <a:srgbClr val="000000"/>
                </a:solidFill>
              </a:rPr>
              <a:t> </a:t>
            </a:r>
            <a:r>
              <a:rPr lang="en-US" sz="2400" dirty="0" err="1">
                <a:solidFill>
                  <a:srgbClr val="000000"/>
                </a:solidFill>
              </a:rPr>
              <a:t>đổi</a:t>
            </a:r>
            <a:r>
              <a:rPr lang="en-US" sz="2400" dirty="0">
                <a:solidFill>
                  <a:srgbClr val="000000"/>
                </a:solidFill>
              </a:rPr>
              <a:t> </a:t>
            </a:r>
            <a:r>
              <a:rPr lang="en-US" sz="2400" dirty="0" err="1">
                <a:solidFill>
                  <a:srgbClr val="000000"/>
                </a:solidFill>
              </a:rPr>
              <a:t>không</a:t>
            </a:r>
            <a:r>
              <a:rPr lang="en-US" sz="2400" dirty="0">
                <a:solidFill>
                  <a:srgbClr val="000000"/>
                </a:solidFill>
              </a:rPr>
              <a:t> </a:t>
            </a:r>
            <a:r>
              <a:rPr lang="en-US" sz="2400" dirty="0" err="1">
                <a:solidFill>
                  <a:srgbClr val="000000"/>
                </a:solidFill>
              </a:rPr>
              <a:t>được</a:t>
            </a:r>
            <a:r>
              <a:rPr lang="en-US" sz="2400" dirty="0">
                <a:solidFill>
                  <a:srgbClr val="000000"/>
                </a:solidFill>
              </a:rPr>
              <a:t> </a:t>
            </a:r>
            <a:r>
              <a:rPr lang="en-US" sz="2400" dirty="0" err="1">
                <a:solidFill>
                  <a:srgbClr val="000000"/>
                </a:solidFill>
              </a:rPr>
              <a:t>cài</a:t>
            </a:r>
            <a:r>
              <a:rPr lang="en-US" sz="2400" dirty="0">
                <a:solidFill>
                  <a:srgbClr val="000000"/>
                </a:solidFill>
              </a:rPr>
              <a:t> </a:t>
            </a:r>
            <a:r>
              <a:rPr lang="en-US" sz="2400" dirty="0" err="1">
                <a:solidFill>
                  <a:srgbClr val="000000"/>
                </a:solidFill>
              </a:rPr>
              <a:t>đặt</a:t>
            </a:r>
            <a:r>
              <a:rPr lang="en-US" sz="2400" dirty="0">
                <a:solidFill>
                  <a:srgbClr val="000000"/>
                </a:solidFill>
              </a:rPr>
              <a:t>, </a:t>
            </a:r>
            <a:r>
              <a:rPr lang="en-US" sz="2400" dirty="0" err="1">
                <a:solidFill>
                  <a:srgbClr val="000000"/>
                </a:solidFill>
              </a:rPr>
              <a:t>mà</a:t>
            </a:r>
            <a:r>
              <a:rPr lang="en-US" sz="2400" dirty="0">
                <a:solidFill>
                  <a:srgbClr val="000000"/>
                </a:solidFill>
              </a:rPr>
              <a:t> </a:t>
            </a:r>
            <a:r>
              <a:rPr lang="en-US" sz="2400" dirty="0" err="1">
                <a:solidFill>
                  <a:srgbClr val="000000"/>
                </a:solidFill>
              </a:rPr>
              <a:t>được</a:t>
            </a:r>
            <a:r>
              <a:rPr lang="en-US" sz="2400" dirty="0">
                <a:solidFill>
                  <a:srgbClr val="000000"/>
                </a:solidFill>
              </a:rPr>
              <a:t> </a:t>
            </a:r>
            <a:r>
              <a:rPr lang="en-US" sz="2400" dirty="0" err="1">
                <a:solidFill>
                  <a:srgbClr val="000000"/>
                </a:solidFill>
              </a:rPr>
              <a:t>khơi</a:t>
            </a:r>
            <a:r>
              <a:rPr lang="en-US" sz="2400" dirty="0">
                <a:solidFill>
                  <a:srgbClr val="000000"/>
                </a:solidFill>
              </a:rPr>
              <a:t> </a:t>
            </a:r>
            <a:r>
              <a:rPr lang="en-US" sz="2400" dirty="0" err="1">
                <a:solidFill>
                  <a:srgbClr val="000000"/>
                </a:solidFill>
              </a:rPr>
              <a:t>gợi</a:t>
            </a:r>
            <a:r>
              <a:rPr lang="en-US" sz="2400" dirty="0">
                <a:solidFill>
                  <a:srgbClr val="000000"/>
                </a:solidFill>
              </a:rPr>
              <a:t>. </a:t>
            </a:r>
            <a:r>
              <a:rPr lang="en-US" sz="2400" dirty="0" err="1">
                <a:solidFill>
                  <a:srgbClr val="000000"/>
                </a:solidFill>
              </a:rPr>
              <a:t>Động</a:t>
            </a:r>
            <a:r>
              <a:rPr lang="en-US" sz="2400" dirty="0">
                <a:solidFill>
                  <a:srgbClr val="000000"/>
                </a:solidFill>
              </a:rPr>
              <a:t> </a:t>
            </a:r>
            <a:r>
              <a:rPr lang="en-US" sz="2400" dirty="0" err="1">
                <a:solidFill>
                  <a:srgbClr val="000000"/>
                </a:solidFill>
              </a:rPr>
              <a:t>lực</a:t>
            </a:r>
            <a:r>
              <a:rPr lang="en-US" sz="2400" dirty="0">
                <a:solidFill>
                  <a:srgbClr val="000000"/>
                </a:solidFill>
              </a:rPr>
              <a:t> </a:t>
            </a:r>
            <a:r>
              <a:rPr lang="en-US" sz="2400" dirty="0" err="1">
                <a:solidFill>
                  <a:srgbClr val="000000"/>
                </a:solidFill>
              </a:rPr>
              <a:t>đã</a:t>
            </a:r>
            <a:r>
              <a:rPr lang="en-US" sz="2400" dirty="0">
                <a:solidFill>
                  <a:srgbClr val="000000"/>
                </a:solidFill>
              </a:rPr>
              <a:t> </a:t>
            </a:r>
            <a:r>
              <a:rPr lang="en-US" sz="2400" dirty="0" err="1">
                <a:solidFill>
                  <a:srgbClr val="000000"/>
                </a:solidFill>
              </a:rPr>
              <a:t>có</a:t>
            </a:r>
            <a:r>
              <a:rPr lang="en-US" sz="2400" dirty="0">
                <a:solidFill>
                  <a:srgbClr val="000000"/>
                </a:solidFill>
              </a:rPr>
              <a:t> </a:t>
            </a:r>
            <a:r>
              <a:rPr lang="en-US" sz="2400" dirty="0" err="1">
                <a:solidFill>
                  <a:srgbClr val="000000"/>
                </a:solidFill>
              </a:rPr>
              <a:t>sẵn</a:t>
            </a:r>
            <a:r>
              <a:rPr lang="en-US" sz="2400" dirty="0">
                <a:solidFill>
                  <a:srgbClr val="000000"/>
                </a:solidFill>
              </a:rPr>
              <a:t> </a:t>
            </a:r>
            <a:r>
              <a:rPr lang="en-US" sz="2400" dirty="0" err="1">
                <a:solidFill>
                  <a:srgbClr val="000000"/>
                </a:solidFill>
              </a:rPr>
              <a:t>và</a:t>
            </a:r>
            <a:r>
              <a:rPr lang="en-US" sz="2400" dirty="0">
                <a:solidFill>
                  <a:srgbClr val="000000"/>
                </a:solidFill>
              </a:rPr>
              <a:t> </a:t>
            </a:r>
            <a:r>
              <a:rPr lang="en-US" sz="2400" dirty="0" err="1">
                <a:solidFill>
                  <a:srgbClr val="000000"/>
                </a:solidFill>
              </a:rPr>
              <a:t>chỉ</a:t>
            </a:r>
            <a:r>
              <a:rPr lang="en-US" sz="2400" dirty="0">
                <a:solidFill>
                  <a:srgbClr val="000000"/>
                </a:solidFill>
              </a:rPr>
              <a:t> </a:t>
            </a:r>
            <a:r>
              <a:rPr lang="en-US" sz="2400" dirty="0" err="1">
                <a:solidFill>
                  <a:srgbClr val="000000"/>
                </a:solidFill>
              </a:rPr>
              <a:t>cần</a:t>
            </a:r>
            <a:r>
              <a:rPr lang="en-US" sz="2400" dirty="0">
                <a:solidFill>
                  <a:srgbClr val="000000"/>
                </a:solidFill>
              </a:rPr>
              <a:t> </a:t>
            </a:r>
            <a:r>
              <a:rPr lang="en-US" sz="2400" dirty="0" err="1">
                <a:solidFill>
                  <a:srgbClr val="000000"/>
                </a:solidFill>
              </a:rPr>
              <a:t>được</a:t>
            </a:r>
            <a:r>
              <a:rPr lang="en-US" sz="2400" dirty="0">
                <a:solidFill>
                  <a:srgbClr val="000000"/>
                </a:solidFill>
              </a:rPr>
              <a:t> </a:t>
            </a:r>
            <a:r>
              <a:rPr lang="en-US" sz="2400" dirty="0" err="1">
                <a:solidFill>
                  <a:srgbClr val="000000"/>
                </a:solidFill>
              </a:rPr>
              <a:t>gợi</a:t>
            </a:r>
            <a:r>
              <a:rPr lang="en-US" sz="2400" dirty="0">
                <a:solidFill>
                  <a:srgbClr val="000000"/>
                </a:solidFill>
              </a:rPr>
              <a:t> </a:t>
            </a:r>
            <a:r>
              <a:rPr lang="en-US" sz="2400" dirty="0" err="1">
                <a:solidFill>
                  <a:srgbClr val="000000"/>
                </a:solidFill>
              </a:rPr>
              <a:t>ra.</a:t>
            </a:r>
            <a:endParaRPr lang="en-US" sz="2400" dirty="0">
              <a:solidFill>
                <a:srgbClr val="000000"/>
              </a:solidFill>
            </a:endParaRPr>
          </a:p>
          <a:p>
            <a:pPr marL="571500" indent="-457200">
              <a:buFont typeface="+mj-lt"/>
              <a:buAutoNum type="arabicPeriod" startAt="6"/>
            </a:pPr>
            <a:endParaRPr lang="en-US" sz="2400" dirty="0">
              <a:solidFill>
                <a:srgbClr val="000000"/>
              </a:solidFill>
            </a:endParaRPr>
          </a:p>
        </p:txBody>
      </p:sp>
    </p:spTree>
    <p:extLst>
      <p:ext uri="{BB962C8B-B14F-4D97-AF65-F5344CB8AC3E}">
        <p14:creationId xmlns:p14="http://schemas.microsoft.com/office/powerpoint/2010/main" val="45265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5582"/>
            <a:ext cx="7620000" cy="1143000"/>
          </a:xfrm>
        </p:spPr>
        <p:txBody>
          <a:bodyPr/>
          <a:lstStyle/>
          <a:p>
            <a:r>
              <a:rPr lang="en-US" sz="4800" dirty="0"/>
              <a:t>GĐ KHƠI GỢI</a:t>
            </a:r>
            <a:br>
              <a:rPr lang="en-US" sz="4800" dirty="0"/>
            </a:br>
            <a:r>
              <a:rPr lang="en-US" sz="4000" dirty="0"/>
              <a:t>KHÁNG </a:t>
            </a:r>
            <a:r>
              <a:rPr lang="en-US" sz="4000" dirty="0" smtClean="0"/>
              <a:t>CỰ</a:t>
            </a:r>
            <a:r>
              <a:rPr lang="en-US" sz="4800" dirty="0"/>
              <a:t> </a:t>
            </a:r>
            <a:r>
              <a:rPr lang="en-US" sz="4800" dirty="0" smtClean="0"/>
              <a:t>- </a:t>
            </a:r>
            <a:r>
              <a:rPr lang="en-US" sz="4000" b="0" i="1" dirty="0" smtClean="0"/>
              <a:t>(</a:t>
            </a:r>
            <a:r>
              <a:rPr lang="en-US" sz="4000" b="0" i="1" dirty="0" err="1" smtClean="0"/>
              <a:t>Hỗ</a:t>
            </a:r>
            <a:r>
              <a:rPr lang="en-US" sz="4000" b="0" i="1" dirty="0" smtClean="0"/>
              <a:t> </a:t>
            </a:r>
            <a:r>
              <a:rPr lang="en-US" sz="4000" b="0" i="1" dirty="0" err="1" smtClean="0"/>
              <a:t>trợ</a:t>
            </a:r>
            <a:r>
              <a:rPr lang="en-US" sz="4000" b="0" i="1" dirty="0" smtClean="0"/>
              <a:t> </a:t>
            </a:r>
            <a:r>
              <a:rPr lang="en-US" sz="4000" b="0" i="1" dirty="0" err="1" smtClean="0"/>
              <a:t>quyền</a:t>
            </a:r>
            <a:r>
              <a:rPr lang="en-US" sz="4000" b="0" i="1" dirty="0" smtClean="0"/>
              <a:t> </a:t>
            </a:r>
            <a:r>
              <a:rPr lang="en-US" sz="4000" b="0" i="1" dirty="0" err="1" smtClean="0"/>
              <a:t>tự</a:t>
            </a:r>
            <a:r>
              <a:rPr lang="en-US" sz="4000" b="0" i="1" dirty="0" smtClean="0"/>
              <a:t> </a:t>
            </a:r>
            <a:r>
              <a:rPr lang="en-US" sz="4000" b="0" i="1" dirty="0" err="1" smtClean="0"/>
              <a:t>chủ</a:t>
            </a:r>
            <a:r>
              <a:rPr lang="en-US" sz="4000" b="0" i="1" dirty="0" smtClean="0"/>
              <a:t>) </a:t>
            </a:r>
            <a:endParaRPr lang="en-US" b="0" i="1" dirty="0"/>
          </a:p>
        </p:txBody>
      </p:sp>
      <p:sp>
        <p:nvSpPr>
          <p:cNvPr id="3" name="Content Placeholder 2"/>
          <p:cNvSpPr>
            <a:spLocks noGrp="1"/>
          </p:cNvSpPr>
          <p:nvPr>
            <p:ph idx="1"/>
          </p:nvPr>
        </p:nvSpPr>
        <p:spPr>
          <a:xfrm>
            <a:off x="177421" y="1651378"/>
            <a:ext cx="8325134" cy="4626590"/>
          </a:xfrm>
        </p:spPr>
        <p:txBody>
          <a:bodyPr>
            <a:noAutofit/>
          </a:bodyPr>
          <a:lstStyle/>
          <a:p>
            <a:pPr>
              <a:buFontTx/>
              <a:buChar char="-"/>
            </a:pPr>
            <a:r>
              <a:rPr lang="en-US" sz="2600" dirty="0" err="1" smtClean="0"/>
              <a:t>Tôi</a:t>
            </a:r>
            <a:r>
              <a:rPr lang="en-US" sz="2600" dirty="0" smtClean="0"/>
              <a:t> </a:t>
            </a:r>
            <a:r>
              <a:rPr lang="en-US" sz="2600" dirty="0" err="1"/>
              <a:t>không</a:t>
            </a:r>
            <a:r>
              <a:rPr lang="en-US" sz="2600" dirty="0"/>
              <a:t> </a:t>
            </a:r>
            <a:r>
              <a:rPr lang="en-US" sz="2600" dirty="0" err="1"/>
              <a:t>nghe</a:t>
            </a:r>
            <a:r>
              <a:rPr lang="en-US" sz="2600" dirty="0"/>
              <a:t> </a:t>
            </a:r>
            <a:r>
              <a:rPr lang="en-US" sz="2600" dirty="0" err="1"/>
              <a:t>bất</a:t>
            </a:r>
            <a:r>
              <a:rPr lang="en-US" sz="2600" dirty="0"/>
              <a:t> </a:t>
            </a:r>
            <a:r>
              <a:rPr lang="en-US" sz="2600" dirty="0" err="1"/>
              <a:t>cứ</a:t>
            </a:r>
            <a:r>
              <a:rPr lang="en-US" sz="2600" dirty="0"/>
              <a:t> </a:t>
            </a:r>
            <a:r>
              <a:rPr lang="en-US" sz="2600" dirty="0" err="1"/>
              <a:t>ai</a:t>
            </a:r>
            <a:r>
              <a:rPr lang="en-US" sz="2600" dirty="0"/>
              <a:t> </a:t>
            </a:r>
            <a:r>
              <a:rPr lang="en-US" sz="2600" dirty="0" err="1"/>
              <a:t>không</a:t>
            </a:r>
            <a:r>
              <a:rPr lang="en-US" sz="2600" dirty="0"/>
              <a:t> </a:t>
            </a:r>
            <a:r>
              <a:rPr lang="en-US" sz="2600" dirty="0" err="1"/>
              <a:t>có</a:t>
            </a:r>
            <a:r>
              <a:rPr lang="en-US" sz="2600" dirty="0"/>
              <a:t> </a:t>
            </a:r>
            <a:r>
              <a:rPr lang="en-US" sz="2600" dirty="0" err="1"/>
              <a:t>kinh</a:t>
            </a:r>
            <a:r>
              <a:rPr lang="en-US" sz="2600" dirty="0"/>
              <a:t> </a:t>
            </a:r>
            <a:r>
              <a:rPr lang="en-US" sz="2600" dirty="0" err="1"/>
              <a:t>n</a:t>
            </a:r>
            <a:r>
              <a:rPr lang="en-US" sz="2600" dirty="0" err="1" smtClean="0"/>
              <a:t>ghiệm</a:t>
            </a:r>
            <a:r>
              <a:rPr lang="en-US" sz="2600" dirty="0" smtClean="0"/>
              <a:t> </a:t>
            </a:r>
            <a:r>
              <a:rPr lang="en-US" sz="2600" dirty="0" err="1"/>
              <a:t>hồi</a:t>
            </a:r>
            <a:r>
              <a:rPr lang="en-US" sz="2600" dirty="0"/>
              <a:t> </a:t>
            </a:r>
            <a:r>
              <a:rPr lang="en-US" sz="2600" dirty="0" err="1" smtClean="0"/>
              <a:t>phục</a:t>
            </a:r>
            <a:r>
              <a:rPr lang="en-US" sz="2600" dirty="0" smtClean="0"/>
              <a:t> </a:t>
            </a:r>
            <a:r>
              <a:rPr lang="en-US" sz="2600" dirty="0" err="1" smtClean="0"/>
              <a:t>cai</a:t>
            </a:r>
            <a:r>
              <a:rPr lang="en-US" sz="2600" dirty="0" smtClean="0"/>
              <a:t> </a:t>
            </a:r>
            <a:r>
              <a:rPr lang="en-US" sz="2600" dirty="0" err="1"/>
              <a:t>nghiện</a:t>
            </a:r>
            <a:r>
              <a:rPr lang="en-US" sz="2600" dirty="0" smtClean="0"/>
              <a:t>.</a:t>
            </a:r>
          </a:p>
          <a:p>
            <a:pPr>
              <a:buFontTx/>
              <a:buChar char="-"/>
            </a:pPr>
            <a:r>
              <a:rPr lang="en-US" sz="2600" b="1" dirty="0" err="1" smtClean="0"/>
              <a:t>Hoàn</a:t>
            </a:r>
            <a:r>
              <a:rPr lang="en-US" sz="2600" b="1" dirty="0" smtClean="0"/>
              <a:t> </a:t>
            </a:r>
            <a:r>
              <a:rPr lang="en-US" sz="2600" b="1" dirty="0" err="1" smtClean="0"/>
              <a:t>toàn</a:t>
            </a:r>
            <a:r>
              <a:rPr lang="en-US" sz="2600" b="1" dirty="0" smtClean="0"/>
              <a:t> </a:t>
            </a:r>
            <a:r>
              <a:rPr lang="en-US" sz="2600" b="1" dirty="0" err="1" smtClean="0"/>
              <a:t>là</a:t>
            </a:r>
            <a:r>
              <a:rPr lang="en-US" sz="2600" b="1" dirty="0" smtClean="0"/>
              <a:t> </a:t>
            </a:r>
            <a:r>
              <a:rPr lang="en-US" sz="2600" b="1" dirty="0" err="1" smtClean="0"/>
              <a:t>quyền</a:t>
            </a:r>
            <a:r>
              <a:rPr lang="en-US" sz="2600" b="1" dirty="0" smtClean="0"/>
              <a:t> </a:t>
            </a:r>
            <a:r>
              <a:rPr lang="en-US" sz="2600" b="1" dirty="0" err="1" smtClean="0"/>
              <a:t>của</a:t>
            </a:r>
            <a:r>
              <a:rPr lang="en-US" sz="2600" b="1" dirty="0" smtClean="0"/>
              <a:t> </a:t>
            </a:r>
            <a:r>
              <a:rPr lang="en-US" sz="2600" b="1" dirty="0" err="1" smtClean="0"/>
              <a:t>bạn</a:t>
            </a:r>
            <a:r>
              <a:rPr lang="en-US" sz="2600" b="1" dirty="0" smtClean="0"/>
              <a:t> </a:t>
            </a:r>
            <a:r>
              <a:rPr lang="en-US" sz="2600" b="1" dirty="0" err="1" smtClean="0"/>
              <a:t>có</a:t>
            </a:r>
            <a:r>
              <a:rPr lang="en-US" sz="2600" b="1" dirty="0" smtClean="0"/>
              <a:t> </a:t>
            </a:r>
            <a:r>
              <a:rPr lang="en-US" sz="2600" b="1" dirty="0" err="1" smtClean="0"/>
              <a:t>muốn</a:t>
            </a:r>
            <a:r>
              <a:rPr lang="en-US" sz="2600" b="1" dirty="0" smtClean="0"/>
              <a:t> </a:t>
            </a:r>
            <a:r>
              <a:rPr lang="en-US" sz="2600" b="1" dirty="0" err="1" smtClean="0"/>
              <a:t>thay</a:t>
            </a:r>
            <a:r>
              <a:rPr lang="en-US" sz="2600" b="1" dirty="0" smtClean="0"/>
              <a:t> </a:t>
            </a:r>
            <a:r>
              <a:rPr lang="en-US" sz="2600" b="1" dirty="0" err="1" smtClean="0"/>
              <a:t>đổi</a:t>
            </a:r>
            <a:r>
              <a:rPr lang="en-US" sz="2600" b="1" dirty="0" smtClean="0"/>
              <a:t> hay </a:t>
            </a:r>
            <a:r>
              <a:rPr lang="en-US" sz="2600" b="1" dirty="0" err="1" smtClean="0"/>
              <a:t>không</a:t>
            </a:r>
            <a:endParaRPr lang="en-US" sz="1000" dirty="0"/>
          </a:p>
          <a:p>
            <a:pPr>
              <a:buFontTx/>
              <a:buChar char="-"/>
            </a:pPr>
            <a:r>
              <a:rPr lang="en-US" sz="2600" dirty="0" err="1" smtClean="0"/>
              <a:t>Tôi</a:t>
            </a:r>
            <a:r>
              <a:rPr lang="en-US" sz="2600" dirty="0" smtClean="0"/>
              <a:t> </a:t>
            </a:r>
            <a:r>
              <a:rPr lang="en-US" sz="2600" dirty="0" err="1"/>
              <a:t>sẽ</a:t>
            </a:r>
            <a:r>
              <a:rPr lang="en-US" sz="2600" dirty="0"/>
              <a:t> </a:t>
            </a:r>
            <a:r>
              <a:rPr lang="en-US" sz="2600" dirty="0" err="1"/>
              <a:t>không</a:t>
            </a:r>
            <a:r>
              <a:rPr lang="en-US" sz="2600" dirty="0"/>
              <a:t> </a:t>
            </a:r>
            <a:r>
              <a:rPr lang="en-US" sz="2600" dirty="0" err="1"/>
              <a:t>từ</a:t>
            </a:r>
            <a:r>
              <a:rPr lang="en-US" sz="2600" dirty="0"/>
              <a:t> </a:t>
            </a:r>
            <a:r>
              <a:rPr lang="en-US" sz="2600" dirty="0" err="1"/>
              <a:t>bỏ</a:t>
            </a:r>
            <a:r>
              <a:rPr lang="en-US" sz="2600" dirty="0"/>
              <a:t> </a:t>
            </a:r>
            <a:r>
              <a:rPr lang="en-US" sz="2600" dirty="0" err="1"/>
              <a:t>uống</a:t>
            </a:r>
            <a:r>
              <a:rPr lang="en-US" sz="2600" dirty="0"/>
              <a:t> </a:t>
            </a:r>
            <a:r>
              <a:rPr lang="en-US" sz="2600" dirty="0" smtClean="0"/>
              <a:t>r</a:t>
            </a:r>
            <a:r>
              <a:rPr lang="vi-VN" sz="2600" dirty="0"/>
              <a:t>ượu </a:t>
            </a:r>
            <a:r>
              <a:rPr lang="en-US" sz="2600" dirty="0" smtClean="0"/>
              <a:t>(</a:t>
            </a:r>
            <a:r>
              <a:rPr lang="en-US" sz="2600" dirty="0" err="1" smtClean="0"/>
              <a:t>câu</a:t>
            </a:r>
            <a:r>
              <a:rPr lang="en-US" sz="2600" dirty="0" smtClean="0"/>
              <a:t> </a:t>
            </a:r>
            <a:r>
              <a:rPr lang="en-US" sz="2600" dirty="0" err="1"/>
              <a:t>nói</a:t>
            </a:r>
            <a:r>
              <a:rPr lang="en-US" sz="2600" dirty="0"/>
              <a:t> </a:t>
            </a:r>
            <a:r>
              <a:rPr lang="en-US" sz="2600" dirty="0" err="1"/>
              <a:t>duy</a:t>
            </a:r>
            <a:r>
              <a:rPr lang="en-US" sz="2600" dirty="0"/>
              <a:t> </a:t>
            </a:r>
            <a:r>
              <a:rPr lang="en-US" sz="2600" dirty="0" err="1" smtClean="0"/>
              <a:t>trì</a:t>
            </a:r>
            <a:r>
              <a:rPr lang="en-US" sz="2800" dirty="0"/>
              <a:t>)</a:t>
            </a:r>
            <a:r>
              <a:rPr lang="en-US" sz="2600" dirty="0" smtClean="0"/>
              <a:t>, </a:t>
            </a:r>
            <a:r>
              <a:rPr lang="en-US" sz="2600" dirty="0" err="1"/>
              <a:t>và</a:t>
            </a:r>
            <a:r>
              <a:rPr lang="en-US" sz="2600" dirty="0"/>
              <a:t> </a:t>
            </a:r>
            <a:r>
              <a:rPr lang="en-US" sz="2600" dirty="0" err="1"/>
              <a:t>bạn</a:t>
            </a:r>
            <a:r>
              <a:rPr lang="en-US" sz="2600" dirty="0"/>
              <a:t> </a:t>
            </a:r>
            <a:r>
              <a:rPr lang="en-US" sz="2600" dirty="0" err="1"/>
              <a:t>không</a:t>
            </a:r>
            <a:r>
              <a:rPr lang="en-US" sz="2600" dirty="0"/>
              <a:t> </a:t>
            </a:r>
            <a:r>
              <a:rPr lang="en-US" sz="2600" dirty="0" err="1"/>
              <a:t>thể</a:t>
            </a:r>
            <a:r>
              <a:rPr lang="en-US" sz="2600" dirty="0"/>
              <a:t> </a:t>
            </a:r>
            <a:r>
              <a:rPr lang="en-US" sz="2600" dirty="0" err="1"/>
              <a:t>bắt</a:t>
            </a:r>
            <a:r>
              <a:rPr lang="en-US" sz="2600" dirty="0"/>
              <a:t> </a:t>
            </a:r>
            <a:r>
              <a:rPr lang="en-US" sz="2600" dirty="0" err="1"/>
              <a:t>buộc</a:t>
            </a:r>
            <a:r>
              <a:rPr lang="en-US" sz="2600" dirty="0"/>
              <a:t> </a:t>
            </a:r>
            <a:r>
              <a:rPr lang="en-US" sz="2600" dirty="0" err="1"/>
              <a:t>tôi</a:t>
            </a:r>
            <a:r>
              <a:rPr lang="en-US" sz="2600" dirty="0" smtClean="0"/>
              <a:t>.</a:t>
            </a:r>
          </a:p>
          <a:p>
            <a:pPr>
              <a:buFontTx/>
              <a:buChar char="-"/>
            </a:pPr>
            <a:r>
              <a:rPr lang="en-US" sz="2600" b="1" dirty="0" err="1" smtClean="0"/>
              <a:t>Tôi</a:t>
            </a:r>
            <a:r>
              <a:rPr lang="en-US" sz="2600" b="1" dirty="0" smtClean="0"/>
              <a:t> </a:t>
            </a:r>
            <a:r>
              <a:rPr lang="en-US" sz="2600" b="1" dirty="0" err="1" smtClean="0"/>
              <a:t>không</a:t>
            </a:r>
            <a:r>
              <a:rPr lang="en-US" sz="2600" b="1" dirty="0" smtClean="0"/>
              <a:t> </a:t>
            </a:r>
            <a:r>
              <a:rPr lang="en-US" sz="2600" b="1" dirty="0" err="1" smtClean="0"/>
              <a:t>đến</a:t>
            </a:r>
            <a:r>
              <a:rPr lang="en-US" sz="2600" b="1" dirty="0" smtClean="0"/>
              <a:t> </a:t>
            </a:r>
            <a:r>
              <a:rPr lang="en-US" sz="2600" b="1" dirty="0" err="1"/>
              <a:t>đây</a:t>
            </a:r>
            <a:r>
              <a:rPr lang="en-US" sz="2600" b="1" dirty="0"/>
              <a:t> </a:t>
            </a:r>
            <a:r>
              <a:rPr lang="en-US" sz="2600" b="1" dirty="0" err="1"/>
              <a:t>để</a:t>
            </a:r>
            <a:r>
              <a:rPr lang="en-US" sz="2600" b="1" dirty="0"/>
              <a:t> </a:t>
            </a:r>
            <a:r>
              <a:rPr lang="en-US" sz="2600" b="1" dirty="0" err="1" smtClean="0"/>
              <a:t>bảo</a:t>
            </a:r>
            <a:r>
              <a:rPr lang="en-US" sz="2600" b="1" dirty="0" smtClean="0"/>
              <a:t> </a:t>
            </a:r>
            <a:r>
              <a:rPr lang="en-US" sz="2600" b="1" dirty="0" err="1" smtClean="0"/>
              <a:t>bạn</a:t>
            </a:r>
            <a:r>
              <a:rPr lang="en-US" sz="2600" b="1" dirty="0" smtClean="0"/>
              <a:t> </a:t>
            </a:r>
            <a:r>
              <a:rPr lang="en-US" sz="2600" b="1" dirty="0" err="1" smtClean="0"/>
              <a:t>phải</a:t>
            </a:r>
            <a:r>
              <a:rPr lang="en-US" sz="2600" b="1" dirty="0" smtClean="0"/>
              <a:t> </a:t>
            </a:r>
            <a:r>
              <a:rPr lang="en-US" sz="2600" b="1" dirty="0" err="1" smtClean="0"/>
              <a:t>làm</a:t>
            </a:r>
            <a:r>
              <a:rPr lang="en-US" sz="2600" b="1" dirty="0" smtClean="0"/>
              <a:t> </a:t>
            </a:r>
            <a:r>
              <a:rPr lang="en-US" sz="2600" b="1" dirty="0" err="1" smtClean="0"/>
              <a:t>gì</a:t>
            </a:r>
            <a:r>
              <a:rPr lang="en-US" sz="2600" b="1" dirty="0" smtClean="0"/>
              <a:t>. </a:t>
            </a:r>
            <a:r>
              <a:rPr lang="en-US" sz="2600" b="1" dirty="0" err="1" smtClean="0"/>
              <a:t>Tôi</a:t>
            </a:r>
            <a:r>
              <a:rPr lang="en-US" sz="2600" b="1" dirty="0" smtClean="0"/>
              <a:t> </a:t>
            </a:r>
            <a:r>
              <a:rPr lang="en-US" sz="2600" b="1" dirty="0" err="1" smtClean="0"/>
              <a:t>chỉ</a:t>
            </a:r>
            <a:r>
              <a:rPr lang="en-US" sz="2600" b="1" dirty="0" smtClean="0"/>
              <a:t> </a:t>
            </a:r>
            <a:r>
              <a:rPr lang="en-US" sz="2600" b="1" dirty="0" err="1" smtClean="0"/>
              <a:t>quan</a:t>
            </a:r>
            <a:r>
              <a:rPr lang="en-US" sz="2600" b="1" dirty="0" smtClean="0"/>
              <a:t> </a:t>
            </a:r>
            <a:r>
              <a:rPr lang="en-US" sz="2600" b="1" dirty="0" err="1" smtClean="0"/>
              <a:t>tâm</a:t>
            </a:r>
            <a:r>
              <a:rPr lang="en-US" sz="2600" b="1" dirty="0" smtClean="0"/>
              <a:t> </a:t>
            </a:r>
            <a:r>
              <a:rPr lang="en-US" sz="2600" b="1" dirty="0" err="1" smtClean="0"/>
              <a:t>đến</a:t>
            </a:r>
            <a:r>
              <a:rPr lang="en-US" sz="2600" b="1" dirty="0" smtClean="0"/>
              <a:t> </a:t>
            </a:r>
            <a:r>
              <a:rPr lang="en-US" sz="2600" b="1" dirty="0" err="1" smtClean="0"/>
              <a:t>tìm</a:t>
            </a:r>
            <a:r>
              <a:rPr lang="en-US" sz="2600" b="1" dirty="0" smtClean="0"/>
              <a:t> </a:t>
            </a:r>
            <a:r>
              <a:rPr lang="en-US" sz="2600" b="1" dirty="0" err="1" smtClean="0"/>
              <a:t>hiểu</a:t>
            </a:r>
            <a:r>
              <a:rPr lang="en-US" sz="2600" b="1" dirty="0" smtClean="0"/>
              <a:t> </a:t>
            </a:r>
            <a:r>
              <a:rPr lang="en-US" sz="2600" b="1" dirty="0" err="1" smtClean="0"/>
              <a:t>bạn</a:t>
            </a:r>
            <a:r>
              <a:rPr lang="en-US" sz="2600" b="1" dirty="0" smtClean="0"/>
              <a:t> </a:t>
            </a:r>
            <a:r>
              <a:rPr lang="en-US" sz="2600" b="1" dirty="0" err="1" smtClean="0"/>
              <a:t>suy</a:t>
            </a:r>
            <a:r>
              <a:rPr lang="en-US" sz="2600" b="1" dirty="0" smtClean="0"/>
              <a:t> </a:t>
            </a:r>
            <a:r>
              <a:rPr lang="en-US" sz="2600" b="1" dirty="0" err="1"/>
              <a:t>nghĩ</a:t>
            </a:r>
            <a:r>
              <a:rPr lang="en-US" sz="2600" b="1" dirty="0"/>
              <a:t> </a:t>
            </a:r>
            <a:r>
              <a:rPr lang="en-US" sz="2600" b="1" dirty="0" err="1" smtClean="0"/>
              <a:t>và</a:t>
            </a:r>
            <a:r>
              <a:rPr lang="en-US" sz="2600" b="1" dirty="0" smtClean="0"/>
              <a:t> chia </a:t>
            </a:r>
            <a:r>
              <a:rPr lang="en-US" sz="2600" b="1" dirty="0" err="1" smtClean="0"/>
              <a:t>sẻ</a:t>
            </a:r>
            <a:r>
              <a:rPr lang="en-US" sz="2600" b="1" dirty="0" smtClean="0"/>
              <a:t> </a:t>
            </a:r>
            <a:r>
              <a:rPr lang="en-US" sz="2600" b="1" dirty="0" err="1" smtClean="0"/>
              <a:t>thông</a:t>
            </a:r>
            <a:r>
              <a:rPr lang="en-US" sz="2600" b="1" dirty="0" smtClean="0"/>
              <a:t> tin </a:t>
            </a:r>
            <a:r>
              <a:rPr lang="en-US" sz="2600" b="1" dirty="0" err="1" smtClean="0"/>
              <a:t>cùng</a:t>
            </a:r>
            <a:r>
              <a:rPr lang="en-US" sz="2600" b="1" dirty="0" smtClean="0"/>
              <a:t> </a:t>
            </a:r>
            <a:r>
              <a:rPr lang="en-US" sz="2600" b="1" dirty="0" err="1" smtClean="0"/>
              <a:t>bạn</a:t>
            </a:r>
            <a:r>
              <a:rPr lang="en-US" sz="2600" b="1" dirty="0" smtClean="0"/>
              <a:t>.</a:t>
            </a:r>
            <a:endParaRPr lang="en-US" sz="1100" dirty="0"/>
          </a:p>
          <a:p>
            <a:r>
              <a:rPr lang="en-US" sz="2600" dirty="0" smtClean="0"/>
              <a:t> </a:t>
            </a:r>
            <a:r>
              <a:rPr lang="en-US" sz="2600" dirty="0" err="1" smtClean="0"/>
              <a:t>Tôi</a:t>
            </a:r>
            <a:r>
              <a:rPr lang="en-US" sz="2600" dirty="0" smtClean="0"/>
              <a:t> </a:t>
            </a:r>
            <a:r>
              <a:rPr lang="en-US" sz="2600" dirty="0" err="1" smtClean="0"/>
              <a:t>rất</a:t>
            </a:r>
            <a:r>
              <a:rPr lang="en-US" sz="2600" dirty="0" smtClean="0"/>
              <a:t> </a:t>
            </a:r>
            <a:r>
              <a:rPr lang="en-US" sz="2600" dirty="0" err="1" smtClean="0"/>
              <a:t>ghét</a:t>
            </a:r>
            <a:r>
              <a:rPr lang="en-US" sz="2600" dirty="0" smtClean="0"/>
              <a:t> </a:t>
            </a:r>
            <a:r>
              <a:rPr lang="en-US" sz="2600" dirty="0" err="1" smtClean="0"/>
              <a:t>khi</a:t>
            </a:r>
            <a:r>
              <a:rPr lang="en-US" sz="2600" dirty="0" smtClean="0"/>
              <a:t> </a:t>
            </a:r>
            <a:r>
              <a:rPr lang="en-US" sz="2600" dirty="0" err="1" smtClean="0"/>
              <a:t>tôi</a:t>
            </a:r>
            <a:r>
              <a:rPr lang="en-US" sz="2600" dirty="0" smtClean="0"/>
              <a:t> </a:t>
            </a:r>
            <a:r>
              <a:rPr lang="en-US" sz="2600" dirty="0" err="1" smtClean="0"/>
              <a:t>không</a:t>
            </a:r>
            <a:r>
              <a:rPr lang="en-US" sz="2600" dirty="0" smtClean="0"/>
              <a:t> </a:t>
            </a:r>
            <a:r>
              <a:rPr lang="en-US" sz="2600" dirty="0" err="1" smtClean="0"/>
              <a:t>thể</a:t>
            </a:r>
            <a:r>
              <a:rPr lang="en-US" sz="2600" dirty="0" smtClean="0"/>
              <a:t> </a:t>
            </a:r>
            <a:r>
              <a:rPr lang="en-US" sz="2600" dirty="0" err="1" smtClean="0"/>
              <a:t>ăn</a:t>
            </a:r>
            <a:r>
              <a:rPr lang="en-US" sz="2600" dirty="0" smtClean="0"/>
              <a:t> </a:t>
            </a:r>
            <a:r>
              <a:rPr lang="en-US" sz="2600" dirty="0" err="1" smtClean="0"/>
              <a:t>bất</a:t>
            </a:r>
            <a:r>
              <a:rPr lang="en-US" sz="2600" dirty="0" smtClean="0"/>
              <a:t> </a:t>
            </a:r>
            <a:r>
              <a:rPr lang="en-US" sz="2600" dirty="0" err="1" smtClean="0"/>
              <a:t>cứ</a:t>
            </a:r>
            <a:r>
              <a:rPr lang="en-US" sz="2600" dirty="0" smtClean="0"/>
              <a:t> </a:t>
            </a:r>
            <a:r>
              <a:rPr lang="en-US" sz="2600" dirty="0" err="1" smtClean="0"/>
              <a:t>thứ</a:t>
            </a:r>
            <a:r>
              <a:rPr lang="en-US" sz="2600" dirty="0" smtClean="0"/>
              <a:t> </a:t>
            </a:r>
            <a:r>
              <a:rPr lang="en-US" sz="2600" dirty="0" err="1" smtClean="0"/>
              <a:t>gì</a:t>
            </a:r>
            <a:r>
              <a:rPr lang="en-US" sz="2600" dirty="0" smtClean="0"/>
              <a:t> </a:t>
            </a:r>
            <a:r>
              <a:rPr lang="en-US" sz="2600" dirty="0" err="1" smtClean="0"/>
              <a:t>tôi</a:t>
            </a:r>
            <a:r>
              <a:rPr lang="en-US" sz="2600" dirty="0" smtClean="0"/>
              <a:t> </a:t>
            </a:r>
            <a:r>
              <a:rPr lang="en-US" sz="2600" dirty="0" err="1" smtClean="0"/>
              <a:t>muốn</a:t>
            </a:r>
            <a:r>
              <a:rPr lang="en-US" sz="2600" dirty="0" smtClean="0"/>
              <a:t>.</a:t>
            </a:r>
          </a:p>
          <a:p>
            <a:r>
              <a:rPr lang="en-US" sz="2600" b="1" dirty="0" err="1" smtClean="0"/>
              <a:t>Bạn</a:t>
            </a:r>
            <a:r>
              <a:rPr lang="en-US" sz="2600" b="1" dirty="0" smtClean="0"/>
              <a:t> </a:t>
            </a:r>
            <a:r>
              <a:rPr lang="en-US" sz="2600" b="1" dirty="0" err="1"/>
              <a:t>là</a:t>
            </a:r>
            <a:r>
              <a:rPr lang="en-US" sz="2600" b="1" dirty="0"/>
              <a:t> </a:t>
            </a:r>
            <a:r>
              <a:rPr lang="en-US" sz="2600" b="1" dirty="0" err="1" smtClean="0"/>
              <a:t>người</a:t>
            </a:r>
            <a:r>
              <a:rPr lang="en-US" sz="2600" b="1" dirty="0" smtClean="0"/>
              <a:t> </a:t>
            </a:r>
            <a:r>
              <a:rPr lang="en-US" sz="2600" b="1" dirty="0" err="1" smtClean="0"/>
              <a:t>duy</a:t>
            </a:r>
            <a:r>
              <a:rPr lang="en-US" sz="2600" b="1" dirty="0" smtClean="0"/>
              <a:t> </a:t>
            </a:r>
            <a:r>
              <a:rPr lang="en-US" sz="2600" b="1" dirty="0" err="1" smtClean="0"/>
              <a:t>nhất</a:t>
            </a:r>
            <a:r>
              <a:rPr lang="en-US" sz="2600" b="1" dirty="0" smtClean="0"/>
              <a:t> </a:t>
            </a:r>
            <a:r>
              <a:rPr lang="en-US" sz="2600" b="1" dirty="0" err="1" smtClean="0"/>
              <a:t>có</a:t>
            </a:r>
            <a:r>
              <a:rPr lang="en-US" sz="2600" b="1" dirty="0" smtClean="0"/>
              <a:t> </a:t>
            </a:r>
            <a:r>
              <a:rPr lang="en-US" sz="2600" b="1" dirty="0" err="1" smtClean="0"/>
              <a:t>thể</a:t>
            </a:r>
            <a:r>
              <a:rPr lang="en-US" sz="2600" b="1" dirty="0" smtClean="0"/>
              <a:t> </a:t>
            </a:r>
            <a:r>
              <a:rPr lang="en-US" sz="2600" b="1" dirty="0" err="1" smtClean="0"/>
              <a:t>quyết</a:t>
            </a:r>
            <a:r>
              <a:rPr lang="en-US" sz="2600" b="1" dirty="0" smtClean="0"/>
              <a:t> </a:t>
            </a:r>
            <a:r>
              <a:rPr lang="en-US" sz="2600" b="1" dirty="0" err="1" smtClean="0"/>
              <a:t>định</a:t>
            </a:r>
            <a:r>
              <a:rPr lang="en-US" sz="2600" b="1" dirty="0" smtClean="0"/>
              <a:t> </a:t>
            </a:r>
            <a:r>
              <a:rPr lang="en-US" sz="2600" b="1" dirty="0" err="1" smtClean="0"/>
              <a:t>điều</a:t>
            </a:r>
            <a:r>
              <a:rPr lang="en-US" sz="2600" b="1" dirty="0" smtClean="0"/>
              <a:t> </a:t>
            </a:r>
            <a:r>
              <a:rPr lang="en-US" sz="2600" b="1" dirty="0" err="1" smtClean="0"/>
              <a:t>tốt</a:t>
            </a:r>
            <a:r>
              <a:rPr lang="en-US" sz="2600" b="1" dirty="0" smtClean="0"/>
              <a:t> </a:t>
            </a:r>
            <a:r>
              <a:rPr lang="en-US" sz="2600" b="1" dirty="0" err="1" smtClean="0"/>
              <a:t>nhất</a:t>
            </a:r>
            <a:r>
              <a:rPr lang="en-US" sz="2600" b="1" dirty="0" smtClean="0"/>
              <a:t> </a:t>
            </a:r>
            <a:r>
              <a:rPr lang="en-US" sz="2600" b="1" dirty="0" err="1" smtClean="0"/>
              <a:t>cho</a:t>
            </a:r>
            <a:r>
              <a:rPr lang="en-US" sz="2600" b="1" dirty="0" smtClean="0"/>
              <a:t> </a:t>
            </a:r>
            <a:r>
              <a:rPr lang="en-US" sz="2600" b="1" dirty="0" err="1" smtClean="0"/>
              <a:t>bạn</a:t>
            </a:r>
            <a:endParaRPr lang="en-US" sz="2600" b="1" dirty="0" smtClean="0"/>
          </a:p>
          <a:p>
            <a:endParaRPr lang="en-US" sz="2600" dirty="0"/>
          </a:p>
        </p:txBody>
      </p:sp>
    </p:spTree>
    <p:extLst>
      <p:ext uri="{BB962C8B-B14F-4D97-AF65-F5344CB8AC3E}">
        <p14:creationId xmlns:p14="http://schemas.microsoft.com/office/powerpoint/2010/main" val="191642215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GĐ KHƠI GỢI</a:t>
            </a:r>
            <a:br>
              <a:rPr lang="en-US" dirty="0"/>
            </a:br>
            <a:r>
              <a:rPr lang="en-US" sz="3600" dirty="0"/>
              <a:t>B ẤT </a:t>
            </a:r>
            <a:r>
              <a:rPr lang="en-US" sz="3600" dirty="0" smtClean="0"/>
              <a:t>HÒA</a:t>
            </a:r>
            <a:endParaRPr lang="en-US" dirty="0"/>
          </a:p>
        </p:txBody>
      </p:sp>
      <p:sp>
        <p:nvSpPr>
          <p:cNvPr id="3" name="Content Placeholder 2"/>
          <p:cNvSpPr>
            <a:spLocks noGrp="1"/>
          </p:cNvSpPr>
          <p:nvPr>
            <p:ph idx="1"/>
          </p:nvPr>
        </p:nvSpPr>
        <p:spPr>
          <a:xfrm>
            <a:off x="279864" y="2004281"/>
            <a:ext cx="7620000" cy="4800600"/>
          </a:xfrm>
        </p:spPr>
        <p:txBody>
          <a:bodyPr>
            <a:normAutofit/>
          </a:bodyPr>
          <a:lstStyle/>
          <a:p>
            <a:pPr marL="114300" indent="0">
              <a:buNone/>
            </a:pPr>
            <a:r>
              <a:rPr lang="en-US" sz="2800" dirty="0" err="1"/>
              <a:t>Dấu</a:t>
            </a:r>
            <a:r>
              <a:rPr lang="en-US" sz="2800" dirty="0"/>
              <a:t> </a:t>
            </a:r>
            <a:r>
              <a:rPr lang="en-US" sz="2800" dirty="0" err="1"/>
              <a:t>hiệu</a:t>
            </a:r>
            <a:r>
              <a:rPr lang="en-US" sz="2800" dirty="0"/>
              <a:t> </a:t>
            </a:r>
            <a:r>
              <a:rPr lang="en-US" sz="2800" dirty="0" err="1"/>
              <a:t>bất</a:t>
            </a:r>
            <a:r>
              <a:rPr lang="en-US" sz="2800" dirty="0"/>
              <a:t> </a:t>
            </a:r>
            <a:r>
              <a:rPr lang="en-US" sz="2800" dirty="0" err="1"/>
              <a:t>hoà</a:t>
            </a:r>
            <a:r>
              <a:rPr lang="en-US" sz="2800" dirty="0"/>
              <a:t> </a:t>
            </a:r>
            <a:r>
              <a:rPr lang="en-US" sz="2800" dirty="0" smtClean="0"/>
              <a:t>(</a:t>
            </a:r>
            <a:r>
              <a:rPr lang="en-US" sz="2800" dirty="0"/>
              <a:t>discord) </a:t>
            </a:r>
            <a:r>
              <a:rPr lang="en-US" sz="2800" dirty="0" err="1"/>
              <a:t>trong</a:t>
            </a:r>
            <a:r>
              <a:rPr lang="en-US" sz="2800" dirty="0"/>
              <a:t> </a:t>
            </a:r>
            <a:r>
              <a:rPr lang="en-US" sz="2800" dirty="0" err="1"/>
              <a:t>mối</a:t>
            </a:r>
            <a:r>
              <a:rPr lang="en-US" sz="2800" dirty="0"/>
              <a:t> </a:t>
            </a:r>
            <a:r>
              <a:rPr lang="en-US" sz="2800" dirty="0" err="1"/>
              <a:t>quan</a:t>
            </a:r>
            <a:r>
              <a:rPr lang="en-US" sz="2800" dirty="0"/>
              <a:t> </a:t>
            </a:r>
            <a:r>
              <a:rPr lang="en-US" sz="2800" dirty="0" err="1"/>
              <a:t>hệ</a:t>
            </a:r>
            <a:r>
              <a:rPr lang="en-US" sz="2800" dirty="0"/>
              <a:t> </a:t>
            </a:r>
          </a:p>
          <a:p>
            <a:endParaRPr lang="en-US" sz="2800" dirty="0"/>
          </a:p>
          <a:p>
            <a:pPr lvl="1" indent="-342900"/>
            <a:r>
              <a:rPr lang="en-US" sz="2800" dirty="0"/>
              <a:t>TC </a:t>
            </a:r>
            <a:r>
              <a:rPr lang="en-US" sz="2800" dirty="0" err="1"/>
              <a:t>tự</a:t>
            </a:r>
            <a:r>
              <a:rPr lang="en-US" sz="2800" dirty="0"/>
              <a:t> </a:t>
            </a:r>
            <a:r>
              <a:rPr lang="en-US" sz="2800" dirty="0" err="1"/>
              <a:t>bào</a:t>
            </a:r>
            <a:r>
              <a:rPr lang="en-US" sz="2800" dirty="0"/>
              <a:t> </a:t>
            </a:r>
            <a:r>
              <a:rPr lang="en-US" sz="2800" dirty="0" err="1"/>
              <a:t>chữa</a:t>
            </a:r>
            <a:r>
              <a:rPr lang="en-US" sz="2800" dirty="0"/>
              <a:t> (</a:t>
            </a:r>
            <a:r>
              <a:rPr lang="en-US" sz="2800" dirty="0" err="1"/>
              <a:t>đổ</a:t>
            </a:r>
            <a:r>
              <a:rPr lang="en-US" sz="2800" dirty="0"/>
              <a:t> </a:t>
            </a:r>
            <a:r>
              <a:rPr lang="en-US" sz="2800" dirty="0" err="1"/>
              <a:t>lỗi</a:t>
            </a:r>
            <a:r>
              <a:rPr lang="en-US" sz="2800" dirty="0"/>
              <a:t>, </a:t>
            </a:r>
            <a:r>
              <a:rPr lang="en-US" sz="2800" dirty="0" err="1"/>
              <a:t>giảm</a:t>
            </a:r>
            <a:r>
              <a:rPr lang="en-US" sz="2800" dirty="0"/>
              <a:t> </a:t>
            </a:r>
            <a:r>
              <a:rPr lang="en-US" sz="2800" dirty="0" err="1" smtClean="0"/>
              <a:t>mức</a:t>
            </a:r>
            <a:r>
              <a:rPr lang="en-US" sz="2800" dirty="0" smtClean="0"/>
              <a:t> </a:t>
            </a:r>
            <a:r>
              <a:rPr lang="vi-VN" sz="2800" dirty="0" smtClean="0"/>
              <a:t>độ</a:t>
            </a:r>
            <a:r>
              <a:rPr lang="en-US" sz="2800" dirty="0"/>
              <a:t> </a:t>
            </a:r>
            <a:r>
              <a:rPr lang="en-US" sz="2800" dirty="0" err="1" smtClean="0"/>
              <a:t>nghiêm</a:t>
            </a:r>
            <a:r>
              <a:rPr lang="en-US" sz="2800" dirty="0"/>
              <a:t> </a:t>
            </a:r>
            <a:r>
              <a:rPr lang="en-US" sz="2800" dirty="0" err="1" smtClean="0"/>
              <a:t>trọng</a:t>
            </a:r>
            <a:r>
              <a:rPr lang="en-US" sz="2800" dirty="0"/>
              <a:t> </a:t>
            </a:r>
            <a:r>
              <a:rPr lang="en-US" sz="2800" dirty="0" err="1" smtClean="0"/>
              <a:t>của</a:t>
            </a:r>
            <a:r>
              <a:rPr lang="en-US" sz="2800" dirty="0"/>
              <a:t> </a:t>
            </a:r>
            <a:r>
              <a:rPr lang="en-US" sz="2800" dirty="0" err="1" smtClean="0"/>
              <a:t>vấn</a:t>
            </a:r>
            <a:r>
              <a:rPr lang="en-US" sz="2800" dirty="0" smtClean="0"/>
              <a:t> </a:t>
            </a:r>
            <a:r>
              <a:rPr lang="vi-VN" sz="2800" dirty="0"/>
              <a:t>đề</a:t>
            </a:r>
            <a:r>
              <a:rPr lang="en-US" sz="2800" dirty="0" smtClean="0"/>
              <a:t>, </a:t>
            </a:r>
            <a:r>
              <a:rPr lang="en-US" sz="2800" dirty="0" err="1"/>
              <a:t>giải</a:t>
            </a:r>
            <a:r>
              <a:rPr lang="en-US" sz="2800" dirty="0"/>
              <a:t> </a:t>
            </a:r>
            <a:r>
              <a:rPr lang="en-US" sz="2800" dirty="0" err="1"/>
              <a:t>thích</a:t>
            </a:r>
            <a:r>
              <a:rPr lang="en-US" sz="2800" dirty="0"/>
              <a:t>)</a:t>
            </a:r>
          </a:p>
          <a:p>
            <a:pPr lvl="1"/>
            <a:r>
              <a:rPr lang="en-US" sz="2800" dirty="0"/>
              <a:t>TC n</a:t>
            </a:r>
            <a:r>
              <a:rPr lang="en-US" sz="2800" dirty="0" err="1"/>
              <a:t>ói thẳng</a:t>
            </a:r>
            <a:r>
              <a:rPr lang="en-US" sz="2800" dirty="0"/>
              <a:t> </a:t>
            </a:r>
            <a:r>
              <a:rPr lang="en-US" sz="2800" dirty="0" err="1"/>
              <a:t>lập</a:t>
            </a:r>
            <a:r>
              <a:rPr lang="en-US" sz="2800" dirty="0"/>
              <a:t> </a:t>
            </a:r>
            <a:r>
              <a:rPr lang="en-US" sz="2800" dirty="0" err="1"/>
              <a:t>trường</a:t>
            </a:r>
            <a:r>
              <a:rPr lang="en-US" sz="2800" dirty="0"/>
              <a:t> </a:t>
            </a:r>
            <a:r>
              <a:rPr lang="en-US" sz="2800" dirty="0" err="1"/>
              <a:t>phản</a:t>
            </a:r>
            <a:r>
              <a:rPr lang="en-US" sz="2800" dirty="0"/>
              <a:t> </a:t>
            </a:r>
            <a:r>
              <a:rPr lang="en-US" sz="2800" dirty="0" err="1"/>
              <a:t>đối</a:t>
            </a:r>
            <a:endParaRPr lang="en-US" sz="2800" dirty="0"/>
          </a:p>
          <a:p>
            <a:pPr lvl="1"/>
            <a:r>
              <a:rPr lang="en-US" sz="2800" dirty="0"/>
              <a:t>TC n</a:t>
            </a:r>
            <a:r>
              <a:rPr lang="en-US" sz="2800" dirty="0" err="1"/>
              <a:t>gắt</a:t>
            </a:r>
            <a:r>
              <a:rPr lang="en-US" sz="2800" dirty="0"/>
              <a:t> </a:t>
            </a:r>
            <a:r>
              <a:rPr lang="en-US" sz="2800" dirty="0" err="1"/>
              <a:t>lời</a:t>
            </a:r>
            <a:r>
              <a:rPr lang="en-US" sz="2800" dirty="0"/>
              <a:t> TVV</a:t>
            </a:r>
          </a:p>
          <a:p>
            <a:pPr lvl="1"/>
            <a:r>
              <a:rPr lang="en-US" sz="2800" dirty="0"/>
              <a:t>TC phớt lờ</a:t>
            </a:r>
          </a:p>
          <a:p>
            <a:pPr lvl="1"/>
            <a:r>
              <a:rPr lang="en-US" sz="2800" dirty="0" err="1"/>
              <a:t>Thái</a:t>
            </a:r>
            <a:r>
              <a:rPr lang="en-US" sz="2800" dirty="0"/>
              <a:t> </a:t>
            </a:r>
            <a:r>
              <a:rPr lang="en-US" sz="2800" dirty="0" err="1"/>
              <a:t>độ</a:t>
            </a:r>
            <a:r>
              <a:rPr lang="en-US" sz="2800" dirty="0"/>
              <a:t> TVV</a:t>
            </a:r>
          </a:p>
          <a:p>
            <a:pPr lvl="2"/>
            <a:endParaRPr lang="en-US" sz="2800" dirty="0"/>
          </a:p>
          <a:p>
            <a:pPr lvl="1"/>
            <a:endParaRPr lang="en-US" sz="2800" dirty="0"/>
          </a:p>
          <a:p>
            <a:pPr marL="411480" lvl="1" indent="0">
              <a:buNone/>
            </a:pPr>
            <a:endParaRPr lang="en-US" sz="2800" dirty="0"/>
          </a:p>
          <a:p>
            <a:pPr marL="411480" lvl="1" indent="0">
              <a:buNone/>
            </a:pPr>
            <a:endParaRPr lang="en-US" sz="2800"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KHƠI GỢI</a:t>
            </a:r>
            <a:br>
              <a:rPr lang="en-US" dirty="0"/>
            </a:br>
            <a:r>
              <a:rPr lang="en-US" sz="3600" dirty="0"/>
              <a:t>ĐÁP </a:t>
            </a:r>
            <a:r>
              <a:rPr lang="en-US" sz="3600" dirty="0" smtClean="0"/>
              <a:t>ỨNG</a:t>
            </a:r>
            <a:r>
              <a:rPr lang="en-US" dirty="0" smtClean="0"/>
              <a:t> </a:t>
            </a:r>
            <a:r>
              <a:rPr lang="en-US" sz="3600" dirty="0" smtClean="0"/>
              <a:t>B </a:t>
            </a:r>
            <a:r>
              <a:rPr lang="en-US" sz="3600" dirty="0"/>
              <a:t>ẤT </a:t>
            </a:r>
            <a:r>
              <a:rPr lang="en-US" sz="3600" dirty="0" smtClean="0"/>
              <a:t>HÒA (</a:t>
            </a:r>
            <a:r>
              <a:rPr lang="en-US" sz="3600" dirty="0"/>
              <a:t>1</a:t>
            </a:r>
            <a:r>
              <a:rPr lang="en-US" sz="3600" dirty="0" smtClean="0"/>
              <a:t>)</a:t>
            </a:r>
            <a:endParaRPr lang="en-US" sz="3600" dirty="0"/>
          </a:p>
        </p:txBody>
      </p:sp>
      <p:sp>
        <p:nvSpPr>
          <p:cNvPr id="3" name="Content Placeholder 2"/>
          <p:cNvSpPr>
            <a:spLocks noGrp="1"/>
          </p:cNvSpPr>
          <p:nvPr>
            <p:ph idx="1"/>
          </p:nvPr>
        </p:nvSpPr>
        <p:spPr>
          <a:xfrm>
            <a:off x="279863" y="1787857"/>
            <a:ext cx="8004327" cy="5017024"/>
          </a:xfrm>
        </p:spPr>
        <p:txBody>
          <a:bodyPr>
            <a:normAutofit/>
          </a:bodyPr>
          <a:lstStyle/>
          <a:p>
            <a:pPr marL="114300" indent="0">
              <a:buNone/>
            </a:pPr>
            <a:r>
              <a:rPr lang="en-US" sz="2800" dirty="0" err="1"/>
              <a:t>Phản</a:t>
            </a:r>
            <a:r>
              <a:rPr lang="en-US" sz="2800" dirty="0"/>
              <a:t> </a:t>
            </a:r>
            <a:r>
              <a:rPr lang="en-US" sz="2800" dirty="0" err="1"/>
              <a:t>hồi</a:t>
            </a:r>
            <a:r>
              <a:rPr lang="en-US" sz="2800" dirty="0"/>
              <a:t> </a:t>
            </a:r>
            <a:r>
              <a:rPr lang="en-US" sz="2800" dirty="0" err="1"/>
              <a:t>để</a:t>
            </a:r>
            <a:r>
              <a:rPr lang="en-US" sz="2800" dirty="0"/>
              <a:t> </a:t>
            </a:r>
            <a:r>
              <a:rPr lang="en-US" sz="2800" dirty="0" err="1"/>
              <a:t>hiểu</a:t>
            </a:r>
            <a:r>
              <a:rPr lang="en-US" sz="2800" dirty="0"/>
              <a:t> </a:t>
            </a:r>
            <a:r>
              <a:rPr lang="en-US" sz="2800" dirty="0" err="1"/>
              <a:t>và</a:t>
            </a:r>
            <a:r>
              <a:rPr lang="en-US" sz="2800" dirty="0"/>
              <a:t> </a:t>
            </a:r>
            <a:r>
              <a:rPr lang="en-US" sz="2800" dirty="0" err="1" smtClean="0"/>
              <a:t>khôi</a:t>
            </a:r>
            <a:r>
              <a:rPr lang="en-US" sz="2800" dirty="0" smtClean="0"/>
              <a:t> </a:t>
            </a:r>
            <a:r>
              <a:rPr lang="en-US" sz="2800" dirty="0" err="1" smtClean="0"/>
              <a:t>phục</a:t>
            </a:r>
            <a:r>
              <a:rPr lang="en-US" sz="2800" dirty="0" smtClean="0"/>
              <a:t> </a:t>
            </a:r>
            <a:r>
              <a:rPr lang="en-US" sz="2800" dirty="0" err="1" smtClean="0"/>
              <a:t>lại</a:t>
            </a:r>
            <a:r>
              <a:rPr lang="en-US" sz="2800" dirty="0" smtClean="0"/>
              <a:t> </a:t>
            </a:r>
            <a:r>
              <a:rPr lang="en-US" sz="2800" dirty="0" err="1" smtClean="0"/>
              <a:t>mối</a:t>
            </a:r>
            <a:r>
              <a:rPr lang="en-US" sz="2800" dirty="0" smtClean="0"/>
              <a:t> </a:t>
            </a:r>
            <a:r>
              <a:rPr lang="en-US" sz="2800" dirty="0"/>
              <a:t>quan hệ </a:t>
            </a:r>
            <a:r>
              <a:rPr lang="en-US" sz="2800" dirty="0" err="1"/>
              <a:t>hợp</a:t>
            </a:r>
            <a:r>
              <a:rPr lang="en-US" sz="2800" dirty="0"/>
              <a:t> </a:t>
            </a:r>
            <a:r>
              <a:rPr lang="en-US" sz="2800" dirty="0" err="1" smtClean="0"/>
              <a:t>tác</a:t>
            </a:r>
            <a:r>
              <a:rPr lang="en-US" sz="2800" dirty="0"/>
              <a:t> giữa TVV </a:t>
            </a:r>
            <a:r>
              <a:rPr lang="en-US" sz="2800" dirty="0" err="1" smtClean="0"/>
              <a:t>và</a:t>
            </a:r>
            <a:r>
              <a:rPr lang="en-US" sz="2800" dirty="0" smtClean="0"/>
              <a:t> TC</a:t>
            </a:r>
            <a:endParaRPr lang="en-US" sz="2800" dirty="0"/>
          </a:p>
          <a:p>
            <a:pPr marL="777240" lvl="2" indent="0">
              <a:buNone/>
            </a:pPr>
            <a:r>
              <a:rPr lang="en-US" sz="2400" dirty="0"/>
              <a:t>- </a:t>
            </a:r>
            <a:r>
              <a:rPr lang="en-US" sz="2400" dirty="0" err="1"/>
              <a:t>Bạn</a:t>
            </a:r>
            <a:r>
              <a:rPr lang="en-US" sz="2400" dirty="0"/>
              <a:t> </a:t>
            </a:r>
            <a:r>
              <a:rPr lang="en-US" sz="2400" dirty="0" err="1"/>
              <a:t>bao</a:t>
            </a:r>
            <a:r>
              <a:rPr lang="en-US" sz="2400" dirty="0"/>
              <a:t> </a:t>
            </a:r>
            <a:r>
              <a:rPr lang="en-US" sz="2400" dirty="0" err="1"/>
              <a:t>nhiêu</a:t>
            </a:r>
            <a:r>
              <a:rPr lang="en-US" sz="2400" dirty="0"/>
              <a:t> </a:t>
            </a:r>
            <a:r>
              <a:rPr lang="en-US" sz="2400" dirty="0" err="1"/>
              <a:t>tuổi</a:t>
            </a:r>
            <a:r>
              <a:rPr lang="en-US" sz="2400" dirty="0"/>
              <a:t>? </a:t>
            </a:r>
            <a:r>
              <a:rPr lang="en-US" sz="2400" dirty="0" err="1"/>
              <a:t>Làm</a:t>
            </a:r>
            <a:r>
              <a:rPr lang="en-US" sz="2400" dirty="0"/>
              <a:t> </a:t>
            </a:r>
            <a:r>
              <a:rPr lang="en-US" sz="2400" dirty="0" err="1"/>
              <a:t>sao</a:t>
            </a:r>
            <a:r>
              <a:rPr lang="en-US" sz="2400" dirty="0"/>
              <a:t> </a:t>
            </a:r>
            <a:r>
              <a:rPr lang="en-US" sz="2400" dirty="0" err="1"/>
              <a:t>bạn</a:t>
            </a:r>
            <a:r>
              <a:rPr lang="en-US" sz="2400" dirty="0"/>
              <a:t> </a:t>
            </a:r>
            <a:r>
              <a:rPr lang="en-US" sz="2400" dirty="0" err="1"/>
              <a:t>có</a:t>
            </a:r>
            <a:r>
              <a:rPr lang="en-US" sz="2400" dirty="0"/>
              <a:t> </a:t>
            </a:r>
            <a:r>
              <a:rPr lang="en-US" sz="2400" dirty="0" err="1"/>
              <a:t>thể</a:t>
            </a:r>
            <a:r>
              <a:rPr lang="en-US" sz="2400" dirty="0"/>
              <a:t> </a:t>
            </a:r>
            <a:r>
              <a:rPr lang="en-US" sz="2400" dirty="0" err="1"/>
              <a:t>hiểu</a:t>
            </a:r>
            <a:r>
              <a:rPr lang="en-US" sz="2400" dirty="0"/>
              <a:t> </a:t>
            </a:r>
            <a:r>
              <a:rPr lang="en-US" sz="2400" dirty="0" err="1"/>
              <a:t>tôi</a:t>
            </a:r>
            <a:r>
              <a:rPr lang="en-US" sz="2400" dirty="0"/>
              <a:t> </a:t>
            </a:r>
            <a:r>
              <a:rPr lang="en-US" sz="2400" dirty="0" err="1"/>
              <a:t>được</a:t>
            </a:r>
            <a:r>
              <a:rPr lang="en-US" sz="2400" dirty="0"/>
              <a:t>?</a:t>
            </a:r>
          </a:p>
          <a:p>
            <a:pPr marL="777240" lvl="2" indent="0">
              <a:buNone/>
            </a:pPr>
            <a:r>
              <a:rPr lang="en-US" sz="2400" u="sng" dirty="0" err="1"/>
              <a:t>Phản</a:t>
            </a:r>
            <a:r>
              <a:rPr lang="en-US" sz="2400" u="sng" dirty="0"/>
              <a:t> </a:t>
            </a:r>
            <a:r>
              <a:rPr lang="en-US" sz="2400" u="sng" dirty="0" err="1" smtClean="0"/>
              <a:t>hồi</a:t>
            </a:r>
            <a:r>
              <a:rPr lang="en-US" sz="2400" u="sng" dirty="0" smtClean="0"/>
              <a:t> </a:t>
            </a:r>
            <a:r>
              <a:rPr lang="vi-VN" sz="2400" u="sng" dirty="0" smtClean="0"/>
              <a:t>đơ</a:t>
            </a:r>
            <a:r>
              <a:rPr lang="en-US" sz="2400" u="sng" dirty="0"/>
              <a:t>n </a:t>
            </a:r>
            <a:r>
              <a:rPr lang="en-US" sz="2400" u="sng" dirty="0" err="1"/>
              <a:t>giản</a:t>
            </a:r>
            <a:r>
              <a:rPr lang="en-US" sz="2400" dirty="0" smtClean="0"/>
              <a:t>:   </a:t>
            </a:r>
            <a:r>
              <a:rPr lang="en-US" sz="2400" dirty="0" err="1"/>
              <a:t>Bạn</a:t>
            </a:r>
            <a:r>
              <a:rPr lang="en-US" sz="2400" dirty="0"/>
              <a:t> </a:t>
            </a:r>
            <a:r>
              <a:rPr lang="en-US" sz="2400" dirty="0" err="1"/>
              <a:t>đang</a:t>
            </a:r>
            <a:r>
              <a:rPr lang="en-US" sz="2400" dirty="0"/>
              <a:t> </a:t>
            </a:r>
            <a:r>
              <a:rPr lang="en-US" sz="2400" dirty="0" err="1"/>
              <a:t>tự</a:t>
            </a:r>
            <a:r>
              <a:rPr lang="en-US" sz="2400" dirty="0"/>
              <a:t> </a:t>
            </a:r>
            <a:r>
              <a:rPr lang="en-US" sz="2400" dirty="0" err="1"/>
              <a:t>hỏi</a:t>
            </a:r>
            <a:r>
              <a:rPr lang="en-US" sz="2400" dirty="0"/>
              <a:t> </a:t>
            </a:r>
            <a:r>
              <a:rPr lang="en-US" sz="2400" dirty="0" err="1"/>
              <a:t>nếu</a:t>
            </a:r>
            <a:r>
              <a:rPr lang="en-US" sz="2400" dirty="0"/>
              <a:t> </a:t>
            </a:r>
            <a:r>
              <a:rPr lang="en-US" sz="2400" dirty="0" err="1"/>
              <a:t>tôi</a:t>
            </a:r>
            <a:r>
              <a:rPr lang="en-US" sz="2400" dirty="0"/>
              <a:t> </a:t>
            </a:r>
            <a:r>
              <a:rPr lang="en-US" sz="2400" dirty="0" err="1"/>
              <a:t>thực</a:t>
            </a:r>
            <a:r>
              <a:rPr lang="en-US" sz="2400" dirty="0"/>
              <a:t> </a:t>
            </a:r>
            <a:r>
              <a:rPr lang="en-US" sz="2400" dirty="0" err="1"/>
              <a:t>sự</a:t>
            </a:r>
            <a:r>
              <a:rPr lang="en-US" sz="2400" dirty="0"/>
              <a:t> </a:t>
            </a:r>
            <a:r>
              <a:rPr lang="en-US" sz="2400" dirty="0" err="1"/>
              <a:t>có</a:t>
            </a:r>
            <a:r>
              <a:rPr lang="en-US" sz="2400" dirty="0"/>
              <a:t> </a:t>
            </a:r>
            <a:r>
              <a:rPr lang="en-US" sz="2400" dirty="0" err="1"/>
              <a:t>thể</a:t>
            </a:r>
            <a:r>
              <a:rPr lang="en-US" sz="2400" dirty="0"/>
              <a:t> </a:t>
            </a:r>
            <a:r>
              <a:rPr lang="en-US" sz="2400" dirty="0" err="1"/>
              <a:t>giúp</a:t>
            </a:r>
            <a:r>
              <a:rPr lang="en-US" sz="2400" dirty="0"/>
              <a:t> </a:t>
            </a:r>
            <a:r>
              <a:rPr lang="en-US" sz="2400" dirty="0" err="1"/>
              <a:t>bạn</a:t>
            </a:r>
            <a:r>
              <a:rPr lang="en-US" sz="2400" dirty="0" smtClean="0"/>
              <a:t>.</a:t>
            </a:r>
            <a:endParaRPr lang="en-US" sz="2400" dirty="0"/>
          </a:p>
          <a:p>
            <a:pPr marL="777240" lvl="2" indent="0">
              <a:buNone/>
            </a:pPr>
            <a:r>
              <a:rPr lang="en-US" sz="2400" u="sng" dirty="0" err="1"/>
              <a:t>Phản</a:t>
            </a:r>
            <a:r>
              <a:rPr lang="en-US" sz="2400" u="sng" dirty="0"/>
              <a:t> </a:t>
            </a:r>
            <a:r>
              <a:rPr lang="en-US" sz="2400" u="sng" dirty="0" err="1" smtClean="0"/>
              <a:t>hồi</a:t>
            </a:r>
            <a:r>
              <a:rPr lang="en-US" sz="2400" u="sng" dirty="0"/>
              <a:t> </a:t>
            </a:r>
            <a:r>
              <a:rPr lang="en-US" sz="2400" u="sng" dirty="0" err="1"/>
              <a:t>phóng</a:t>
            </a:r>
            <a:r>
              <a:rPr lang="en-US" sz="2400" u="sng" dirty="0" smtClean="0"/>
              <a:t> </a:t>
            </a:r>
            <a:r>
              <a:rPr lang="en-US" sz="2400" u="sng" dirty="0" err="1"/>
              <a:t>đại</a:t>
            </a:r>
            <a:r>
              <a:rPr lang="en-US" sz="2400" dirty="0"/>
              <a:t>: </a:t>
            </a:r>
            <a:r>
              <a:rPr lang="en-US" sz="2400" dirty="0" err="1"/>
              <a:t>Bạn</a:t>
            </a:r>
            <a:r>
              <a:rPr lang="en-US" sz="2400" dirty="0"/>
              <a:t> </a:t>
            </a:r>
            <a:r>
              <a:rPr lang="en-US" sz="2400" dirty="0" err="1"/>
              <a:t>nghĩ</a:t>
            </a:r>
            <a:r>
              <a:rPr lang="en-US" sz="2400" dirty="0"/>
              <a:t> </a:t>
            </a:r>
            <a:r>
              <a:rPr lang="en-US" sz="2400" dirty="0" err="1"/>
              <a:t>tôi</a:t>
            </a:r>
            <a:r>
              <a:rPr lang="en-US" sz="2400" dirty="0"/>
              <a:t> </a:t>
            </a:r>
            <a:r>
              <a:rPr lang="en-US" sz="2400" dirty="0" err="1"/>
              <a:t>không</a:t>
            </a:r>
            <a:r>
              <a:rPr lang="en-US" sz="2400" dirty="0"/>
              <a:t> </a:t>
            </a:r>
            <a:r>
              <a:rPr lang="en-US" sz="2400" dirty="0" err="1"/>
              <a:t>có</a:t>
            </a:r>
            <a:r>
              <a:rPr lang="en-US" sz="2400" dirty="0"/>
              <a:t> </a:t>
            </a:r>
            <a:r>
              <a:rPr lang="en-US" sz="2400" dirty="0" err="1"/>
              <a:t>bất</a:t>
            </a:r>
            <a:r>
              <a:rPr lang="en-US" sz="2400" dirty="0"/>
              <a:t> </a:t>
            </a:r>
            <a:r>
              <a:rPr lang="en-US" sz="2400" dirty="0" err="1"/>
              <a:t>cứ</a:t>
            </a:r>
            <a:r>
              <a:rPr lang="en-US" sz="2400" dirty="0"/>
              <a:t> </a:t>
            </a:r>
            <a:r>
              <a:rPr lang="en-US" sz="2400" dirty="0" err="1"/>
              <a:t>cách</a:t>
            </a:r>
            <a:r>
              <a:rPr lang="en-US" sz="2400" dirty="0"/>
              <a:t> </a:t>
            </a:r>
            <a:r>
              <a:rPr lang="en-US" sz="2400" dirty="0" err="1"/>
              <a:t>gì</a:t>
            </a:r>
            <a:r>
              <a:rPr lang="en-US" sz="2400" dirty="0"/>
              <a:t> </a:t>
            </a:r>
            <a:r>
              <a:rPr lang="en-US" sz="2400" dirty="0" err="1"/>
              <a:t>thể</a:t>
            </a:r>
            <a:r>
              <a:rPr lang="en-US" sz="2400" dirty="0"/>
              <a:t> </a:t>
            </a:r>
            <a:r>
              <a:rPr lang="en-US" sz="2400" dirty="0" err="1"/>
              <a:t>giúp</a:t>
            </a:r>
            <a:r>
              <a:rPr lang="en-US" sz="2400" dirty="0"/>
              <a:t> </a:t>
            </a:r>
            <a:r>
              <a:rPr lang="en-US" sz="2400" dirty="0" err="1"/>
              <a:t>bạn</a:t>
            </a:r>
            <a:r>
              <a:rPr lang="en-US" sz="2400" dirty="0"/>
              <a:t>.</a:t>
            </a:r>
          </a:p>
          <a:p>
            <a:pPr marL="777240" lvl="2" indent="0">
              <a:buNone/>
            </a:pPr>
            <a:r>
              <a:rPr lang="en-US" sz="2400" u="sng" dirty="0" err="1"/>
              <a:t>Phản</a:t>
            </a:r>
            <a:r>
              <a:rPr lang="en-US" sz="2400" u="sng" dirty="0"/>
              <a:t> </a:t>
            </a:r>
            <a:r>
              <a:rPr lang="en-US" sz="2400" u="sng" dirty="0" err="1"/>
              <a:t>hồi</a:t>
            </a:r>
            <a:r>
              <a:rPr lang="en-US" sz="2400" u="sng" dirty="0"/>
              <a:t> </a:t>
            </a:r>
            <a:r>
              <a:rPr lang="en-US" sz="2400" u="sng" dirty="0" err="1"/>
              <a:t>hai</a:t>
            </a:r>
            <a:r>
              <a:rPr lang="en-US" sz="2400" u="sng" dirty="0"/>
              <a:t> </a:t>
            </a:r>
            <a:r>
              <a:rPr lang="en-US" sz="2400" u="sng" dirty="0" err="1"/>
              <a:t>chiều</a:t>
            </a:r>
            <a:r>
              <a:rPr lang="en-US" sz="2400" dirty="0"/>
              <a:t>: </a:t>
            </a:r>
            <a:r>
              <a:rPr lang="en-US" sz="2400" dirty="0" err="1"/>
              <a:t>Bạn</a:t>
            </a:r>
            <a:r>
              <a:rPr lang="en-US" sz="2400" dirty="0"/>
              <a:t> </a:t>
            </a:r>
            <a:r>
              <a:rPr lang="en-US" sz="2400" dirty="0" err="1"/>
              <a:t>đang</a:t>
            </a:r>
            <a:r>
              <a:rPr lang="en-US" sz="2400" dirty="0"/>
              <a:t> </a:t>
            </a:r>
            <a:r>
              <a:rPr lang="en-US" sz="2400" dirty="0" err="1"/>
              <a:t>tìm</a:t>
            </a:r>
            <a:r>
              <a:rPr lang="en-US" sz="2400" dirty="0"/>
              <a:t> </a:t>
            </a:r>
            <a:r>
              <a:rPr lang="en-US" sz="2400" dirty="0" err="1"/>
              <a:t>kiếm</a:t>
            </a:r>
            <a:r>
              <a:rPr lang="en-US" sz="2400" dirty="0"/>
              <a:t> </a:t>
            </a:r>
            <a:r>
              <a:rPr lang="en-US" sz="2400" dirty="0" err="1"/>
              <a:t>một</a:t>
            </a:r>
            <a:r>
              <a:rPr lang="en-US" sz="2400" dirty="0"/>
              <a:t> </a:t>
            </a:r>
            <a:r>
              <a:rPr lang="en-US" sz="2400" dirty="0" err="1"/>
              <a:t>sự</a:t>
            </a:r>
            <a:r>
              <a:rPr lang="en-US" sz="2400" dirty="0"/>
              <a:t> </a:t>
            </a:r>
            <a:r>
              <a:rPr lang="en-US" sz="2400" dirty="0" err="1"/>
              <a:t>trợ</a:t>
            </a:r>
            <a:r>
              <a:rPr lang="en-US" sz="2400" dirty="0"/>
              <a:t> </a:t>
            </a:r>
            <a:r>
              <a:rPr lang="en-US" sz="2400" dirty="0" err="1"/>
              <a:t>giúp</a:t>
            </a:r>
            <a:r>
              <a:rPr lang="en-US" sz="2400" dirty="0"/>
              <a:t>, </a:t>
            </a:r>
            <a:r>
              <a:rPr lang="en-US" sz="2400" dirty="0" err="1"/>
              <a:t>và</a:t>
            </a:r>
            <a:r>
              <a:rPr lang="en-US" sz="2400" dirty="0"/>
              <a:t> </a:t>
            </a:r>
            <a:r>
              <a:rPr lang="en-US" sz="2400" dirty="0" err="1"/>
              <a:t>bạn</a:t>
            </a:r>
            <a:r>
              <a:rPr lang="en-US" sz="2400" dirty="0"/>
              <a:t> </a:t>
            </a:r>
            <a:r>
              <a:rPr lang="en-US" sz="2400" dirty="0" err="1"/>
              <a:t>không</a:t>
            </a:r>
            <a:r>
              <a:rPr lang="en-US" sz="2400" dirty="0"/>
              <a:t> </a:t>
            </a:r>
            <a:r>
              <a:rPr lang="en-US" sz="2400" dirty="0" err="1"/>
              <a:t>thực</a:t>
            </a:r>
            <a:r>
              <a:rPr lang="en-US" sz="2400" dirty="0"/>
              <a:t> </a:t>
            </a:r>
            <a:r>
              <a:rPr lang="en-US" sz="2400" dirty="0" err="1"/>
              <a:t>sự</a:t>
            </a:r>
            <a:r>
              <a:rPr lang="en-US" sz="2400" dirty="0"/>
              <a:t> </a:t>
            </a:r>
            <a:r>
              <a:rPr lang="en-US" sz="2400" dirty="0" err="1"/>
              <a:t>chắc</a:t>
            </a:r>
            <a:r>
              <a:rPr lang="en-US" sz="2400" dirty="0"/>
              <a:t> </a:t>
            </a:r>
            <a:r>
              <a:rPr lang="en-US" sz="2400" dirty="0" err="1"/>
              <a:t>chắn</a:t>
            </a:r>
            <a:r>
              <a:rPr lang="en-US" sz="2400" dirty="0"/>
              <a:t> </a:t>
            </a:r>
            <a:r>
              <a:rPr lang="en-US" sz="2400" dirty="0" err="1"/>
              <a:t>tôi</a:t>
            </a:r>
            <a:r>
              <a:rPr lang="en-US" sz="2400" dirty="0"/>
              <a:t> </a:t>
            </a:r>
            <a:r>
              <a:rPr lang="en-US" sz="2400" dirty="0" err="1"/>
              <a:t>là</a:t>
            </a:r>
            <a:r>
              <a:rPr lang="en-US" sz="2400" dirty="0"/>
              <a:t> </a:t>
            </a:r>
            <a:r>
              <a:rPr lang="en-US" sz="2400" dirty="0" err="1"/>
              <a:t>người</a:t>
            </a:r>
            <a:r>
              <a:rPr lang="en-US" sz="2400" dirty="0"/>
              <a:t> </a:t>
            </a:r>
            <a:r>
              <a:rPr lang="en-US" sz="2400" dirty="0" err="1"/>
              <a:t>phù</a:t>
            </a:r>
            <a:r>
              <a:rPr lang="en-US" sz="2400" dirty="0"/>
              <a:t> </a:t>
            </a:r>
            <a:r>
              <a:rPr lang="en-US" sz="2400" dirty="0" err="1"/>
              <a:t>hợp</a:t>
            </a:r>
            <a:r>
              <a:rPr lang="en-US" sz="2400" dirty="0"/>
              <a:t> </a:t>
            </a:r>
            <a:r>
              <a:rPr lang="en-US" sz="2400" dirty="0" err="1"/>
              <a:t>để</a:t>
            </a:r>
            <a:r>
              <a:rPr lang="en-US" sz="2400" dirty="0"/>
              <a:t> </a:t>
            </a:r>
            <a:r>
              <a:rPr lang="en-US" sz="2400" dirty="0" err="1"/>
              <a:t>giúp</a:t>
            </a:r>
            <a:r>
              <a:rPr lang="en-US" sz="2400" dirty="0"/>
              <a:t> </a:t>
            </a:r>
            <a:r>
              <a:rPr lang="en-US" sz="2400" dirty="0" err="1" smtClean="0"/>
              <a:t>bạn</a:t>
            </a:r>
            <a:r>
              <a:rPr lang="en-US" sz="2400" dirty="0"/>
              <a:t>.</a:t>
            </a:r>
          </a:p>
          <a:p>
            <a:pPr lvl="3"/>
            <a:endParaRPr lang="en-US" dirty="0"/>
          </a:p>
          <a:p>
            <a:pPr marL="411480" lvl="1" indent="0">
              <a:buNone/>
            </a:pPr>
            <a:endParaRPr lang="en-US" dirty="0"/>
          </a:p>
          <a:p>
            <a:pPr marL="411480" lvl="1" indent="0">
              <a:buNone/>
            </a:pPr>
            <a:endParaRPr lang="en-US"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GĐ KHƠI GỢI</a:t>
            </a:r>
            <a:br>
              <a:rPr lang="en-US" dirty="0"/>
            </a:br>
            <a:r>
              <a:rPr lang="en-US" sz="4000" dirty="0"/>
              <a:t>ĐÁP ỨNG B ẤT HÒA </a:t>
            </a:r>
            <a:r>
              <a:rPr lang="en-US" sz="4000" dirty="0" smtClean="0"/>
              <a:t>(2)</a:t>
            </a:r>
            <a:endParaRPr lang="en-US" sz="3600" dirty="0"/>
          </a:p>
        </p:txBody>
      </p:sp>
      <p:sp>
        <p:nvSpPr>
          <p:cNvPr id="3" name="Content Placeholder 2"/>
          <p:cNvSpPr>
            <a:spLocks noGrp="1"/>
          </p:cNvSpPr>
          <p:nvPr>
            <p:ph idx="1"/>
          </p:nvPr>
        </p:nvSpPr>
        <p:spPr>
          <a:xfrm>
            <a:off x="279864" y="1774209"/>
            <a:ext cx="7620000" cy="5030672"/>
          </a:xfrm>
        </p:spPr>
        <p:txBody>
          <a:bodyPr>
            <a:normAutofit fontScale="92500" lnSpcReduction="10000"/>
          </a:bodyPr>
          <a:lstStyle/>
          <a:p>
            <a:pPr marL="114300" indent="0">
              <a:buNone/>
            </a:pPr>
            <a:r>
              <a:rPr lang="en-US" sz="2800" dirty="0" err="1"/>
              <a:t>Đáp</a:t>
            </a:r>
            <a:r>
              <a:rPr lang="en-US" sz="2800" dirty="0"/>
              <a:t> </a:t>
            </a:r>
            <a:r>
              <a:rPr lang="en-US" sz="2800" dirty="0" err="1"/>
              <a:t>ứng</a:t>
            </a:r>
            <a:r>
              <a:rPr lang="en-US" sz="2800" dirty="0"/>
              <a:t> </a:t>
            </a:r>
            <a:r>
              <a:rPr lang="en-US" sz="2800" dirty="0" err="1"/>
              <a:t>câu</a:t>
            </a:r>
            <a:r>
              <a:rPr lang="en-US" sz="2800" dirty="0"/>
              <a:t> </a:t>
            </a:r>
            <a:r>
              <a:rPr lang="en-US" sz="2800" dirty="0" err="1"/>
              <a:t>nói</a:t>
            </a:r>
            <a:r>
              <a:rPr lang="en-US" sz="2800" dirty="0"/>
              <a:t> </a:t>
            </a:r>
            <a:r>
              <a:rPr lang="en-US" sz="2800" dirty="0" err="1"/>
              <a:t>duy</a:t>
            </a:r>
            <a:r>
              <a:rPr lang="en-US" sz="2800" dirty="0"/>
              <a:t> </a:t>
            </a:r>
            <a:r>
              <a:rPr lang="en-US" sz="2800" dirty="0" err="1"/>
              <a:t>trì</a:t>
            </a:r>
            <a:r>
              <a:rPr lang="en-US" sz="2800" dirty="0"/>
              <a:t> </a:t>
            </a:r>
          </a:p>
          <a:p>
            <a:pPr marL="777240" lvl="2" indent="0">
              <a:buNone/>
            </a:pPr>
            <a:r>
              <a:rPr lang="en-US" sz="2400" dirty="0"/>
              <a:t>- </a:t>
            </a:r>
            <a:r>
              <a:rPr lang="en-US" sz="2400" dirty="0" err="1"/>
              <a:t>Tôi</a:t>
            </a:r>
            <a:r>
              <a:rPr lang="en-US" sz="2400" dirty="0"/>
              <a:t> </a:t>
            </a:r>
            <a:r>
              <a:rPr lang="en-US" sz="2400" dirty="0" err="1" smtClean="0"/>
              <a:t>không</a:t>
            </a:r>
            <a:r>
              <a:rPr lang="en-US" sz="2400" dirty="0"/>
              <a:t> </a:t>
            </a:r>
            <a:r>
              <a:rPr lang="en-US" sz="2400" dirty="0" err="1" smtClean="0"/>
              <a:t>nghe</a:t>
            </a:r>
            <a:r>
              <a:rPr lang="en-US" sz="2400" dirty="0" smtClean="0"/>
              <a:t> </a:t>
            </a:r>
            <a:r>
              <a:rPr lang="en-US" sz="2400" dirty="0" err="1"/>
              <a:t>bất</a:t>
            </a:r>
            <a:r>
              <a:rPr lang="en-US" sz="2400" dirty="0"/>
              <a:t> </a:t>
            </a:r>
            <a:r>
              <a:rPr lang="en-US" sz="2400" dirty="0" err="1"/>
              <a:t>cứ</a:t>
            </a:r>
            <a:r>
              <a:rPr lang="en-US" sz="2400" dirty="0"/>
              <a:t> </a:t>
            </a:r>
            <a:r>
              <a:rPr lang="en-US" sz="2400" dirty="0" err="1"/>
              <a:t>ai</a:t>
            </a:r>
            <a:r>
              <a:rPr lang="en-US" sz="2400" dirty="0"/>
              <a:t> </a:t>
            </a:r>
            <a:r>
              <a:rPr lang="en-US" sz="2400" dirty="0" err="1"/>
              <a:t>không</a:t>
            </a:r>
            <a:r>
              <a:rPr lang="en-US" sz="2400" dirty="0"/>
              <a:t> </a:t>
            </a:r>
            <a:r>
              <a:rPr lang="en-US" sz="2400" dirty="0" err="1"/>
              <a:t>có</a:t>
            </a:r>
            <a:r>
              <a:rPr lang="en-US" sz="2400" dirty="0"/>
              <a:t> </a:t>
            </a:r>
            <a:r>
              <a:rPr lang="en-US" sz="2400" dirty="0" err="1"/>
              <a:t>kinh</a:t>
            </a:r>
            <a:r>
              <a:rPr lang="en-US" sz="2400" dirty="0"/>
              <a:t> </a:t>
            </a:r>
            <a:r>
              <a:rPr lang="en-US" sz="2400" dirty="0" err="1"/>
              <a:t>nghiệm</a:t>
            </a:r>
            <a:r>
              <a:rPr lang="en-US" sz="2400" dirty="0"/>
              <a:t> </a:t>
            </a:r>
            <a:r>
              <a:rPr lang="en-US" sz="2400" dirty="0" err="1"/>
              <a:t>hồi</a:t>
            </a:r>
            <a:r>
              <a:rPr lang="en-US" sz="2400" dirty="0"/>
              <a:t> </a:t>
            </a:r>
            <a:r>
              <a:rPr lang="en-US" sz="2400" dirty="0" err="1"/>
              <a:t>phục</a:t>
            </a:r>
            <a:r>
              <a:rPr lang="en-US" sz="2400" dirty="0"/>
              <a:t>.</a:t>
            </a:r>
          </a:p>
          <a:p>
            <a:pPr lvl="2">
              <a:buFontTx/>
              <a:buChar char="-"/>
            </a:pPr>
            <a:r>
              <a:rPr lang="en-US" sz="2400" dirty="0" err="1"/>
              <a:t>Bạn</a:t>
            </a:r>
            <a:r>
              <a:rPr lang="en-US" sz="2400" dirty="0"/>
              <a:t> </a:t>
            </a:r>
            <a:r>
              <a:rPr lang="en-US" sz="2400" dirty="0" err="1"/>
              <a:t>chắc</a:t>
            </a:r>
            <a:r>
              <a:rPr lang="en-US" sz="2400" dirty="0"/>
              <a:t> </a:t>
            </a:r>
            <a:r>
              <a:rPr lang="en-US" sz="2400" dirty="0" err="1"/>
              <a:t>chắn</a:t>
            </a:r>
            <a:r>
              <a:rPr lang="en-US" sz="2400" dirty="0"/>
              <a:t> </a:t>
            </a:r>
            <a:r>
              <a:rPr lang="en-US" sz="2400" dirty="0" err="1"/>
              <a:t>muốn</a:t>
            </a:r>
            <a:r>
              <a:rPr lang="en-US" sz="2400" dirty="0"/>
              <a:t> </a:t>
            </a:r>
            <a:r>
              <a:rPr lang="en-US" sz="2400" dirty="0" err="1"/>
              <a:t>được</a:t>
            </a:r>
            <a:r>
              <a:rPr lang="en-US" sz="2400" dirty="0"/>
              <a:t> TVV </a:t>
            </a:r>
            <a:r>
              <a:rPr lang="en-US" sz="2400" dirty="0" err="1"/>
              <a:t>hiểu</a:t>
            </a:r>
            <a:r>
              <a:rPr lang="en-US" sz="2400" dirty="0"/>
              <a:t> </a:t>
            </a:r>
            <a:r>
              <a:rPr lang="en-US" sz="2400" dirty="0" err="1"/>
              <a:t>mình</a:t>
            </a:r>
            <a:r>
              <a:rPr lang="en-US" sz="2400" dirty="0"/>
              <a:t>, </a:t>
            </a:r>
            <a:r>
              <a:rPr lang="en-US" sz="2400" dirty="0" err="1"/>
              <a:t>vậy</a:t>
            </a:r>
            <a:r>
              <a:rPr lang="en-US" sz="2400" dirty="0"/>
              <a:t> </a:t>
            </a:r>
            <a:r>
              <a:rPr lang="en-US" sz="2400" dirty="0" err="1"/>
              <a:t>hãy</a:t>
            </a:r>
            <a:r>
              <a:rPr lang="en-US" sz="2400" dirty="0"/>
              <a:t> </a:t>
            </a:r>
            <a:r>
              <a:rPr lang="en-US" sz="2400" dirty="0" err="1"/>
              <a:t>để</a:t>
            </a:r>
            <a:r>
              <a:rPr lang="en-US" sz="2400" dirty="0"/>
              <a:t> </a:t>
            </a:r>
            <a:r>
              <a:rPr lang="en-US" sz="2400" dirty="0" err="1"/>
              <a:t>tôi</a:t>
            </a:r>
            <a:r>
              <a:rPr lang="en-US" sz="2400" dirty="0"/>
              <a:t> </a:t>
            </a:r>
            <a:r>
              <a:rPr lang="en-US" sz="2400" dirty="0" err="1"/>
              <a:t>lắng</a:t>
            </a:r>
            <a:r>
              <a:rPr lang="en-US" sz="2400" dirty="0"/>
              <a:t> </a:t>
            </a:r>
            <a:r>
              <a:rPr lang="en-US" sz="2400" dirty="0" err="1"/>
              <a:t>nghe</a:t>
            </a:r>
            <a:r>
              <a:rPr lang="en-US" sz="2400" dirty="0"/>
              <a:t> </a:t>
            </a:r>
            <a:r>
              <a:rPr lang="en-US" sz="2400" dirty="0" err="1"/>
              <a:t>bạn</a:t>
            </a:r>
            <a:r>
              <a:rPr lang="en-US" sz="2400" dirty="0"/>
              <a:t>. </a:t>
            </a:r>
          </a:p>
          <a:p>
            <a:pPr lvl="2">
              <a:buFontTx/>
              <a:buChar char="-"/>
            </a:pPr>
            <a:endParaRPr lang="en-US" sz="2400" dirty="0"/>
          </a:p>
          <a:p>
            <a:pPr marL="777240" lvl="2" indent="0">
              <a:buNone/>
            </a:pPr>
            <a:r>
              <a:rPr lang="en-US" sz="2400" dirty="0"/>
              <a:t>- </a:t>
            </a:r>
            <a:r>
              <a:rPr lang="en-US" sz="2400" dirty="0" err="1"/>
              <a:t>Tôi</a:t>
            </a:r>
            <a:r>
              <a:rPr lang="en-US" sz="2400" dirty="0"/>
              <a:t> </a:t>
            </a:r>
            <a:r>
              <a:rPr lang="en-US" sz="2400" dirty="0" err="1"/>
              <a:t>sẽ</a:t>
            </a:r>
            <a:r>
              <a:rPr lang="en-US" sz="2400" dirty="0"/>
              <a:t> </a:t>
            </a:r>
            <a:r>
              <a:rPr lang="en-US" sz="2400" dirty="0" err="1" smtClean="0"/>
              <a:t>không</a:t>
            </a:r>
            <a:r>
              <a:rPr lang="en-US" sz="2400" dirty="0"/>
              <a:t> </a:t>
            </a:r>
            <a:r>
              <a:rPr lang="en-US" sz="2400" dirty="0" err="1" smtClean="0"/>
              <a:t>từ</a:t>
            </a:r>
            <a:r>
              <a:rPr lang="en-US" sz="2400" dirty="0" smtClean="0"/>
              <a:t> </a:t>
            </a:r>
            <a:r>
              <a:rPr lang="en-US" sz="2400" dirty="0" err="1"/>
              <a:t>bỏ</a:t>
            </a:r>
            <a:r>
              <a:rPr lang="en-US" sz="2400" dirty="0"/>
              <a:t> </a:t>
            </a:r>
            <a:r>
              <a:rPr lang="en-US" sz="2400" dirty="0" err="1" smtClean="0"/>
              <a:t>uống</a:t>
            </a:r>
            <a:r>
              <a:rPr lang="en-US" sz="2400" dirty="0" smtClean="0"/>
              <a:t> r</a:t>
            </a:r>
            <a:r>
              <a:rPr lang="vi-VN" sz="2400" dirty="0" smtClean="0"/>
              <a:t>ượ</a:t>
            </a:r>
            <a:r>
              <a:rPr lang="en-US" sz="2400" dirty="0" smtClean="0"/>
              <a:t>u </a:t>
            </a:r>
            <a:r>
              <a:rPr lang="vi-VN" sz="2400" dirty="0" smtClean="0"/>
              <a:t>đâ</a:t>
            </a:r>
            <a:r>
              <a:rPr lang="en-US" sz="2400" dirty="0" smtClean="0"/>
              <a:t>u </a:t>
            </a:r>
            <a:r>
              <a:rPr lang="en-US" sz="2400" dirty="0"/>
              <a:t>[</a:t>
            </a:r>
            <a:r>
              <a:rPr lang="en-US" sz="2400" dirty="0" err="1"/>
              <a:t>câu</a:t>
            </a:r>
            <a:r>
              <a:rPr lang="en-US" sz="2400" dirty="0"/>
              <a:t> </a:t>
            </a:r>
            <a:r>
              <a:rPr lang="en-US" sz="2400" dirty="0" err="1"/>
              <a:t>nói</a:t>
            </a:r>
            <a:r>
              <a:rPr lang="en-US" sz="2400" dirty="0"/>
              <a:t> </a:t>
            </a:r>
            <a:r>
              <a:rPr lang="en-US" sz="2400" dirty="0" err="1"/>
              <a:t>duy</a:t>
            </a:r>
            <a:r>
              <a:rPr lang="en-US" sz="2400" dirty="0"/>
              <a:t> </a:t>
            </a:r>
            <a:r>
              <a:rPr lang="en-US" sz="2400" dirty="0" err="1"/>
              <a:t>trì</a:t>
            </a:r>
            <a:r>
              <a:rPr lang="en-US" sz="2400" dirty="0"/>
              <a:t> ), </a:t>
            </a:r>
            <a:r>
              <a:rPr lang="en-US" sz="2400" dirty="0" err="1"/>
              <a:t>và</a:t>
            </a:r>
            <a:r>
              <a:rPr lang="en-US" sz="2400" dirty="0"/>
              <a:t> </a:t>
            </a:r>
            <a:r>
              <a:rPr lang="en-US" sz="2400" dirty="0" err="1"/>
              <a:t>bạn</a:t>
            </a:r>
            <a:r>
              <a:rPr lang="en-US" sz="2400" dirty="0"/>
              <a:t> </a:t>
            </a:r>
            <a:r>
              <a:rPr lang="en-US" sz="2400" dirty="0" err="1"/>
              <a:t>không</a:t>
            </a:r>
            <a:r>
              <a:rPr lang="en-US" sz="2400" dirty="0"/>
              <a:t> </a:t>
            </a:r>
            <a:r>
              <a:rPr lang="en-US" sz="2400" dirty="0" err="1"/>
              <a:t>thể</a:t>
            </a:r>
            <a:r>
              <a:rPr lang="en-US" sz="2400" dirty="0"/>
              <a:t> </a:t>
            </a:r>
            <a:r>
              <a:rPr lang="en-US" sz="2400" dirty="0" err="1"/>
              <a:t>bắt</a:t>
            </a:r>
            <a:r>
              <a:rPr lang="en-US" sz="2400" dirty="0"/>
              <a:t> </a:t>
            </a:r>
            <a:r>
              <a:rPr lang="en-US" sz="2400" dirty="0" err="1"/>
              <a:t>buộc</a:t>
            </a:r>
            <a:r>
              <a:rPr lang="en-US" sz="2400" dirty="0"/>
              <a:t> </a:t>
            </a:r>
            <a:r>
              <a:rPr lang="en-US" sz="2400" dirty="0" err="1"/>
              <a:t>tôi</a:t>
            </a:r>
            <a:r>
              <a:rPr lang="en-US" sz="2400" dirty="0"/>
              <a:t>.</a:t>
            </a:r>
          </a:p>
          <a:p>
            <a:pPr lvl="2">
              <a:buFontTx/>
              <a:buChar char="-"/>
            </a:pPr>
            <a:r>
              <a:rPr lang="en-US" sz="2400" dirty="0" err="1"/>
              <a:t>Đúng</a:t>
            </a:r>
            <a:r>
              <a:rPr lang="en-US" sz="2400" dirty="0"/>
              <a:t> </a:t>
            </a:r>
            <a:r>
              <a:rPr lang="en-US" sz="2400" dirty="0" err="1"/>
              <a:t>rồi</a:t>
            </a:r>
            <a:r>
              <a:rPr lang="en-US" sz="2400" dirty="0"/>
              <a:t>. </a:t>
            </a:r>
            <a:r>
              <a:rPr lang="en-US" sz="2400" dirty="0" err="1"/>
              <a:t>Tôi</a:t>
            </a:r>
            <a:r>
              <a:rPr lang="en-US" sz="2400" dirty="0"/>
              <a:t> </a:t>
            </a:r>
            <a:r>
              <a:rPr lang="en-US" sz="2400" dirty="0" err="1"/>
              <a:t>biết</a:t>
            </a:r>
            <a:r>
              <a:rPr lang="en-US" sz="2400" dirty="0"/>
              <a:t> </a:t>
            </a:r>
            <a:r>
              <a:rPr lang="en-US" sz="2400" dirty="0" err="1"/>
              <a:t>tôi</a:t>
            </a:r>
            <a:r>
              <a:rPr lang="en-US" sz="2400" dirty="0"/>
              <a:t> </a:t>
            </a:r>
            <a:r>
              <a:rPr lang="en-US" sz="2400" dirty="0" err="1"/>
              <a:t>không</a:t>
            </a:r>
            <a:r>
              <a:rPr lang="en-US" sz="2400" dirty="0"/>
              <a:t> </a:t>
            </a:r>
            <a:r>
              <a:rPr lang="en-US" sz="2400" dirty="0" err="1"/>
              <a:t>thể</a:t>
            </a:r>
            <a:r>
              <a:rPr lang="en-US" sz="2400" dirty="0"/>
              <a:t> </a:t>
            </a:r>
            <a:r>
              <a:rPr lang="en-US" sz="2400" dirty="0" err="1"/>
              <a:t>quyết</a:t>
            </a:r>
            <a:r>
              <a:rPr lang="en-US" sz="2400" dirty="0"/>
              <a:t> </a:t>
            </a:r>
            <a:r>
              <a:rPr lang="en-US" sz="2400" dirty="0" err="1"/>
              <a:t>định</a:t>
            </a:r>
            <a:r>
              <a:rPr lang="en-US" sz="2400" dirty="0"/>
              <a:t> </a:t>
            </a:r>
            <a:r>
              <a:rPr lang="en-US" sz="2400" dirty="0" err="1"/>
              <a:t>cho</a:t>
            </a:r>
            <a:r>
              <a:rPr lang="en-US" sz="2400" dirty="0"/>
              <a:t> </a:t>
            </a:r>
            <a:r>
              <a:rPr lang="en-US" sz="2400" dirty="0" err="1"/>
              <a:t>bạn</a:t>
            </a:r>
            <a:r>
              <a:rPr lang="en-US" sz="2400" dirty="0"/>
              <a:t> </a:t>
            </a:r>
            <a:r>
              <a:rPr lang="en-US" sz="2400" dirty="0" err="1"/>
              <a:t>ngay</a:t>
            </a:r>
            <a:r>
              <a:rPr lang="en-US" sz="2400" dirty="0"/>
              <a:t> </a:t>
            </a:r>
            <a:r>
              <a:rPr lang="en-US" sz="2400" dirty="0" err="1"/>
              <a:t>cả</a:t>
            </a:r>
            <a:r>
              <a:rPr lang="en-US" sz="2400" dirty="0"/>
              <a:t> </a:t>
            </a:r>
            <a:r>
              <a:rPr lang="en-US" sz="2400" dirty="0" err="1"/>
              <a:t>khi</a:t>
            </a:r>
            <a:r>
              <a:rPr lang="en-US" sz="2400" dirty="0"/>
              <a:t> </a:t>
            </a:r>
            <a:r>
              <a:rPr lang="en-US" sz="2400" dirty="0" err="1"/>
              <a:t>tôi</a:t>
            </a:r>
            <a:r>
              <a:rPr lang="en-US" sz="2400" dirty="0"/>
              <a:t> </a:t>
            </a:r>
            <a:r>
              <a:rPr lang="en-US" sz="2400" dirty="0" err="1"/>
              <a:t>muốn</a:t>
            </a:r>
            <a:r>
              <a:rPr lang="en-US" sz="2400" dirty="0"/>
              <a:t>. [</a:t>
            </a:r>
            <a:r>
              <a:rPr lang="en-US" sz="2400" dirty="0" err="1"/>
              <a:t>Nhấn</a:t>
            </a:r>
            <a:r>
              <a:rPr lang="en-US" sz="2400" dirty="0"/>
              <a:t> </a:t>
            </a:r>
            <a:r>
              <a:rPr lang="en-US" sz="2400" dirty="0" err="1"/>
              <a:t>mạnh</a:t>
            </a:r>
            <a:r>
              <a:rPr lang="en-US" sz="2400" dirty="0"/>
              <a:t> </a:t>
            </a:r>
            <a:r>
              <a:rPr lang="en-US" sz="2400" dirty="0" err="1"/>
              <a:t>tính</a:t>
            </a:r>
            <a:r>
              <a:rPr lang="en-US" sz="2400" dirty="0"/>
              <a:t> </a:t>
            </a:r>
            <a:r>
              <a:rPr lang="en-US" sz="2400" dirty="0" err="1"/>
              <a:t>tự</a:t>
            </a:r>
            <a:r>
              <a:rPr lang="en-US" sz="2400" dirty="0"/>
              <a:t> </a:t>
            </a:r>
            <a:r>
              <a:rPr lang="en-US" sz="2400" dirty="0" err="1"/>
              <a:t>chủ</a:t>
            </a:r>
            <a:r>
              <a:rPr lang="en-US" sz="2400" dirty="0"/>
              <a:t>]</a:t>
            </a:r>
          </a:p>
          <a:p>
            <a:pPr lvl="2">
              <a:buFontTx/>
              <a:buChar char="-"/>
            </a:pPr>
            <a:endParaRPr lang="en-US" sz="2400" dirty="0"/>
          </a:p>
          <a:p>
            <a:pPr marL="777240" lvl="2" indent="0">
              <a:buNone/>
            </a:pPr>
            <a:r>
              <a:rPr lang="en-US" sz="2400" dirty="0"/>
              <a:t>- </a:t>
            </a:r>
            <a:r>
              <a:rPr lang="en-US" sz="2400" dirty="0" err="1"/>
              <a:t>Tôi</a:t>
            </a:r>
            <a:r>
              <a:rPr lang="en-US" sz="2400" dirty="0"/>
              <a:t> </a:t>
            </a:r>
            <a:r>
              <a:rPr lang="en-US" sz="2400" dirty="0" err="1"/>
              <a:t>rất</a:t>
            </a:r>
            <a:r>
              <a:rPr lang="en-US" sz="2400" dirty="0"/>
              <a:t> </a:t>
            </a:r>
            <a:r>
              <a:rPr lang="en-US" sz="2400" dirty="0" err="1"/>
              <a:t>ghét</a:t>
            </a:r>
            <a:r>
              <a:rPr lang="en-US" sz="2400" dirty="0"/>
              <a:t> </a:t>
            </a:r>
            <a:r>
              <a:rPr lang="en-US" sz="2400" dirty="0" err="1"/>
              <a:t>khi</a:t>
            </a:r>
            <a:r>
              <a:rPr lang="en-US" sz="2400" dirty="0"/>
              <a:t> </a:t>
            </a:r>
            <a:r>
              <a:rPr lang="en-US" sz="2400" dirty="0" err="1"/>
              <a:t>tôi</a:t>
            </a:r>
            <a:r>
              <a:rPr lang="en-US" sz="2400" dirty="0"/>
              <a:t> </a:t>
            </a:r>
            <a:r>
              <a:rPr lang="en-US" sz="2400" dirty="0" err="1"/>
              <a:t>không</a:t>
            </a:r>
            <a:r>
              <a:rPr lang="en-US" sz="2400" dirty="0"/>
              <a:t> </a:t>
            </a:r>
            <a:r>
              <a:rPr lang="en-US" sz="2400" dirty="0" err="1"/>
              <a:t>thể</a:t>
            </a:r>
            <a:r>
              <a:rPr lang="en-US" sz="2400" dirty="0"/>
              <a:t> </a:t>
            </a:r>
            <a:r>
              <a:rPr lang="en-US" sz="2400" dirty="0" err="1"/>
              <a:t>ăn</a:t>
            </a:r>
            <a:r>
              <a:rPr lang="en-US" sz="2400" dirty="0"/>
              <a:t> </a:t>
            </a:r>
            <a:r>
              <a:rPr lang="en-US" sz="2400" dirty="0" err="1"/>
              <a:t>bất</a:t>
            </a:r>
            <a:r>
              <a:rPr lang="en-US" sz="2400" dirty="0"/>
              <a:t> </a:t>
            </a:r>
            <a:r>
              <a:rPr lang="en-US" sz="2400" dirty="0" err="1"/>
              <a:t>cứ</a:t>
            </a:r>
            <a:r>
              <a:rPr lang="en-US" sz="2400" dirty="0"/>
              <a:t> </a:t>
            </a:r>
            <a:r>
              <a:rPr lang="en-US" sz="2400" dirty="0" err="1"/>
              <a:t>thứ</a:t>
            </a:r>
            <a:r>
              <a:rPr lang="en-US" sz="2400" dirty="0"/>
              <a:t> </a:t>
            </a:r>
            <a:r>
              <a:rPr lang="en-US" sz="2400" dirty="0" err="1"/>
              <a:t>gì</a:t>
            </a:r>
            <a:r>
              <a:rPr lang="en-US" sz="2400" dirty="0"/>
              <a:t> </a:t>
            </a:r>
            <a:r>
              <a:rPr lang="en-US" sz="2400" dirty="0" err="1"/>
              <a:t>tôi</a:t>
            </a:r>
            <a:r>
              <a:rPr lang="en-US" sz="2400" dirty="0"/>
              <a:t> </a:t>
            </a:r>
            <a:r>
              <a:rPr lang="en-US" sz="2400" dirty="0" err="1"/>
              <a:t>muốn</a:t>
            </a:r>
            <a:r>
              <a:rPr lang="en-US" sz="2400" dirty="0"/>
              <a:t>.</a:t>
            </a:r>
          </a:p>
          <a:p>
            <a:pPr marL="777240" lvl="2" indent="0">
              <a:buNone/>
            </a:pPr>
            <a:r>
              <a:rPr lang="en-US" sz="2400" dirty="0"/>
              <a:t>- </a:t>
            </a:r>
            <a:r>
              <a:rPr lang="en-US" sz="2400" dirty="0" err="1"/>
              <a:t>Thật</a:t>
            </a:r>
            <a:r>
              <a:rPr lang="en-US" sz="2400" dirty="0"/>
              <a:t> </a:t>
            </a:r>
            <a:r>
              <a:rPr lang="en-US" sz="2400" dirty="0" err="1"/>
              <a:t>là</a:t>
            </a:r>
            <a:r>
              <a:rPr lang="en-US" sz="2400" dirty="0"/>
              <a:t> </a:t>
            </a:r>
            <a:r>
              <a:rPr lang="en-US" sz="2400" dirty="0" err="1"/>
              <a:t>khó</a:t>
            </a:r>
            <a:r>
              <a:rPr lang="en-US" sz="2400" dirty="0"/>
              <a:t> </a:t>
            </a:r>
            <a:r>
              <a:rPr lang="en-US" sz="2400" dirty="0" err="1"/>
              <a:t>khăn</a:t>
            </a:r>
            <a:r>
              <a:rPr lang="en-US" sz="2400" dirty="0"/>
              <a:t> </a:t>
            </a:r>
            <a:r>
              <a:rPr lang="en-US" sz="2400" dirty="0" err="1"/>
              <a:t>lúc</a:t>
            </a:r>
            <a:r>
              <a:rPr lang="en-US" sz="2400" dirty="0"/>
              <a:t> </a:t>
            </a:r>
            <a:r>
              <a:rPr lang="en-US" sz="2400" dirty="0" err="1"/>
              <a:t>nào</a:t>
            </a:r>
            <a:r>
              <a:rPr lang="en-US" sz="2400" dirty="0"/>
              <a:t> </a:t>
            </a:r>
            <a:r>
              <a:rPr lang="en-US" sz="2400" dirty="0" err="1"/>
              <a:t>cũng</a:t>
            </a:r>
            <a:r>
              <a:rPr lang="en-US" sz="2400" dirty="0"/>
              <a:t> </a:t>
            </a:r>
            <a:r>
              <a:rPr lang="en-US" sz="2400" dirty="0" err="1"/>
              <a:t>phải</a:t>
            </a:r>
            <a:r>
              <a:rPr lang="en-US" sz="2400" dirty="0"/>
              <a:t> </a:t>
            </a:r>
            <a:r>
              <a:rPr lang="en-US" sz="2400" dirty="0" err="1"/>
              <a:t>lựa</a:t>
            </a:r>
            <a:r>
              <a:rPr lang="en-US" sz="2400" dirty="0"/>
              <a:t> </a:t>
            </a:r>
            <a:r>
              <a:rPr lang="en-US" sz="2400" dirty="0" err="1"/>
              <a:t>chọn</a:t>
            </a:r>
            <a:r>
              <a:rPr lang="en-US" sz="2400" dirty="0"/>
              <a:t> </a:t>
            </a:r>
            <a:r>
              <a:rPr lang="en-US" sz="2400" dirty="0" err="1"/>
              <a:t>thực</a:t>
            </a:r>
            <a:r>
              <a:rPr lang="en-US" sz="2400" dirty="0"/>
              <a:t> </a:t>
            </a:r>
            <a:r>
              <a:rPr lang="en-US" sz="2400" dirty="0" err="1"/>
              <a:t>phẩm</a:t>
            </a:r>
            <a:r>
              <a:rPr lang="en-US" sz="2400" dirty="0"/>
              <a:t>. [</a:t>
            </a:r>
            <a:r>
              <a:rPr lang="en-US" sz="2400" dirty="0" err="1"/>
              <a:t>Đổi</a:t>
            </a:r>
            <a:r>
              <a:rPr lang="en-US" sz="2400" dirty="0"/>
              <a:t> </a:t>
            </a:r>
            <a:r>
              <a:rPr lang="en-US" sz="2400" dirty="0" err="1"/>
              <a:t>góc</a:t>
            </a:r>
            <a:r>
              <a:rPr lang="en-US" sz="2400" dirty="0"/>
              <a:t> </a:t>
            </a:r>
            <a:r>
              <a:rPr lang="en-US" sz="2400" dirty="0" err="1"/>
              <a:t>nhìn</a:t>
            </a:r>
            <a:r>
              <a:rPr lang="en-US" sz="2400" dirty="0"/>
              <a:t>]</a:t>
            </a:r>
            <a:endParaRPr lang="en-US" dirty="0"/>
          </a:p>
          <a:p>
            <a:pPr lvl="3"/>
            <a:endParaRPr lang="en-US" dirty="0"/>
          </a:p>
          <a:p>
            <a:pPr marL="411480" lvl="1" indent="0">
              <a:buNone/>
            </a:pPr>
            <a:endParaRPr lang="en-US" dirty="0"/>
          </a:p>
          <a:p>
            <a:pPr marL="411480" lvl="1" indent="0">
              <a:buNone/>
            </a:pPr>
            <a:endParaRPr lang="en-US"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extLst>
      <p:ext uri="{BB962C8B-B14F-4D97-AF65-F5344CB8AC3E}">
        <p14:creationId xmlns:p14="http://schemas.microsoft.com/office/powerpoint/2010/main" val="336135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wipe(down)">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1000"/>
                                        <p:tgtEl>
                                          <p:spTgt spid="3">
                                            <p:txEl>
                                              <p:pRg st="7" end="7"/>
                                            </p:txEl>
                                          </p:spTgt>
                                        </p:tgtEl>
                                      </p:cBhvr>
                                    </p:animEffect>
                                    <p:anim calcmode="lin" valueType="num">
                                      <p:cBhvr>
                                        <p:cTn id="2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wipe(down)">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GĐ KHƠI GỢI</a:t>
            </a:r>
            <a:br>
              <a:rPr lang="en-US" dirty="0"/>
            </a:br>
            <a:r>
              <a:rPr lang="en-US" sz="3600" dirty="0"/>
              <a:t>ĐÁP ỨNG B ẤT HÒA </a:t>
            </a:r>
            <a:r>
              <a:rPr lang="en-US" sz="3600" dirty="0" smtClean="0"/>
              <a:t>(3)</a:t>
            </a:r>
            <a:endParaRPr lang="en-US" sz="2800" dirty="0"/>
          </a:p>
        </p:txBody>
      </p:sp>
      <p:sp>
        <p:nvSpPr>
          <p:cNvPr id="3" name="Content Placeholder 2"/>
          <p:cNvSpPr>
            <a:spLocks noGrp="1"/>
          </p:cNvSpPr>
          <p:nvPr>
            <p:ph idx="1"/>
          </p:nvPr>
        </p:nvSpPr>
        <p:spPr>
          <a:xfrm>
            <a:off x="457199" y="1417638"/>
            <a:ext cx="7838661" cy="4983162"/>
          </a:xfrm>
        </p:spPr>
        <p:txBody>
          <a:bodyPr>
            <a:noAutofit/>
          </a:bodyPr>
          <a:lstStyle/>
          <a:p>
            <a:pPr marL="114300" indent="0">
              <a:buNone/>
            </a:pPr>
            <a:r>
              <a:rPr lang="en-US" sz="2600" b="1" i="1" dirty="0" err="1"/>
              <a:t>Xin lỗi</a:t>
            </a:r>
          </a:p>
          <a:p>
            <a:r>
              <a:rPr lang="en-US" sz="2600" dirty="0"/>
              <a:t>"</a:t>
            </a:r>
            <a:r>
              <a:rPr lang="en-US" sz="2600" dirty="0" err="1"/>
              <a:t>Ồ</a:t>
            </a:r>
            <a:r>
              <a:rPr lang="en-US" sz="2600" dirty="0"/>
              <a:t> </a:t>
            </a:r>
            <a:r>
              <a:rPr lang="en-US" sz="2600" dirty="0" err="1"/>
              <a:t>xin</a:t>
            </a:r>
            <a:r>
              <a:rPr lang="en-US" sz="2600" dirty="0"/>
              <a:t> </a:t>
            </a:r>
            <a:r>
              <a:rPr lang="en-US" sz="2600" dirty="0" err="1"/>
              <a:t>lỗi</a:t>
            </a:r>
            <a:r>
              <a:rPr lang="en-US" sz="2600" dirty="0"/>
              <a:t>. </a:t>
            </a:r>
            <a:r>
              <a:rPr lang="en-US" sz="2600" dirty="0" err="1"/>
              <a:t>Tôi</a:t>
            </a:r>
            <a:r>
              <a:rPr lang="en-US" sz="2600" dirty="0"/>
              <a:t> </a:t>
            </a:r>
            <a:r>
              <a:rPr lang="en-US" sz="2600" dirty="0" err="1"/>
              <a:t>đã</a:t>
            </a:r>
            <a:r>
              <a:rPr lang="en-US" sz="2600" dirty="0"/>
              <a:t> </a:t>
            </a:r>
            <a:r>
              <a:rPr lang="en-US" sz="2600" dirty="0" err="1"/>
              <a:t>hiểu</a:t>
            </a:r>
            <a:r>
              <a:rPr lang="en-US" sz="2600" dirty="0"/>
              <a:t> </a:t>
            </a:r>
            <a:r>
              <a:rPr lang="en-US" sz="2600" dirty="0" err="1"/>
              <a:t>lầm</a:t>
            </a:r>
            <a:r>
              <a:rPr lang="en-US" sz="2600" dirty="0"/>
              <a:t> </a:t>
            </a:r>
            <a:r>
              <a:rPr lang="en-US" sz="2600" dirty="0" err="1"/>
              <a:t>bạn</a:t>
            </a:r>
            <a:r>
              <a:rPr lang="en-US" sz="2600" dirty="0" smtClean="0"/>
              <a:t>."</a:t>
            </a:r>
            <a:endParaRPr lang="en-US" sz="2600" dirty="0"/>
          </a:p>
          <a:p>
            <a:r>
              <a:rPr lang="en-US" sz="2600" dirty="0"/>
              <a:t>"</a:t>
            </a:r>
            <a:r>
              <a:rPr lang="en-US" sz="2600" dirty="0" err="1"/>
              <a:t>Có</a:t>
            </a:r>
            <a:r>
              <a:rPr lang="en-US" sz="2600" dirty="0"/>
              <a:t> </a:t>
            </a:r>
            <a:r>
              <a:rPr lang="en-US" sz="2600" dirty="0" err="1"/>
              <a:t>vẻ</a:t>
            </a:r>
            <a:r>
              <a:rPr lang="en-US" sz="2600" dirty="0"/>
              <a:t> </a:t>
            </a:r>
            <a:r>
              <a:rPr lang="en-US" sz="2600" dirty="0" err="1"/>
              <a:t>như</a:t>
            </a:r>
            <a:r>
              <a:rPr lang="en-US" sz="2600" dirty="0"/>
              <a:t> </a:t>
            </a:r>
            <a:r>
              <a:rPr lang="en-US" sz="2600" dirty="0" err="1"/>
              <a:t>tôi</a:t>
            </a:r>
            <a:r>
              <a:rPr lang="en-US" sz="2600" dirty="0"/>
              <a:t> </a:t>
            </a:r>
            <a:r>
              <a:rPr lang="en-US" sz="2600" dirty="0" err="1"/>
              <a:t>đã</a:t>
            </a:r>
            <a:r>
              <a:rPr lang="en-US" sz="2600" dirty="0"/>
              <a:t> </a:t>
            </a:r>
            <a:r>
              <a:rPr lang="en-US" sz="2600" dirty="0" err="1"/>
              <a:t>xúc</a:t>
            </a:r>
            <a:r>
              <a:rPr lang="en-US" sz="2600" dirty="0"/>
              <a:t> </a:t>
            </a:r>
            <a:r>
              <a:rPr lang="en-US" sz="2600" dirty="0" err="1"/>
              <a:t>phạm</a:t>
            </a:r>
            <a:r>
              <a:rPr lang="en-US" sz="2600" dirty="0"/>
              <a:t> </a:t>
            </a:r>
            <a:r>
              <a:rPr lang="en-US" sz="2600" dirty="0" err="1"/>
              <a:t>bạn</a:t>
            </a:r>
            <a:r>
              <a:rPr lang="en-US" sz="2600" dirty="0"/>
              <a:t>."</a:t>
            </a:r>
          </a:p>
          <a:p>
            <a:r>
              <a:rPr lang="en-US" sz="2600" dirty="0"/>
              <a:t>"</a:t>
            </a:r>
            <a:r>
              <a:rPr lang="en-US" sz="2600" dirty="0" err="1"/>
              <a:t>Tôi</a:t>
            </a:r>
            <a:r>
              <a:rPr lang="en-US" sz="2600" dirty="0"/>
              <a:t> </a:t>
            </a:r>
            <a:r>
              <a:rPr lang="en-US" sz="2600" dirty="0" err="1"/>
              <a:t>không</a:t>
            </a:r>
            <a:r>
              <a:rPr lang="en-US" sz="2600" dirty="0"/>
              <a:t> </a:t>
            </a:r>
            <a:r>
              <a:rPr lang="en-US" sz="2600" dirty="0" err="1"/>
              <a:t>có</a:t>
            </a:r>
            <a:r>
              <a:rPr lang="en-US" sz="2600" dirty="0"/>
              <a:t> </a:t>
            </a:r>
            <a:r>
              <a:rPr lang="en-US" sz="2600" dirty="0" err="1"/>
              <a:t>ý</a:t>
            </a:r>
            <a:r>
              <a:rPr lang="en-US" sz="2600" dirty="0"/>
              <a:t> </a:t>
            </a:r>
            <a:r>
              <a:rPr lang="en-US" sz="2600" dirty="0" err="1"/>
              <a:t>dạy</a:t>
            </a:r>
            <a:r>
              <a:rPr lang="en-US" sz="2600" dirty="0"/>
              <a:t> </a:t>
            </a:r>
            <a:r>
              <a:rPr lang="en-US" sz="2600" dirty="0" err="1"/>
              <a:t>bảo</a:t>
            </a:r>
            <a:r>
              <a:rPr lang="en-US" sz="2600" dirty="0"/>
              <a:t>."</a:t>
            </a:r>
          </a:p>
          <a:p>
            <a:endParaRPr lang="en-US" sz="900" dirty="0"/>
          </a:p>
          <a:p>
            <a:pPr marL="114300" indent="0">
              <a:buNone/>
            </a:pPr>
            <a:r>
              <a:rPr lang="en-US" sz="2600" b="1" i="1" dirty="0" err="1"/>
              <a:t>Xác nhận/khẳng định</a:t>
            </a:r>
          </a:p>
          <a:p>
            <a:pPr marL="114300" indent="0">
              <a:buNone/>
            </a:pPr>
            <a:r>
              <a:rPr lang="en-US" sz="2600" dirty="0"/>
              <a:t>- </a:t>
            </a:r>
            <a:r>
              <a:rPr lang="en-US" sz="2600" dirty="0" err="1"/>
              <a:t>Tôi</a:t>
            </a:r>
            <a:r>
              <a:rPr lang="en-US" sz="2600" dirty="0"/>
              <a:t> </a:t>
            </a:r>
            <a:r>
              <a:rPr lang="en-US" sz="2600" dirty="0" err="1"/>
              <a:t>có</a:t>
            </a:r>
            <a:r>
              <a:rPr lang="en-US" sz="2600" dirty="0"/>
              <a:t> </a:t>
            </a:r>
            <a:r>
              <a:rPr lang="en-US" sz="2600" dirty="0" err="1"/>
              <a:t>thể</a:t>
            </a:r>
            <a:r>
              <a:rPr lang="en-US" sz="2600" dirty="0"/>
              <a:t> </a:t>
            </a:r>
            <a:r>
              <a:rPr lang="en-US" sz="2600" dirty="0" err="1"/>
              <a:t>tự</a:t>
            </a:r>
            <a:r>
              <a:rPr lang="en-US" sz="2600" dirty="0"/>
              <a:t> </a:t>
            </a:r>
            <a:r>
              <a:rPr lang="en-US" sz="2600" dirty="0" err="1"/>
              <a:t>mình</a:t>
            </a:r>
            <a:r>
              <a:rPr lang="en-US" sz="2600" dirty="0"/>
              <a:t> </a:t>
            </a:r>
            <a:r>
              <a:rPr lang="en-US" sz="2600" dirty="0" err="1"/>
              <a:t>làm</a:t>
            </a:r>
            <a:r>
              <a:rPr lang="en-US" sz="2600" dirty="0"/>
              <a:t> </a:t>
            </a:r>
            <a:r>
              <a:rPr lang="en-US" sz="2600" dirty="0" err="1"/>
              <a:t>được</a:t>
            </a:r>
            <a:r>
              <a:rPr lang="en-US" sz="2600" dirty="0"/>
              <a:t>, </a:t>
            </a:r>
            <a:r>
              <a:rPr lang="en-US" sz="2600" dirty="0" err="1"/>
              <a:t>không</a:t>
            </a:r>
            <a:r>
              <a:rPr lang="en-US" sz="2600" dirty="0"/>
              <a:t> </a:t>
            </a:r>
            <a:r>
              <a:rPr lang="en-US" sz="2600" dirty="0" err="1"/>
              <a:t>cần</a:t>
            </a:r>
            <a:r>
              <a:rPr lang="en-US" sz="2600" dirty="0"/>
              <a:t> </a:t>
            </a:r>
            <a:r>
              <a:rPr lang="en-US" sz="2600" dirty="0" err="1"/>
              <a:t>sự</a:t>
            </a:r>
            <a:r>
              <a:rPr lang="en-US" sz="2600" dirty="0"/>
              <a:t> </a:t>
            </a:r>
            <a:r>
              <a:rPr lang="en-US" sz="2600" dirty="0" err="1"/>
              <a:t>giúp</a:t>
            </a:r>
            <a:r>
              <a:rPr lang="en-US" sz="2600" dirty="0"/>
              <a:t> </a:t>
            </a:r>
            <a:r>
              <a:rPr lang="en-US" sz="2600" dirty="0" err="1"/>
              <a:t>đỡ</a:t>
            </a:r>
            <a:r>
              <a:rPr lang="en-US" sz="2600" dirty="0"/>
              <a:t> </a:t>
            </a:r>
            <a:r>
              <a:rPr lang="en-US" sz="2600" dirty="0" err="1"/>
              <a:t>của</a:t>
            </a:r>
            <a:r>
              <a:rPr lang="en-US" sz="2600" dirty="0"/>
              <a:t> </a:t>
            </a:r>
            <a:r>
              <a:rPr lang="en-US" sz="2600" dirty="0" err="1"/>
              <a:t>bạn</a:t>
            </a:r>
            <a:r>
              <a:rPr lang="en-US" sz="2600" dirty="0"/>
              <a:t>!</a:t>
            </a:r>
          </a:p>
          <a:p>
            <a:pPr marL="114300" indent="0">
              <a:buNone/>
            </a:pPr>
            <a:r>
              <a:rPr lang="en-US" sz="2600" dirty="0"/>
              <a:t>- </a:t>
            </a:r>
            <a:r>
              <a:rPr lang="en-US" sz="2600" dirty="0" err="1"/>
              <a:t>Một</a:t>
            </a:r>
            <a:r>
              <a:rPr lang="en-US" sz="2600" dirty="0"/>
              <a:t> </a:t>
            </a:r>
            <a:r>
              <a:rPr lang="en-US" sz="2600" dirty="0" err="1"/>
              <a:t>khi</a:t>
            </a:r>
            <a:r>
              <a:rPr lang="en-US" sz="2600" dirty="0"/>
              <a:t> </a:t>
            </a:r>
            <a:r>
              <a:rPr lang="en-US" sz="2600" dirty="0" err="1"/>
              <a:t>bạn</a:t>
            </a:r>
            <a:r>
              <a:rPr lang="en-US" sz="2600" dirty="0"/>
              <a:t> </a:t>
            </a:r>
            <a:r>
              <a:rPr lang="en-US" sz="2600" dirty="0" err="1"/>
              <a:t>đã</a:t>
            </a:r>
            <a:r>
              <a:rPr lang="en-US" sz="2600" dirty="0"/>
              <a:t> </a:t>
            </a:r>
            <a:r>
              <a:rPr lang="en-US" sz="2600" dirty="0" err="1"/>
              <a:t>suy</a:t>
            </a:r>
            <a:r>
              <a:rPr lang="en-US" sz="2600" dirty="0"/>
              <a:t> </a:t>
            </a:r>
            <a:r>
              <a:rPr lang="en-US" sz="2600" dirty="0" err="1"/>
              <a:t>nghĩ</a:t>
            </a:r>
            <a:r>
              <a:rPr lang="en-US" sz="2600" dirty="0"/>
              <a:t> </a:t>
            </a:r>
            <a:r>
              <a:rPr lang="en-US" sz="2600" dirty="0" err="1"/>
              <a:t>về</a:t>
            </a:r>
            <a:r>
              <a:rPr lang="en-US" sz="2600" dirty="0"/>
              <a:t> </a:t>
            </a:r>
            <a:r>
              <a:rPr lang="en-US" sz="2600" dirty="0" err="1"/>
              <a:t>một</a:t>
            </a:r>
            <a:r>
              <a:rPr lang="en-US" sz="2600" dirty="0"/>
              <a:t> </a:t>
            </a:r>
            <a:r>
              <a:rPr lang="en-US" sz="2600" dirty="0" err="1"/>
              <a:t>điều</a:t>
            </a:r>
            <a:r>
              <a:rPr lang="en-US" sz="2600" dirty="0"/>
              <a:t> </a:t>
            </a:r>
            <a:r>
              <a:rPr lang="en-US" sz="2600" dirty="0" err="1"/>
              <a:t>gì</a:t>
            </a:r>
            <a:r>
              <a:rPr lang="en-US" sz="2600" dirty="0"/>
              <a:t>, </a:t>
            </a:r>
            <a:r>
              <a:rPr lang="en-US" sz="2600" dirty="0" err="1"/>
              <a:t>bạn</a:t>
            </a:r>
            <a:r>
              <a:rPr lang="en-US" sz="2600" dirty="0"/>
              <a:t> </a:t>
            </a:r>
            <a:r>
              <a:rPr lang="en-US" sz="2600" dirty="0" err="1"/>
              <a:t>có</a:t>
            </a:r>
            <a:r>
              <a:rPr lang="en-US" sz="2600" dirty="0"/>
              <a:t> </a:t>
            </a:r>
            <a:r>
              <a:rPr lang="en-US" sz="2600" dirty="0" err="1"/>
              <a:t>thể</a:t>
            </a:r>
            <a:r>
              <a:rPr lang="en-US" sz="2600" dirty="0"/>
              <a:t> </a:t>
            </a:r>
            <a:r>
              <a:rPr lang="en-US" sz="2600" dirty="0" err="1"/>
              <a:t>tự</a:t>
            </a:r>
            <a:r>
              <a:rPr lang="en-US" sz="2600" dirty="0"/>
              <a:t> </a:t>
            </a:r>
            <a:r>
              <a:rPr lang="en-US" sz="2600" dirty="0" err="1"/>
              <a:t>làm</a:t>
            </a:r>
            <a:r>
              <a:rPr lang="en-US" sz="2600" dirty="0"/>
              <a:t> </a:t>
            </a:r>
            <a:r>
              <a:rPr lang="en-US" sz="2600" dirty="0" err="1"/>
              <a:t>được</a:t>
            </a:r>
            <a:r>
              <a:rPr lang="en-US" sz="2600" dirty="0"/>
              <a:t>.</a:t>
            </a:r>
          </a:p>
          <a:p>
            <a:pPr marL="114300" indent="0">
              <a:buNone/>
            </a:pPr>
            <a:endParaRPr lang="en-US" sz="900" dirty="0"/>
          </a:p>
          <a:p>
            <a:pPr marL="114300" indent="0">
              <a:buNone/>
            </a:pPr>
            <a:r>
              <a:rPr lang="en-US" sz="2600" dirty="0"/>
              <a:t>- </a:t>
            </a:r>
            <a:r>
              <a:rPr lang="en-US" sz="2600" dirty="0" err="1"/>
              <a:t>Bạn</a:t>
            </a:r>
            <a:r>
              <a:rPr lang="en-US" sz="2600" dirty="0"/>
              <a:t> </a:t>
            </a:r>
            <a:r>
              <a:rPr lang="en-US" sz="2600" dirty="0" err="1"/>
              <a:t>không</a:t>
            </a:r>
            <a:r>
              <a:rPr lang="en-US" sz="2600" dirty="0"/>
              <a:t> </a:t>
            </a:r>
            <a:r>
              <a:rPr lang="en-US" sz="2600" dirty="0" err="1"/>
              <a:t>biết</a:t>
            </a:r>
            <a:r>
              <a:rPr lang="en-US" sz="2600" dirty="0"/>
              <a:t> </a:t>
            </a:r>
            <a:r>
              <a:rPr lang="en-US" sz="2600" dirty="0" err="1"/>
              <a:t>gì</a:t>
            </a:r>
            <a:r>
              <a:rPr lang="en-US" sz="2600" dirty="0"/>
              <a:t> </a:t>
            </a:r>
            <a:r>
              <a:rPr lang="en-US" sz="2600" dirty="0" err="1"/>
              <a:t>về</a:t>
            </a:r>
            <a:r>
              <a:rPr lang="en-US" sz="2600" dirty="0"/>
              <a:t> </a:t>
            </a:r>
            <a:r>
              <a:rPr lang="en-US" sz="2600" dirty="0" err="1"/>
              <a:t>vấn</a:t>
            </a:r>
            <a:r>
              <a:rPr lang="en-US" sz="2600" dirty="0"/>
              <a:t> </a:t>
            </a:r>
            <a:r>
              <a:rPr lang="en-US" sz="2600" dirty="0" err="1"/>
              <a:t>đề</a:t>
            </a:r>
            <a:r>
              <a:rPr lang="en-US" sz="2600" dirty="0"/>
              <a:t> </a:t>
            </a:r>
            <a:r>
              <a:rPr lang="en-US" sz="2600" dirty="0" err="1"/>
              <a:t>này</a:t>
            </a:r>
            <a:r>
              <a:rPr lang="en-US" sz="2600" dirty="0"/>
              <a:t> </a:t>
            </a:r>
            <a:r>
              <a:rPr lang="en-US" sz="2600" dirty="0" err="1"/>
              <a:t>hết</a:t>
            </a:r>
            <a:r>
              <a:rPr lang="en-US" sz="2600" dirty="0"/>
              <a:t>.</a:t>
            </a:r>
          </a:p>
          <a:p>
            <a:pPr marL="114300" indent="0">
              <a:buNone/>
            </a:pPr>
            <a:r>
              <a:rPr lang="en-US" sz="2600" dirty="0"/>
              <a:t>- </a:t>
            </a:r>
            <a:r>
              <a:rPr lang="en-US" sz="2600" dirty="0" err="1"/>
              <a:t>Bạn</a:t>
            </a:r>
            <a:r>
              <a:rPr lang="en-US" sz="2600" dirty="0"/>
              <a:t> </a:t>
            </a:r>
            <a:r>
              <a:rPr lang="en-US" sz="2600" dirty="0" err="1"/>
              <a:t>đã</a:t>
            </a:r>
            <a:r>
              <a:rPr lang="en-US" sz="2600" dirty="0"/>
              <a:t> </a:t>
            </a:r>
            <a:r>
              <a:rPr lang="en-US" sz="2600" dirty="0" err="1"/>
              <a:t>thực</a:t>
            </a:r>
            <a:r>
              <a:rPr lang="en-US" sz="2600" dirty="0"/>
              <a:t> </a:t>
            </a:r>
            <a:r>
              <a:rPr lang="en-US" sz="2600" dirty="0" err="1"/>
              <a:t>sự</a:t>
            </a:r>
            <a:r>
              <a:rPr lang="en-US" sz="2600" dirty="0"/>
              <a:t> </a:t>
            </a:r>
            <a:r>
              <a:rPr lang="en-US" sz="2600" dirty="0" err="1"/>
              <a:t>nghĩ</a:t>
            </a:r>
            <a:r>
              <a:rPr lang="en-US" sz="2600" dirty="0"/>
              <a:t> </a:t>
            </a:r>
            <a:r>
              <a:rPr lang="en-US" sz="2600" dirty="0" err="1"/>
              <a:t>nhiều</a:t>
            </a:r>
            <a:r>
              <a:rPr lang="en-US" sz="2600" dirty="0"/>
              <a:t> </a:t>
            </a:r>
            <a:r>
              <a:rPr lang="en-US" sz="2600" dirty="0" err="1"/>
              <a:t>đến</a:t>
            </a:r>
            <a:r>
              <a:rPr lang="en-US" sz="2600" dirty="0"/>
              <a:t> </a:t>
            </a:r>
            <a:r>
              <a:rPr lang="en-US" sz="2600" dirty="0" err="1"/>
              <a:t>vấn</a:t>
            </a:r>
            <a:r>
              <a:rPr lang="en-US" sz="2600" dirty="0"/>
              <a:t> </a:t>
            </a:r>
            <a:r>
              <a:rPr lang="en-US" sz="2600" dirty="0" err="1"/>
              <a:t>đề</a:t>
            </a:r>
            <a:r>
              <a:rPr lang="en-US" sz="2600" dirty="0"/>
              <a:t> </a:t>
            </a:r>
            <a:r>
              <a:rPr lang="en-US" sz="2600" dirty="0" err="1"/>
              <a:t>này</a:t>
            </a:r>
            <a:r>
              <a:rPr lang="en-US" sz="2600" dirty="0"/>
              <a:t>.</a:t>
            </a:r>
          </a:p>
          <a:p>
            <a:pPr marL="114300" indent="0">
              <a:buNone/>
            </a:pPr>
            <a:endParaRPr lang="en-US" sz="2600"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GĐ KHƠI GỢI</a:t>
            </a:r>
            <a:br>
              <a:rPr lang="en-US" dirty="0"/>
            </a:br>
            <a:r>
              <a:rPr lang="en-US" sz="3600" dirty="0"/>
              <a:t>ĐÁP ỨNG B ẤT HÒA </a:t>
            </a:r>
            <a:r>
              <a:rPr lang="en-US" sz="3600" dirty="0" smtClean="0"/>
              <a:t>(4)</a:t>
            </a:r>
            <a:endParaRPr lang="en-US" sz="2800" dirty="0"/>
          </a:p>
        </p:txBody>
      </p:sp>
      <p:sp>
        <p:nvSpPr>
          <p:cNvPr id="3" name="Content Placeholder 2"/>
          <p:cNvSpPr>
            <a:spLocks noGrp="1"/>
          </p:cNvSpPr>
          <p:nvPr>
            <p:ph idx="1"/>
          </p:nvPr>
        </p:nvSpPr>
        <p:spPr>
          <a:xfrm>
            <a:off x="280035" y="1569720"/>
            <a:ext cx="7620000" cy="5234940"/>
          </a:xfrm>
        </p:spPr>
        <p:txBody>
          <a:bodyPr>
            <a:normAutofit lnSpcReduction="10000"/>
          </a:bodyPr>
          <a:lstStyle/>
          <a:p>
            <a:pPr marL="114300" indent="0" algn="just">
              <a:buNone/>
            </a:pPr>
            <a:r>
              <a:rPr lang="en-US" sz="2600" b="1" dirty="0" err="1"/>
              <a:t>Chuyển</a:t>
            </a:r>
            <a:r>
              <a:rPr lang="en-US" sz="2600" b="1" dirty="0"/>
              <a:t> </a:t>
            </a:r>
            <a:r>
              <a:rPr lang="en-US" sz="2600" b="1" dirty="0" err="1"/>
              <a:t>đổi</a:t>
            </a:r>
            <a:r>
              <a:rPr lang="en-US" sz="2600" b="1" dirty="0"/>
              <a:t> </a:t>
            </a:r>
            <a:r>
              <a:rPr lang="en-US" sz="2600" b="1" dirty="0" err="1"/>
              <a:t>chủ</a:t>
            </a:r>
            <a:r>
              <a:rPr lang="en-US" sz="2600" b="1" dirty="0"/>
              <a:t> </a:t>
            </a:r>
            <a:r>
              <a:rPr lang="en-US" sz="2600" b="1" dirty="0" err="1"/>
              <a:t>đề</a:t>
            </a:r>
            <a:endParaRPr lang="en-US" sz="2600" b="1" dirty="0"/>
          </a:p>
          <a:p>
            <a:pPr marL="114300" indent="0" algn="just">
              <a:buNone/>
            </a:pPr>
            <a:r>
              <a:rPr lang="en-US" sz="2600" dirty="0"/>
              <a:t>- </a:t>
            </a:r>
            <a:r>
              <a:rPr lang="en-US" sz="2600" dirty="0" err="1"/>
              <a:t>Bạn</a:t>
            </a:r>
            <a:r>
              <a:rPr lang="en-US" sz="2600" dirty="0"/>
              <a:t> </a:t>
            </a:r>
            <a:r>
              <a:rPr lang="en-US" sz="2600" dirty="0" err="1"/>
              <a:t>nói</a:t>
            </a:r>
            <a:r>
              <a:rPr lang="en-US" sz="2600" dirty="0"/>
              <a:t> </a:t>
            </a:r>
            <a:r>
              <a:rPr lang="en-US" sz="2600" dirty="0" err="1"/>
              <a:t>rằng</a:t>
            </a:r>
            <a:r>
              <a:rPr lang="en-US" sz="2600" dirty="0"/>
              <a:t> </a:t>
            </a:r>
            <a:r>
              <a:rPr lang="en-US" sz="2600" dirty="0" err="1"/>
              <a:t>đây</a:t>
            </a:r>
            <a:r>
              <a:rPr lang="en-US" sz="2600" dirty="0"/>
              <a:t> </a:t>
            </a:r>
            <a:r>
              <a:rPr lang="en-US" sz="2600" dirty="0" err="1"/>
              <a:t>là</a:t>
            </a:r>
            <a:r>
              <a:rPr lang="en-US" sz="2600" dirty="0"/>
              <a:t> </a:t>
            </a:r>
            <a:r>
              <a:rPr lang="en-US" sz="2600" dirty="0" err="1"/>
              <a:t>lỗi</a:t>
            </a:r>
            <a:r>
              <a:rPr lang="en-US" sz="2600" dirty="0"/>
              <a:t> </a:t>
            </a:r>
            <a:r>
              <a:rPr lang="en-US" sz="2600" dirty="0" err="1"/>
              <a:t>của</a:t>
            </a:r>
            <a:r>
              <a:rPr lang="en-US" sz="2600" dirty="0"/>
              <a:t> </a:t>
            </a:r>
            <a:r>
              <a:rPr lang="en-US" sz="2600" dirty="0" err="1"/>
              <a:t>tôi</a:t>
            </a:r>
            <a:r>
              <a:rPr lang="en-US" sz="2600" dirty="0"/>
              <a:t>, </a:t>
            </a:r>
            <a:r>
              <a:rPr lang="en-US" sz="2600" dirty="0" err="1"/>
              <a:t>rằng</a:t>
            </a:r>
            <a:r>
              <a:rPr lang="en-US" sz="2600" dirty="0"/>
              <a:t> </a:t>
            </a:r>
            <a:r>
              <a:rPr lang="en-US" sz="2600" dirty="0" err="1"/>
              <a:t>tôi</a:t>
            </a:r>
            <a:r>
              <a:rPr lang="en-US" sz="2600" dirty="0"/>
              <a:t> </a:t>
            </a:r>
            <a:r>
              <a:rPr lang="en-US" sz="2600" dirty="0" err="1"/>
              <a:t>không</a:t>
            </a:r>
            <a:r>
              <a:rPr lang="en-US" sz="2600" dirty="0"/>
              <a:t> </a:t>
            </a:r>
            <a:r>
              <a:rPr lang="en-US" sz="2600" dirty="0" err="1"/>
              <a:t>phải</a:t>
            </a:r>
            <a:r>
              <a:rPr lang="en-US" sz="2600" dirty="0"/>
              <a:t> </a:t>
            </a:r>
            <a:r>
              <a:rPr lang="en-US" sz="2600" dirty="0" err="1"/>
              <a:t>là</a:t>
            </a:r>
            <a:r>
              <a:rPr lang="en-US" sz="2600" dirty="0"/>
              <a:t> </a:t>
            </a:r>
            <a:r>
              <a:rPr lang="en-US" sz="2600" dirty="0" err="1"/>
              <a:t>một</a:t>
            </a:r>
            <a:r>
              <a:rPr lang="en-US" sz="2600" dirty="0"/>
              <a:t> </a:t>
            </a:r>
            <a:r>
              <a:rPr lang="en-US" sz="2600" dirty="0" err="1"/>
              <a:t>người</a:t>
            </a:r>
            <a:r>
              <a:rPr lang="en-US" sz="2600" dirty="0"/>
              <a:t> </a:t>
            </a:r>
            <a:r>
              <a:rPr lang="en-US" sz="2600" dirty="0" err="1"/>
              <a:t>chồng</a:t>
            </a:r>
            <a:r>
              <a:rPr lang="en-US" sz="2600" dirty="0"/>
              <a:t> </a:t>
            </a:r>
            <a:r>
              <a:rPr lang="en-US" sz="2600" dirty="0" err="1"/>
              <a:t>tốt</a:t>
            </a:r>
            <a:r>
              <a:rPr lang="en-US" sz="2600" dirty="0"/>
              <a:t>?</a:t>
            </a:r>
          </a:p>
          <a:p>
            <a:pPr marL="114300" indent="0" algn="just">
              <a:buNone/>
            </a:pPr>
            <a:r>
              <a:rPr lang="en-US" sz="2600" dirty="0"/>
              <a:t>- </a:t>
            </a:r>
            <a:r>
              <a:rPr lang="en-US" sz="2600" b="1" i="1" dirty="0" err="1"/>
              <a:t>Tôi</a:t>
            </a:r>
            <a:r>
              <a:rPr lang="en-US" sz="2600" b="1" i="1" dirty="0"/>
              <a:t> </a:t>
            </a:r>
            <a:r>
              <a:rPr lang="en-US" sz="2600" b="1" i="1" dirty="0" err="1"/>
              <a:t>không</a:t>
            </a:r>
            <a:r>
              <a:rPr lang="en-US" sz="2600" b="1" i="1" dirty="0"/>
              <a:t> </a:t>
            </a:r>
            <a:r>
              <a:rPr lang="en-US" sz="2600" b="1" i="1" dirty="0" err="1" smtClean="0"/>
              <a:t>nghĩ</a:t>
            </a:r>
            <a:r>
              <a:rPr lang="en-US" sz="2600" b="1" i="1" dirty="0" smtClean="0"/>
              <a:t> </a:t>
            </a:r>
            <a:r>
              <a:rPr lang="en-US" sz="2600" b="1" i="1" dirty="0" err="1" smtClean="0"/>
              <a:t>đến</a:t>
            </a:r>
            <a:r>
              <a:rPr lang="en-US" sz="2600" b="1" i="1" dirty="0" smtClean="0"/>
              <a:t> </a:t>
            </a:r>
            <a:r>
              <a:rPr lang="en-US" sz="2600" b="1" i="1" dirty="0" err="1"/>
              <a:t>việc</a:t>
            </a:r>
            <a:r>
              <a:rPr lang="en-US" sz="2600" b="1" i="1" dirty="0"/>
              <a:t> </a:t>
            </a:r>
            <a:r>
              <a:rPr lang="en-US" sz="2600" b="1" i="1" dirty="0" err="1"/>
              <a:t>đổ</a:t>
            </a:r>
            <a:r>
              <a:rPr lang="en-US" sz="2600" b="1" i="1" dirty="0"/>
              <a:t> </a:t>
            </a:r>
            <a:r>
              <a:rPr lang="en-US" sz="2600" b="1" i="1" dirty="0" err="1"/>
              <a:t>lỗi</a:t>
            </a:r>
            <a:r>
              <a:rPr lang="en-US" sz="2600" b="1" i="1" dirty="0"/>
              <a:t> </a:t>
            </a:r>
            <a:r>
              <a:rPr lang="en-US" sz="2600" b="1" i="1" dirty="0" err="1" smtClean="0"/>
              <a:t>cho</a:t>
            </a:r>
            <a:r>
              <a:rPr lang="en-US" sz="2600" b="1" i="1" dirty="0" smtClean="0"/>
              <a:t> </a:t>
            </a:r>
            <a:r>
              <a:rPr lang="en-US" sz="2600" b="1" i="1" dirty="0" err="1" smtClean="0"/>
              <a:t>ai</a:t>
            </a:r>
            <a:r>
              <a:rPr lang="en-US" sz="2600" b="1" i="1" dirty="0" smtClean="0"/>
              <a:t> </a:t>
            </a:r>
            <a:r>
              <a:rPr lang="en-US" sz="2600" b="1" i="1" dirty="0" err="1" smtClean="0"/>
              <a:t>hoặc</a:t>
            </a:r>
            <a:r>
              <a:rPr lang="en-US" sz="2600" b="1" i="1" dirty="0" smtClean="0"/>
              <a:t> </a:t>
            </a:r>
            <a:r>
              <a:rPr lang="en-US" sz="2600" b="1" i="1" dirty="0" err="1"/>
              <a:t>gọi</a:t>
            </a:r>
            <a:r>
              <a:rPr lang="en-US" sz="2600" b="1" i="1" dirty="0"/>
              <a:t> </a:t>
            </a:r>
            <a:r>
              <a:rPr lang="en-US" sz="2600" b="1" i="1" dirty="0" err="1" smtClean="0"/>
              <a:t>tên</a:t>
            </a:r>
            <a:r>
              <a:rPr lang="en-US" sz="2600" b="1" i="1" dirty="0"/>
              <a:t> </a:t>
            </a:r>
            <a:r>
              <a:rPr lang="en-US" sz="2600" b="1" i="1" dirty="0" err="1" smtClean="0"/>
              <a:t>vấn</a:t>
            </a:r>
            <a:r>
              <a:rPr lang="en-US" sz="2600" b="1" i="1" dirty="0" smtClean="0"/>
              <a:t> </a:t>
            </a:r>
            <a:r>
              <a:rPr lang="vi-VN" sz="2600" b="1" i="1" dirty="0" smtClean="0"/>
              <a:t>đề</a:t>
            </a:r>
            <a:r>
              <a:rPr lang="en-US" sz="2600" b="1" i="1" dirty="0"/>
              <a:t> </a:t>
            </a:r>
            <a:r>
              <a:rPr lang="en-US" sz="2600" b="1" i="1" dirty="0" err="1" smtClean="0"/>
              <a:t>của</a:t>
            </a:r>
            <a:r>
              <a:rPr lang="en-US" sz="2600" b="1" i="1" dirty="0"/>
              <a:t> </a:t>
            </a:r>
            <a:r>
              <a:rPr lang="en-US" sz="2600" b="1" i="1" dirty="0" err="1"/>
              <a:t>bạn</a:t>
            </a:r>
            <a:r>
              <a:rPr lang="en-US" sz="2600" b="1" i="1" dirty="0"/>
              <a:t>. </a:t>
            </a:r>
            <a:r>
              <a:rPr lang="en-US" sz="2600" b="1" i="1" dirty="0" err="1"/>
              <a:t>Điều</a:t>
            </a:r>
            <a:r>
              <a:rPr lang="en-US" sz="2600" b="1" i="1" dirty="0"/>
              <a:t> </a:t>
            </a:r>
            <a:r>
              <a:rPr lang="en-US" sz="2600" b="1" i="1" dirty="0" err="1"/>
              <a:t>quan</a:t>
            </a:r>
            <a:r>
              <a:rPr lang="en-US" sz="2600" b="1" i="1" dirty="0"/>
              <a:t> </a:t>
            </a:r>
            <a:r>
              <a:rPr lang="en-US" sz="2600" b="1" i="1" dirty="0" err="1"/>
              <a:t>trọng</a:t>
            </a:r>
            <a:r>
              <a:rPr lang="en-US" sz="2600" b="1" i="1" dirty="0"/>
              <a:t> </a:t>
            </a:r>
            <a:r>
              <a:rPr lang="en-US" sz="2600" b="1" i="1" dirty="0" err="1"/>
              <a:t>đối</a:t>
            </a:r>
            <a:r>
              <a:rPr lang="en-US" sz="2600" b="1" i="1" dirty="0"/>
              <a:t> </a:t>
            </a:r>
            <a:r>
              <a:rPr lang="en-US" sz="2600" b="1" i="1" dirty="0" err="1"/>
              <a:t>với</a:t>
            </a:r>
            <a:r>
              <a:rPr lang="en-US" sz="2600" b="1" i="1" dirty="0"/>
              <a:t> </a:t>
            </a:r>
            <a:r>
              <a:rPr lang="en-US" sz="2600" b="1" i="1" dirty="0" err="1"/>
              <a:t>tôi</a:t>
            </a:r>
            <a:r>
              <a:rPr lang="en-US" sz="2600" b="1" i="1" dirty="0"/>
              <a:t> </a:t>
            </a:r>
            <a:r>
              <a:rPr lang="en-US" sz="2600" b="1" i="1" dirty="0" err="1"/>
              <a:t>là</a:t>
            </a:r>
            <a:r>
              <a:rPr lang="en-US" sz="2600" b="1" i="1" dirty="0"/>
              <a:t> </a:t>
            </a:r>
            <a:r>
              <a:rPr lang="en-US" sz="2600" b="1" i="1" dirty="0" err="1"/>
              <a:t>làm</a:t>
            </a:r>
            <a:r>
              <a:rPr lang="en-US" sz="2600" b="1" i="1" dirty="0"/>
              <a:t> </a:t>
            </a:r>
            <a:r>
              <a:rPr lang="en-US" sz="2600" b="1" i="1" dirty="0" err="1"/>
              <a:t>thế</a:t>
            </a:r>
            <a:r>
              <a:rPr lang="en-US" sz="2600" b="1" i="1" dirty="0"/>
              <a:t> </a:t>
            </a:r>
            <a:r>
              <a:rPr lang="en-US" sz="2600" b="1" i="1" dirty="0" err="1"/>
              <a:t>nào</a:t>
            </a:r>
            <a:r>
              <a:rPr lang="en-US" sz="2600" b="1" i="1" dirty="0"/>
              <a:t> </a:t>
            </a:r>
            <a:r>
              <a:rPr lang="en-US" sz="2600" b="1" i="1" dirty="0" err="1"/>
              <a:t>để</a:t>
            </a:r>
            <a:r>
              <a:rPr lang="en-US" sz="2600" b="1" i="1" dirty="0"/>
              <a:t> </a:t>
            </a:r>
            <a:r>
              <a:rPr lang="en-US" sz="2600" b="1" i="1" dirty="0" err="1"/>
              <a:t>mối</a:t>
            </a:r>
            <a:r>
              <a:rPr lang="en-US" sz="2600" b="1" i="1" dirty="0"/>
              <a:t> </a:t>
            </a:r>
            <a:r>
              <a:rPr lang="en-US" sz="2600" b="1" i="1" dirty="0" err="1"/>
              <a:t>quan</a:t>
            </a:r>
            <a:r>
              <a:rPr lang="en-US" sz="2600" b="1" i="1" dirty="0"/>
              <a:t> </a:t>
            </a:r>
            <a:r>
              <a:rPr lang="en-US" sz="2600" b="1" i="1" dirty="0" err="1" smtClean="0"/>
              <a:t>hệ</a:t>
            </a:r>
            <a:r>
              <a:rPr lang="en-US" sz="2600" b="1" i="1" dirty="0" smtClean="0"/>
              <a:t> </a:t>
            </a:r>
            <a:r>
              <a:rPr lang="en-US" sz="2600" b="1" i="1" dirty="0" err="1" smtClean="0"/>
              <a:t>trong</a:t>
            </a:r>
            <a:r>
              <a:rPr lang="en-US" sz="2600" b="1" i="1" dirty="0" smtClean="0"/>
              <a:t> </a:t>
            </a:r>
            <a:r>
              <a:rPr lang="en-US" sz="2600" b="1" i="1" dirty="0" err="1" smtClean="0"/>
              <a:t>gia</a:t>
            </a:r>
            <a:r>
              <a:rPr lang="en-US" sz="2600" b="1" i="1" dirty="0" smtClean="0"/>
              <a:t> </a:t>
            </a:r>
            <a:r>
              <a:rPr lang="vi-VN" sz="2600" b="1" i="1" dirty="0"/>
              <a:t>đình</a:t>
            </a:r>
            <a:r>
              <a:rPr lang="en-US" sz="2600" b="1" i="1" dirty="0" smtClean="0"/>
              <a:t> </a:t>
            </a:r>
            <a:r>
              <a:rPr lang="en-US" sz="2600" b="1" i="1" dirty="0" err="1"/>
              <a:t>của</a:t>
            </a:r>
            <a:r>
              <a:rPr lang="en-US" sz="2600" b="1" i="1" dirty="0"/>
              <a:t> </a:t>
            </a:r>
            <a:r>
              <a:rPr lang="en-US" sz="2600" b="1" i="1" dirty="0" err="1"/>
              <a:t>bạn</a:t>
            </a:r>
            <a:r>
              <a:rPr lang="en-US" sz="2600" b="1" i="1" dirty="0"/>
              <a:t> </a:t>
            </a:r>
            <a:r>
              <a:rPr lang="en-US" sz="2600" b="1" i="1" dirty="0" err="1"/>
              <a:t>tốt</a:t>
            </a:r>
            <a:r>
              <a:rPr lang="en-US" sz="2600" b="1" i="1" dirty="0"/>
              <a:t> </a:t>
            </a:r>
            <a:r>
              <a:rPr lang="en-US" sz="2600" b="1" i="1" dirty="0" err="1"/>
              <a:t>hơn</a:t>
            </a:r>
            <a:r>
              <a:rPr lang="en-US" sz="2600" b="1" i="1" dirty="0"/>
              <a:t>, </a:t>
            </a:r>
            <a:r>
              <a:rPr lang="en-US" sz="2600" b="1" i="1" dirty="0" err="1"/>
              <a:t>và</a:t>
            </a:r>
            <a:r>
              <a:rPr lang="en-US" sz="2600" b="1" i="1" dirty="0"/>
              <a:t> </a:t>
            </a:r>
            <a:r>
              <a:rPr lang="en-US" sz="2600" b="1" i="1" dirty="0" err="1"/>
              <a:t>làm</a:t>
            </a:r>
            <a:r>
              <a:rPr lang="en-US" sz="2600" b="1" i="1" dirty="0"/>
              <a:t> </a:t>
            </a:r>
            <a:r>
              <a:rPr lang="en-US" sz="2600" b="1" i="1" dirty="0" err="1"/>
              <a:t>sao</a:t>
            </a:r>
            <a:r>
              <a:rPr lang="en-US" sz="2600" b="1" i="1" dirty="0"/>
              <a:t> </a:t>
            </a:r>
            <a:r>
              <a:rPr lang="en-US" sz="2600" b="1" i="1" dirty="0" err="1"/>
              <a:t>bạn</a:t>
            </a:r>
            <a:r>
              <a:rPr lang="en-US" sz="2600" b="1" i="1" dirty="0"/>
              <a:t> </a:t>
            </a:r>
            <a:r>
              <a:rPr lang="en-US" sz="2600" b="1" i="1" dirty="0" err="1"/>
              <a:t>có</a:t>
            </a:r>
            <a:r>
              <a:rPr lang="en-US" sz="2600" b="1" i="1" dirty="0"/>
              <a:t> </a:t>
            </a:r>
            <a:r>
              <a:rPr lang="en-US" sz="2600" b="1" i="1" dirty="0" err="1"/>
              <a:t>thể</a:t>
            </a:r>
            <a:r>
              <a:rPr lang="en-US" sz="2600" b="1" i="1" dirty="0"/>
              <a:t> </a:t>
            </a:r>
            <a:r>
              <a:rPr lang="en-US" sz="2600" b="1" i="1" dirty="0" err="1"/>
              <a:t>đạt</a:t>
            </a:r>
            <a:r>
              <a:rPr lang="en-US" sz="2600" b="1" i="1" dirty="0"/>
              <a:t> </a:t>
            </a:r>
            <a:r>
              <a:rPr lang="en-US" sz="2600" b="1" i="1" dirty="0" err="1"/>
              <a:t>được</a:t>
            </a:r>
            <a:r>
              <a:rPr lang="en-US" sz="2600" b="1" i="1" dirty="0"/>
              <a:t> điều </a:t>
            </a:r>
            <a:r>
              <a:rPr lang="en-US" sz="2600" b="1" i="1" dirty="0" err="1"/>
              <a:t>đó</a:t>
            </a:r>
            <a:r>
              <a:rPr lang="en-US" sz="2600" b="1" i="1" dirty="0"/>
              <a:t>.</a:t>
            </a:r>
          </a:p>
          <a:p>
            <a:pPr marL="114300" indent="0" algn="just">
              <a:buNone/>
            </a:pPr>
            <a:endParaRPr lang="en-US" sz="2600" dirty="0"/>
          </a:p>
          <a:p>
            <a:pPr marL="114300" indent="0" algn="just">
              <a:buNone/>
            </a:pPr>
            <a:r>
              <a:rPr lang="en-US" sz="2600" dirty="0"/>
              <a:t>- </a:t>
            </a:r>
            <a:r>
              <a:rPr lang="en-US" sz="2600" dirty="0" err="1"/>
              <a:t>Bạn</a:t>
            </a:r>
            <a:r>
              <a:rPr lang="en-US" sz="2600" dirty="0"/>
              <a:t> </a:t>
            </a:r>
            <a:r>
              <a:rPr lang="en-US" sz="2600" dirty="0" err="1"/>
              <a:t>nghĩ</a:t>
            </a:r>
            <a:r>
              <a:rPr lang="en-US" sz="2600" dirty="0"/>
              <a:t> </a:t>
            </a:r>
            <a:r>
              <a:rPr lang="en-US" sz="2600" dirty="0" err="1"/>
              <a:t>tôi</a:t>
            </a:r>
            <a:r>
              <a:rPr lang="en-US" sz="2600" dirty="0"/>
              <a:t> </a:t>
            </a:r>
            <a:r>
              <a:rPr lang="en-US" sz="2600" dirty="0" err="1"/>
              <a:t>có</a:t>
            </a:r>
            <a:r>
              <a:rPr lang="en-US" sz="2600" dirty="0"/>
              <a:t> </a:t>
            </a:r>
            <a:r>
              <a:rPr lang="en-US" sz="2600" dirty="0" err="1"/>
              <a:t>vấn</a:t>
            </a:r>
            <a:r>
              <a:rPr lang="en-US" sz="2600" dirty="0"/>
              <a:t> </a:t>
            </a:r>
            <a:r>
              <a:rPr lang="en-US" sz="2600" dirty="0" err="1"/>
              <a:t>đề</a:t>
            </a:r>
            <a:r>
              <a:rPr lang="en-US" sz="2600" dirty="0"/>
              <a:t> </a:t>
            </a:r>
            <a:r>
              <a:rPr lang="en-US" sz="2600" dirty="0" err="1"/>
              <a:t>trong</a:t>
            </a:r>
            <a:r>
              <a:rPr lang="en-US" sz="2600" dirty="0"/>
              <a:t> </a:t>
            </a:r>
            <a:r>
              <a:rPr lang="en-US" sz="2600" dirty="0" err="1"/>
              <a:t>việc</a:t>
            </a:r>
            <a:r>
              <a:rPr lang="en-US" sz="2600" dirty="0"/>
              <a:t> </a:t>
            </a:r>
            <a:r>
              <a:rPr lang="en-US" sz="2600" dirty="0" err="1"/>
              <a:t>uống</a:t>
            </a:r>
            <a:r>
              <a:rPr lang="en-US" sz="2600" dirty="0"/>
              <a:t> </a:t>
            </a:r>
            <a:r>
              <a:rPr lang="en-US" sz="2600" dirty="0" err="1"/>
              <a:t>rượu</a:t>
            </a:r>
            <a:r>
              <a:rPr lang="en-US" sz="2600" dirty="0"/>
              <a:t>? </a:t>
            </a:r>
          </a:p>
          <a:p>
            <a:pPr marL="114300" indent="0" algn="just">
              <a:buNone/>
            </a:pPr>
            <a:r>
              <a:rPr lang="en-US" sz="2600" b="1" i="1" dirty="0"/>
              <a:t>- </a:t>
            </a:r>
            <a:r>
              <a:rPr lang="en-US" sz="2600" b="1" i="1" dirty="0" err="1"/>
              <a:t>Tôi</a:t>
            </a:r>
            <a:r>
              <a:rPr lang="en-US" sz="2600" b="1" i="1" dirty="0"/>
              <a:t> </a:t>
            </a:r>
            <a:r>
              <a:rPr lang="en-US" sz="2600" b="1" i="1" dirty="0" err="1"/>
              <a:t>thực</a:t>
            </a:r>
            <a:r>
              <a:rPr lang="en-US" sz="2600" b="1" i="1" dirty="0"/>
              <a:t> </a:t>
            </a:r>
            <a:r>
              <a:rPr lang="en-US" sz="2600" b="1" i="1" dirty="0" err="1"/>
              <a:t>sự</a:t>
            </a:r>
            <a:r>
              <a:rPr lang="en-US" sz="2600" b="1" i="1" dirty="0"/>
              <a:t> </a:t>
            </a:r>
            <a:r>
              <a:rPr lang="en-US" sz="2600" b="1" i="1" dirty="0" err="1"/>
              <a:t>không</a:t>
            </a:r>
            <a:r>
              <a:rPr lang="en-US" sz="2600" b="1" i="1" dirty="0"/>
              <a:t> </a:t>
            </a:r>
            <a:r>
              <a:rPr lang="en-US" sz="2600" b="1" i="1" dirty="0" err="1"/>
              <a:t>quan</a:t>
            </a:r>
            <a:r>
              <a:rPr lang="en-US" sz="2600" b="1" i="1" dirty="0"/>
              <a:t> </a:t>
            </a:r>
            <a:r>
              <a:rPr lang="en-US" sz="2600" b="1" i="1" dirty="0" err="1"/>
              <a:t>tâm</a:t>
            </a:r>
            <a:r>
              <a:rPr lang="en-US" sz="2600" b="1" i="1" dirty="0"/>
              <a:t> </a:t>
            </a:r>
            <a:r>
              <a:rPr lang="en-US" sz="2600" b="1" i="1" dirty="0" err="1"/>
              <a:t>đến</a:t>
            </a:r>
            <a:r>
              <a:rPr lang="en-US" sz="2600" b="1" i="1" dirty="0"/>
              <a:t> </a:t>
            </a:r>
            <a:r>
              <a:rPr lang="en-US" sz="2600" b="1" i="1" dirty="0" err="1"/>
              <a:t>người</a:t>
            </a:r>
            <a:r>
              <a:rPr lang="en-US" sz="2600" b="1" i="1" dirty="0"/>
              <a:t> ta </a:t>
            </a:r>
            <a:r>
              <a:rPr lang="en-US" sz="2600" b="1" i="1" dirty="0" err="1"/>
              <a:t>gọi</a:t>
            </a:r>
            <a:r>
              <a:rPr lang="en-US" sz="2600" b="1" i="1" dirty="0"/>
              <a:t> </a:t>
            </a:r>
            <a:r>
              <a:rPr lang="en-US" sz="2600" b="1" i="1" dirty="0" err="1"/>
              <a:t>vấn</a:t>
            </a:r>
            <a:r>
              <a:rPr lang="en-US" sz="2600" b="1" i="1" dirty="0"/>
              <a:t> </a:t>
            </a:r>
            <a:r>
              <a:rPr lang="en-US" sz="2600" b="1" i="1" dirty="0" err="1"/>
              <a:t>đề</a:t>
            </a:r>
            <a:r>
              <a:rPr lang="en-US" sz="2600" b="1" i="1" dirty="0"/>
              <a:t> </a:t>
            </a:r>
            <a:r>
              <a:rPr lang="en-US" sz="2600" b="1" i="1" dirty="0" err="1"/>
              <a:t>là</a:t>
            </a:r>
            <a:r>
              <a:rPr lang="en-US" sz="2600" b="1" i="1" dirty="0"/>
              <a:t> </a:t>
            </a:r>
            <a:r>
              <a:rPr lang="en-US" sz="2600" b="1" i="1" dirty="0" err="1"/>
              <a:t>gì</a:t>
            </a:r>
            <a:r>
              <a:rPr lang="en-US" sz="2600" b="1" i="1" dirty="0"/>
              <a:t>. </a:t>
            </a:r>
            <a:r>
              <a:rPr lang="en-US" sz="2600" b="1" i="1" dirty="0" err="1"/>
              <a:t>Tôi</a:t>
            </a:r>
            <a:r>
              <a:rPr lang="en-US" sz="2600" b="1" i="1" dirty="0"/>
              <a:t> </a:t>
            </a:r>
            <a:r>
              <a:rPr lang="en-US" sz="2600" b="1" i="1" dirty="0" err="1"/>
              <a:t>chỉ</a:t>
            </a:r>
            <a:r>
              <a:rPr lang="en-US" sz="2600" b="1" i="1" dirty="0"/>
              <a:t> </a:t>
            </a:r>
            <a:r>
              <a:rPr lang="en-US" sz="2600" b="1" i="1" dirty="0" err="1"/>
              <a:t>quan</a:t>
            </a:r>
            <a:r>
              <a:rPr lang="en-US" sz="2600" b="1" i="1" dirty="0"/>
              <a:t> </a:t>
            </a:r>
            <a:r>
              <a:rPr lang="en-US" sz="2600" b="1" i="1" dirty="0" err="1"/>
              <a:t>tâm</a:t>
            </a:r>
            <a:r>
              <a:rPr lang="en-US" sz="2600" b="1" i="1" dirty="0"/>
              <a:t> </a:t>
            </a:r>
            <a:r>
              <a:rPr lang="en-US" sz="2600" b="1" i="1" dirty="0" err="1"/>
              <a:t>đến</a:t>
            </a:r>
            <a:r>
              <a:rPr lang="en-US" sz="2600" b="1" i="1" dirty="0"/>
              <a:t> </a:t>
            </a:r>
            <a:r>
              <a:rPr lang="en-US" sz="2600" b="1" i="1" dirty="0" err="1"/>
              <a:t>bạn</a:t>
            </a:r>
            <a:r>
              <a:rPr lang="en-US" sz="2600" b="1" i="1" dirty="0"/>
              <a:t> </a:t>
            </a:r>
            <a:r>
              <a:rPr lang="en-US" sz="2600" b="1" i="1" dirty="0" err="1"/>
              <a:t>và</a:t>
            </a:r>
            <a:r>
              <a:rPr lang="en-US" sz="2600" b="1" i="1" dirty="0"/>
              <a:t> </a:t>
            </a:r>
            <a:r>
              <a:rPr lang="en-US" sz="2600" b="1" i="1" dirty="0" err="1"/>
              <a:t>sức</a:t>
            </a:r>
            <a:r>
              <a:rPr lang="en-US" sz="2600" b="1" i="1" dirty="0"/>
              <a:t> </a:t>
            </a:r>
            <a:r>
              <a:rPr lang="en-US" sz="2600" b="1" i="1" dirty="0" err="1"/>
              <a:t>khoẻ</a:t>
            </a:r>
            <a:r>
              <a:rPr lang="en-US" sz="2600" b="1" i="1" dirty="0"/>
              <a:t> </a:t>
            </a:r>
            <a:r>
              <a:rPr lang="en-US" sz="2600" b="1" i="1" dirty="0" err="1"/>
              <a:t>của</a:t>
            </a:r>
            <a:r>
              <a:rPr lang="en-US" sz="2600" b="1" i="1" dirty="0"/>
              <a:t> </a:t>
            </a:r>
            <a:r>
              <a:rPr lang="en-US" sz="2600" b="1" i="1" dirty="0" err="1"/>
              <a:t>bạn</a:t>
            </a:r>
            <a:endParaRPr lang="en-US" sz="2600" b="1" i="1"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extLst>
      <p:ext uri="{BB962C8B-B14F-4D97-AF65-F5344CB8AC3E}">
        <p14:creationId xmlns:p14="http://schemas.microsoft.com/office/powerpoint/2010/main" val="180069999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6157" b="6157"/>
          <a:stretch>
            <a:fillRect/>
          </a:stretch>
        </p:blipFill>
        <p:spPr>
          <a:xfrm>
            <a:off x="184240" y="1990725"/>
            <a:ext cx="8229600" cy="4135438"/>
          </a:xfrm>
        </p:spPr>
      </p:pic>
      <p:sp>
        <p:nvSpPr>
          <p:cNvPr id="3" name="Title 2"/>
          <p:cNvSpPr>
            <a:spLocks noGrp="1"/>
          </p:cNvSpPr>
          <p:nvPr>
            <p:ph type="title"/>
          </p:nvPr>
        </p:nvSpPr>
        <p:spPr/>
        <p:txBody>
          <a:bodyPr/>
          <a:lstStyle/>
          <a:p>
            <a:r>
              <a:rPr lang="en-US" dirty="0"/>
              <a:t>GĐ </a:t>
            </a:r>
            <a:r>
              <a:rPr lang="en-US" dirty="0" smtClean="0"/>
              <a:t>KHƠI GỢI</a:t>
            </a:r>
            <a:r>
              <a:rPr lang="en-US" sz="4800" dirty="0"/>
              <a:t/>
            </a:r>
            <a:br>
              <a:rPr lang="en-US" sz="4800" dirty="0"/>
            </a:br>
            <a:r>
              <a:rPr lang="en-US" sz="2800" dirty="0" smtClean="0"/>
              <a:t>CÁC BƯỚC TRONG QUÁ TRÌNH THAY ĐỔI</a:t>
            </a:r>
            <a:endParaRPr lang="en-US" sz="2800" dirty="0"/>
          </a:p>
        </p:txBody>
      </p:sp>
    </p:spTree>
    <p:extLst>
      <p:ext uri="{BB962C8B-B14F-4D97-AF65-F5344CB8AC3E}">
        <p14:creationId xmlns:p14="http://schemas.microsoft.com/office/powerpoint/2010/main" val="235316872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171"/>
            <a:ext cx="7620000" cy="1186467"/>
          </a:xfrm>
        </p:spPr>
        <p:txBody>
          <a:bodyPr/>
          <a:lstStyle/>
          <a:p>
            <a:pPr algn="ctr"/>
            <a:r>
              <a:rPr lang="vi-VN" dirty="0" smtClean="0"/>
              <a:t>HOẠT ĐỘNG NHÓM</a:t>
            </a:r>
            <a:endParaRPr lang="en-US" dirty="0"/>
          </a:p>
        </p:txBody>
      </p:sp>
      <p:sp>
        <p:nvSpPr>
          <p:cNvPr id="3" name="Content Placeholder 2"/>
          <p:cNvSpPr>
            <a:spLocks noGrp="1"/>
          </p:cNvSpPr>
          <p:nvPr>
            <p:ph idx="1"/>
          </p:nvPr>
        </p:nvSpPr>
        <p:spPr>
          <a:xfrm>
            <a:off x="457200" y="1417638"/>
            <a:ext cx="7620000" cy="4983162"/>
          </a:xfrm>
        </p:spPr>
        <p:txBody>
          <a:bodyPr>
            <a:noAutofit/>
          </a:bodyPr>
          <a:lstStyle/>
          <a:p>
            <a:pPr algn="just"/>
            <a:r>
              <a:rPr lang="en-US" sz="2600" dirty="0"/>
              <a:t> </a:t>
            </a:r>
            <a:r>
              <a:rPr lang="en-US" sz="2600" dirty="0" err="1" smtClean="0"/>
              <a:t>Anh</a:t>
            </a:r>
            <a:r>
              <a:rPr lang="en-US" sz="2600" dirty="0" smtClean="0"/>
              <a:t> </a:t>
            </a:r>
            <a:r>
              <a:rPr lang="en-US" sz="2600" dirty="0"/>
              <a:t>A </a:t>
            </a:r>
            <a:r>
              <a:rPr lang="en-US" sz="2600" dirty="0" err="1"/>
              <a:t>là</a:t>
            </a:r>
            <a:r>
              <a:rPr lang="en-US" sz="2600" dirty="0"/>
              <a:t> </a:t>
            </a:r>
            <a:r>
              <a:rPr lang="en-US" sz="2600" dirty="0" err="1"/>
              <a:t>một</a:t>
            </a:r>
            <a:r>
              <a:rPr lang="en-US" sz="2600" dirty="0"/>
              <a:t> </a:t>
            </a:r>
            <a:r>
              <a:rPr lang="en-US" sz="2600" dirty="0" err="1"/>
              <a:t>người</a:t>
            </a:r>
            <a:r>
              <a:rPr lang="en-US" sz="2600" dirty="0"/>
              <a:t> </a:t>
            </a:r>
            <a:r>
              <a:rPr lang="en-US" sz="2600" dirty="0" err="1"/>
              <a:t>đàn</a:t>
            </a:r>
            <a:r>
              <a:rPr lang="en-US" sz="2600" dirty="0"/>
              <a:t> </a:t>
            </a:r>
            <a:r>
              <a:rPr lang="en-US" sz="2600" dirty="0" err="1"/>
              <a:t>ông</a:t>
            </a:r>
            <a:r>
              <a:rPr lang="en-US" sz="2600" dirty="0"/>
              <a:t> 38 </a:t>
            </a:r>
            <a:r>
              <a:rPr lang="en-US" sz="2600" dirty="0" err="1"/>
              <a:t>tuổi</a:t>
            </a:r>
            <a:r>
              <a:rPr lang="en-US" sz="2600" dirty="0"/>
              <a:t>, </a:t>
            </a:r>
            <a:r>
              <a:rPr lang="en-US" sz="2600" dirty="0" err="1"/>
              <a:t>làm</a:t>
            </a:r>
            <a:r>
              <a:rPr lang="en-US" sz="2600" dirty="0"/>
              <a:t> </a:t>
            </a:r>
            <a:r>
              <a:rPr lang="en-US" sz="2600" dirty="0" err="1"/>
              <a:t>việc</a:t>
            </a:r>
            <a:r>
              <a:rPr lang="en-US" sz="2600" dirty="0"/>
              <a:t> </a:t>
            </a:r>
            <a:r>
              <a:rPr lang="en-US" sz="2600" dirty="0" err="1" smtClean="0"/>
              <a:t>phục</a:t>
            </a:r>
            <a:r>
              <a:rPr lang="en-US" sz="2600" dirty="0" smtClean="0"/>
              <a:t> </a:t>
            </a:r>
            <a:r>
              <a:rPr lang="en-US" sz="2600" dirty="0" err="1" smtClean="0"/>
              <a:t>vụ</a:t>
            </a:r>
            <a:r>
              <a:rPr lang="en-US" sz="2600" dirty="0" smtClean="0"/>
              <a:t> </a:t>
            </a:r>
            <a:r>
              <a:rPr lang="en-US" sz="2600" dirty="0" err="1" smtClean="0"/>
              <a:t>tại</a:t>
            </a:r>
            <a:r>
              <a:rPr lang="en-US" sz="2600" dirty="0" smtClean="0"/>
              <a:t> </a:t>
            </a:r>
            <a:r>
              <a:rPr lang="en-US" sz="2600" dirty="0" err="1"/>
              <a:t>một</a:t>
            </a:r>
            <a:r>
              <a:rPr lang="en-US" sz="2600" dirty="0"/>
              <a:t> </a:t>
            </a:r>
            <a:r>
              <a:rPr lang="en-US" sz="2600" dirty="0" err="1"/>
              <a:t>nhà</a:t>
            </a:r>
            <a:r>
              <a:rPr lang="en-US" sz="2600" dirty="0"/>
              <a:t> </a:t>
            </a:r>
            <a:r>
              <a:rPr lang="en-US" sz="2600" dirty="0" err="1"/>
              <a:t>hàng</a:t>
            </a:r>
            <a:r>
              <a:rPr lang="en-US" sz="2600" dirty="0"/>
              <a:t>. </a:t>
            </a:r>
            <a:r>
              <a:rPr lang="en-US" sz="2600" dirty="0" err="1"/>
              <a:t>Anh</a:t>
            </a:r>
            <a:r>
              <a:rPr lang="en-US" sz="2600" dirty="0"/>
              <a:t> </a:t>
            </a:r>
            <a:r>
              <a:rPr lang="en-US" sz="2600" dirty="0" err="1"/>
              <a:t>đã</a:t>
            </a:r>
            <a:r>
              <a:rPr lang="en-US" sz="2600" dirty="0"/>
              <a:t> </a:t>
            </a:r>
            <a:r>
              <a:rPr lang="en-US" sz="2600" dirty="0" err="1"/>
              <a:t>bị</a:t>
            </a:r>
            <a:r>
              <a:rPr lang="en-US" sz="2600" dirty="0"/>
              <a:t> </a:t>
            </a:r>
            <a:r>
              <a:rPr lang="en-US" sz="2600" dirty="0" err="1"/>
              <a:t>bệnh</a:t>
            </a:r>
            <a:r>
              <a:rPr lang="en-US" sz="2600" dirty="0"/>
              <a:t> </a:t>
            </a:r>
            <a:r>
              <a:rPr lang="en-US" sz="2600" dirty="0" err="1"/>
              <a:t>trầm</a:t>
            </a:r>
            <a:r>
              <a:rPr lang="en-US" sz="2600" dirty="0"/>
              <a:t> </a:t>
            </a:r>
            <a:r>
              <a:rPr lang="en-US" sz="2600" dirty="0" err="1"/>
              <a:t>cảm</a:t>
            </a:r>
            <a:r>
              <a:rPr lang="en-US" sz="2600" dirty="0"/>
              <a:t>, </a:t>
            </a:r>
            <a:r>
              <a:rPr lang="en-US" sz="2600" dirty="0" err="1"/>
              <a:t>cũng</a:t>
            </a:r>
            <a:r>
              <a:rPr lang="en-US" sz="2600" dirty="0"/>
              <a:t> </a:t>
            </a:r>
            <a:r>
              <a:rPr lang="en-US" sz="2600" dirty="0" err="1"/>
              <a:t>như</a:t>
            </a:r>
            <a:r>
              <a:rPr lang="en-US" sz="2600" dirty="0"/>
              <a:t> ho </a:t>
            </a:r>
            <a:r>
              <a:rPr lang="en-US" sz="2600" dirty="0" err="1"/>
              <a:t>mãn</a:t>
            </a:r>
            <a:r>
              <a:rPr lang="en-US" sz="2600" dirty="0"/>
              <a:t> </a:t>
            </a:r>
            <a:r>
              <a:rPr lang="en-US" sz="2600" dirty="0" err="1"/>
              <a:t>tính</a:t>
            </a:r>
            <a:r>
              <a:rPr lang="en-US" sz="2600" dirty="0"/>
              <a:t>. </a:t>
            </a:r>
            <a:r>
              <a:rPr lang="en-US" sz="2600" dirty="0" err="1"/>
              <a:t>Anh</a:t>
            </a:r>
            <a:r>
              <a:rPr lang="en-US" sz="2600" dirty="0"/>
              <a:t> lo </a:t>
            </a:r>
            <a:r>
              <a:rPr lang="en-US" sz="2600" dirty="0" err="1"/>
              <a:t>nghĩ</a:t>
            </a:r>
            <a:r>
              <a:rPr lang="en-US" sz="2600" dirty="0"/>
              <a:t> </a:t>
            </a:r>
            <a:r>
              <a:rPr lang="en-US" sz="2600" dirty="0" err="1"/>
              <a:t>rằng</a:t>
            </a:r>
            <a:r>
              <a:rPr lang="en-US" sz="2600" dirty="0"/>
              <a:t> </a:t>
            </a:r>
            <a:r>
              <a:rPr lang="en-US" sz="2600" dirty="0" err="1" smtClean="0"/>
              <a:t>việc</a:t>
            </a:r>
            <a:r>
              <a:rPr lang="en-US" sz="2600" dirty="0" smtClean="0"/>
              <a:t> </a:t>
            </a:r>
            <a:r>
              <a:rPr lang="en-US" sz="2600" dirty="0" err="1" smtClean="0"/>
              <a:t>sử</a:t>
            </a:r>
            <a:r>
              <a:rPr lang="en-US" sz="2600" dirty="0" smtClean="0"/>
              <a:t> </a:t>
            </a:r>
            <a:r>
              <a:rPr lang="en-US" sz="2600" dirty="0" err="1"/>
              <a:t>dụng</a:t>
            </a:r>
            <a:r>
              <a:rPr lang="en-US" sz="2600" dirty="0"/>
              <a:t> </a:t>
            </a:r>
            <a:r>
              <a:rPr lang="en-US" sz="2600" dirty="0" err="1"/>
              <a:t>cần</a:t>
            </a:r>
            <a:r>
              <a:rPr lang="en-US" sz="2600" dirty="0"/>
              <a:t> </a:t>
            </a:r>
            <a:r>
              <a:rPr lang="en-US" sz="2600" dirty="0" err="1"/>
              <a:t>sa</a:t>
            </a:r>
            <a:r>
              <a:rPr lang="en-US" sz="2600" dirty="0"/>
              <a:t> </a:t>
            </a:r>
            <a:r>
              <a:rPr lang="en-US" sz="2600" dirty="0" err="1" smtClean="0"/>
              <a:t>là</a:t>
            </a:r>
            <a:r>
              <a:rPr lang="en-US" sz="2600" dirty="0" smtClean="0"/>
              <a:t> </a:t>
            </a:r>
            <a:r>
              <a:rPr lang="en-US" sz="2600" dirty="0" err="1" smtClean="0"/>
              <a:t>nguyên</a:t>
            </a:r>
            <a:r>
              <a:rPr lang="en-US" sz="2600" dirty="0" smtClean="0"/>
              <a:t> </a:t>
            </a:r>
            <a:r>
              <a:rPr lang="en-US" sz="2600" dirty="0" err="1" smtClean="0"/>
              <a:t>nhân</a:t>
            </a:r>
            <a:r>
              <a:rPr lang="en-US" sz="2600" dirty="0" smtClean="0"/>
              <a:t> </a:t>
            </a:r>
            <a:r>
              <a:rPr lang="en-US" sz="2600" dirty="0" err="1" smtClean="0"/>
              <a:t>gây</a:t>
            </a:r>
            <a:r>
              <a:rPr lang="en-US" sz="2600" dirty="0" smtClean="0"/>
              <a:t> </a:t>
            </a:r>
            <a:r>
              <a:rPr lang="en-US" sz="2600" dirty="0"/>
              <a:t>ho </a:t>
            </a:r>
            <a:r>
              <a:rPr lang="en-US" sz="2600" dirty="0" err="1"/>
              <a:t>mãn</a:t>
            </a:r>
            <a:r>
              <a:rPr lang="en-US" sz="2600" dirty="0"/>
              <a:t> </a:t>
            </a:r>
            <a:r>
              <a:rPr lang="en-US" sz="2600" dirty="0" err="1"/>
              <a:t>tính</a:t>
            </a:r>
            <a:r>
              <a:rPr lang="en-US" sz="2600" dirty="0"/>
              <a:t>.</a:t>
            </a:r>
          </a:p>
          <a:p>
            <a:pPr algn="just"/>
            <a:r>
              <a:rPr lang="en-US" sz="2600" dirty="0"/>
              <a:t>Anh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smtClean="0"/>
              <a:t>2 </a:t>
            </a:r>
            <a:r>
              <a:rPr lang="en-US" sz="2600" dirty="0" err="1" smtClean="0"/>
              <a:t>lần</a:t>
            </a:r>
            <a:r>
              <a:rPr lang="en-US" sz="2600" dirty="0" smtClean="0"/>
              <a:t> </a:t>
            </a:r>
            <a:r>
              <a:rPr lang="en-US" sz="2600" dirty="0" err="1" smtClean="0"/>
              <a:t>một</a:t>
            </a:r>
            <a:r>
              <a:rPr lang="en-US" sz="2600" dirty="0" smtClean="0"/>
              <a:t> </a:t>
            </a:r>
            <a:r>
              <a:rPr lang="en-US" sz="2600" dirty="0" err="1" smtClean="0"/>
              <a:t>ngày</a:t>
            </a:r>
            <a:r>
              <a:rPr lang="en-US" sz="2600" dirty="0" smtClean="0"/>
              <a:t>. </a:t>
            </a:r>
            <a:r>
              <a:rPr lang="en-US" sz="2600" dirty="0" err="1"/>
              <a:t>Anh</a:t>
            </a:r>
            <a:r>
              <a:rPr lang="en-US" sz="2600" dirty="0"/>
              <a:t> </a:t>
            </a:r>
            <a:r>
              <a:rPr lang="en-US" sz="2600" dirty="0" err="1"/>
              <a:t>luôn</a:t>
            </a:r>
            <a:r>
              <a:rPr lang="en-US" sz="2600" dirty="0"/>
              <a:t> </a:t>
            </a:r>
            <a:r>
              <a:rPr lang="en-US" sz="2600" dirty="0" err="1" smtClean="0"/>
              <a:t>tự</a:t>
            </a:r>
            <a:r>
              <a:rPr lang="en-US" sz="2600" dirty="0" smtClean="0"/>
              <a:t> </a:t>
            </a:r>
            <a:r>
              <a:rPr lang="en-US" sz="2600" dirty="0" err="1" smtClean="0"/>
              <a:t>nhủ</a:t>
            </a:r>
            <a:r>
              <a:rPr lang="en-US" sz="2600" dirty="0" smtClean="0"/>
              <a:t> </a:t>
            </a:r>
            <a:r>
              <a:rPr lang="en-US" sz="2600" dirty="0" err="1" smtClean="0"/>
              <a:t>mình</a:t>
            </a:r>
            <a:r>
              <a:rPr lang="en-US" sz="2600" dirty="0" smtClean="0"/>
              <a:t> </a:t>
            </a:r>
            <a:r>
              <a:rPr lang="en-US" sz="2600" dirty="0" err="1" smtClean="0"/>
              <a:t>cần</a:t>
            </a:r>
            <a:r>
              <a:rPr lang="en-US" sz="2600" dirty="0" smtClean="0"/>
              <a:t> </a:t>
            </a:r>
            <a:r>
              <a:rPr lang="en-US" sz="2600" dirty="0" err="1"/>
              <a:t>phải</a:t>
            </a:r>
            <a:r>
              <a:rPr lang="en-US" sz="2600" dirty="0"/>
              <a:t> </a:t>
            </a:r>
            <a:r>
              <a:rPr lang="en-US" sz="2600" dirty="0" err="1"/>
              <a:t>cắt</a:t>
            </a:r>
            <a:r>
              <a:rPr lang="en-US" sz="2600" dirty="0"/>
              <a:t> </a:t>
            </a:r>
            <a:r>
              <a:rPr lang="en-US" sz="2600" dirty="0" err="1"/>
              <a:t>giảm</a:t>
            </a:r>
            <a:r>
              <a:rPr lang="en-US" sz="2600" dirty="0"/>
              <a:t> </a:t>
            </a:r>
            <a:r>
              <a:rPr lang="en-US" sz="2600" dirty="0" err="1"/>
              <a:t>dùng</a:t>
            </a:r>
            <a:r>
              <a:rPr lang="en-US" sz="2600" dirty="0"/>
              <a:t> </a:t>
            </a:r>
            <a:r>
              <a:rPr lang="en-US" sz="2600" dirty="0" err="1"/>
              <a:t>cần</a:t>
            </a:r>
            <a:r>
              <a:rPr lang="en-US" sz="2600" dirty="0"/>
              <a:t> </a:t>
            </a:r>
            <a:r>
              <a:rPr lang="en-US" sz="2600" dirty="0" err="1"/>
              <a:t>sa</a:t>
            </a:r>
            <a:r>
              <a:rPr lang="en-US" sz="2600" dirty="0"/>
              <a:t>, </a:t>
            </a:r>
            <a:r>
              <a:rPr lang="en-US" sz="2600" dirty="0" err="1" smtClean="0"/>
              <a:t>nhưng</a:t>
            </a:r>
            <a:r>
              <a:rPr lang="en-US" sz="2600" dirty="0" smtClean="0"/>
              <a:t> </a:t>
            </a:r>
            <a:r>
              <a:rPr lang="en-US" sz="2600" dirty="0" err="1"/>
              <a:t>dường</a:t>
            </a:r>
            <a:r>
              <a:rPr lang="en-US" sz="2600" dirty="0"/>
              <a:t> </a:t>
            </a:r>
            <a:r>
              <a:rPr lang="en-US" sz="2600" dirty="0" err="1"/>
              <a:t>như</a:t>
            </a:r>
            <a:r>
              <a:rPr lang="en-US" sz="2600" dirty="0"/>
              <a:t> </a:t>
            </a:r>
            <a:r>
              <a:rPr lang="en-US" sz="2600" dirty="0" err="1"/>
              <a:t>không</a:t>
            </a:r>
            <a:r>
              <a:rPr lang="en-US" sz="2600" dirty="0"/>
              <a:t> </a:t>
            </a:r>
            <a:r>
              <a:rPr lang="en-US" sz="2600" dirty="0" err="1"/>
              <a:t>thể</a:t>
            </a:r>
            <a:r>
              <a:rPr lang="en-US" sz="2600" dirty="0"/>
              <a:t> </a:t>
            </a:r>
            <a:r>
              <a:rPr lang="en-US" sz="2600" dirty="0" err="1"/>
              <a:t>làm</a:t>
            </a:r>
            <a:r>
              <a:rPr lang="en-US" sz="2600" dirty="0"/>
              <a:t> </a:t>
            </a:r>
            <a:r>
              <a:rPr lang="en-US" sz="2600" dirty="0" err="1"/>
              <a:t>được</a:t>
            </a:r>
            <a:r>
              <a:rPr lang="en-US" sz="2600" dirty="0"/>
              <a:t>. </a:t>
            </a:r>
            <a:r>
              <a:rPr lang="en-US" sz="2600" dirty="0" err="1"/>
              <a:t>Anh</a:t>
            </a:r>
            <a:r>
              <a:rPr lang="en-US" sz="2600" dirty="0"/>
              <a:t> </a:t>
            </a:r>
            <a:r>
              <a:rPr lang="en-US" sz="2600" dirty="0" err="1"/>
              <a:t>đang</a:t>
            </a:r>
            <a:r>
              <a:rPr lang="en-US" sz="2600" dirty="0"/>
              <a:t> lo </a:t>
            </a:r>
            <a:r>
              <a:rPr lang="en-US" sz="2600" dirty="0" err="1"/>
              <a:t>lắng</a:t>
            </a:r>
            <a:r>
              <a:rPr lang="en-US" sz="2600" dirty="0"/>
              <a:t> </a:t>
            </a:r>
            <a:r>
              <a:rPr lang="en-US" sz="2600" dirty="0" err="1"/>
              <a:t>việc</a:t>
            </a:r>
            <a:r>
              <a:rPr lang="en-US" sz="2600" dirty="0"/>
              <a:t> </a:t>
            </a:r>
            <a:r>
              <a:rPr lang="en-US" sz="2600" dirty="0" err="1"/>
              <a:t>hút</a:t>
            </a:r>
            <a:r>
              <a:rPr lang="en-US" sz="2600" dirty="0"/>
              <a:t> </a:t>
            </a:r>
            <a:r>
              <a:rPr lang="en-US" sz="2600" dirty="0" err="1" smtClean="0"/>
              <a:t>cần</a:t>
            </a:r>
            <a:r>
              <a:rPr lang="en-US" sz="2600" dirty="0" smtClean="0"/>
              <a:t> </a:t>
            </a:r>
            <a:r>
              <a:rPr lang="en-US" sz="2600" dirty="0" err="1" smtClean="0"/>
              <a:t>sa</a:t>
            </a:r>
            <a:r>
              <a:rPr lang="en-US" sz="2600" dirty="0" smtClean="0"/>
              <a:t> </a:t>
            </a:r>
            <a:r>
              <a:rPr lang="en-US" sz="2600" dirty="0" err="1"/>
              <a:t>bắt</a:t>
            </a:r>
            <a:r>
              <a:rPr lang="en-US" sz="2600" dirty="0"/>
              <a:t> </a:t>
            </a:r>
            <a:r>
              <a:rPr lang="en-US" sz="2600" dirty="0" err="1"/>
              <a:t>đầu</a:t>
            </a:r>
            <a:r>
              <a:rPr lang="en-US" sz="2600" dirty="0"/>
              <a:t> </a:t>
            </a:r>
            <a:r>
              <a:rPr lang="en-US" sz="2600" dirty="0" err="1"/>
              <a:t>ảnh</a:t>
            </a:r>
            <a:r>
              <a:rPr lang="en-US" sz="2600" dirty="0"/>
              <a:t> </a:t>
            </a:r>
            <a:r>
              <a:rPr lang="en-US" sz="2600" dirty="0" err="1"/>
              <a:t>hưởng</a:t>
            </a:r>
            <a:r>
              <a:rPr lang="en-US" sz="2600" dirty="0"/>
              <a:t> </a:t>
            </a:r>
            <a:r>
              <a:rPr lang="en-US" sz="2600" dirty="0" err="1"/>
              <a:t>đến</a:t>
            </a:r>
            <a:r>
              <a:rPr lang="en-US" sz="2600" dirty="0"/>
              <a:t> </a:t>
            </a:r>
            <a:r>
              <a:rPr lang="en-US" sz="2600" dirty="0" err="1" smtClean="0"/>
              <a:t>công</a:t>
            </a:r>
            <a:r>
              <a:rPr lang="en-US" sz="2600" dirty="0" smtClean="0"/>
              <a:t> </a:t>
            </a:r>
            <a:r>
              <a:rPr lang="en-US" sz="2600" dirty="0" err="1" smtClean="0"/>
              <a:t>việc</a:t>
            </a:r>
            <a:r>
              <a:rPr lang="en-US" sz="2600" dirty="0" smtClean="0"/>
              <a:t> </a:t>
            </a:r>
            <a:r>
              <a:rPr lang="en-US" sz="2600" dirty="0" err="1" smtClean="0"/>
              <a:t>tại</a:t>
            </a:r>
            <a:r>
              <a:rPr lang="en-US" sz="2600" dirty="0" smtClean="0"/>
              <a:t> </a:t>
            </a:r>
            <a:r>
              <a:rPr lang="en-US" sz="2600" dirty="0" err="1" smtClean="0"/>
              <a:t>nhà</a:t>
            </a:r>
            <a:r>
              <a:rPr lang="en-US" sz="2600" dirty="0" smtClean="0"/>
              <a:t> </a:t>
            </a:r>
            <a:r>
              <a:rPr lang="en-US" sz="2600" dirty="0" err="1" smtClean="0"/>
              <a:t>hàng</a:t>
            </a:r>
            <a:r>
              <a:rPr lang="en-US" sz="2600" dirty="0" smtClean="0"/>
              <a:t>.</a:t>
            </a:r>
            <a:endParaRPr lang="en-US" sz="2600" dirty="0"/>
          </a:p>
          <a:p>
            <a:pPr algn="just"/>
            <a:r>
              <a:rPr lang="en-US" sz="2600" dirty="0" err="1"/>
              <a:t>Anh</a:t>
            </a:r>
            <a:r>
              <a:rPr lang="en-US" sz="2600" dirty="0"/>
              <a:t> </a:t>
            </a:r>
            <a:r>
              <a:rPr lang="en-US" sz="2600" dirty="0" err="1"/>
              <a:t>đang</a:t>
            </a:r>
            <a:r>
              <a:rPr lang="en-US" sz="2600" dirty="0"/>
              <a:t> </a:t>
            </a:r>
            <a:r>
              <a:rPr lang="en-US" sz="2600" dirty="0" err="1"/>
              <a:t>gặp</a:t>
            </a:r>
            <a:r>
              <a:rPr lang="en-US" sz="2600" dirty="0"/>
              <a:t> </a:t>
            </a:r>
            <a:r>
              <a:rPr lang="en-US" sz="2600" dirty="0" err="1"/>
              <a:t>khó</a:t>
            </a:r>
            <a:r>
              <a:rPr lang="en-US" sz="2600" dirty="0"/>
              <a:t> </a:t>
            </a:r>
            <a:r>
              <a:rPr lang="en-US" sz="2600" dirty="0" err="1"/>
              <a:t>khăn</a:t>
            </a:r>
            <a:r>
              <a:rPr lang="en-US" sz="2600" dirty="0"/>
              <a:t> </a:t>
            </a:r>
            <a:r>
              <a:rPr lang="en-US" sz="2600" dirty="0" err="1"/>
              <a:t>về</a:t>
            </a:r>
            <a:r>
              <a:rPr lang="en-US" sz="2600" dirty="0"/>
              <a:t> </a:t>
            </a:r>
            <a:r>
              <a:rPr lang="en-US" sz="2600" dirty="0" err="1"/>
              <a:t>tài</a:t>
            </a:r>
            <a:r>
              <a:rPr lang="en-US" sz="2600" dirty="0"/>
              <a:t> </a:t>
            </a:r>
            <a:r>
              <a:rPr lang="en-US" sz="2600" dirty="0" err="1"/>
              <a:t>chính</a:t>
            </a:r>
            <a:r>
              <a:rPr lang="en-US" sz="2600" dirty="0"/>
              <a:t>.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err="1"/>
              <a:t>là</a:t>
            </a:r>
            <a:r>
              <a:rPr lang="en-US" sz="2600" dirty="0"/>
              <a:t> </a:t>
            </a:r>
            <a:r>
              <a:rPr lang="en-US" sz="2600" dirty="0" err="1"/>
              <a:t>một</a:t>
            </a:r>
            <a:r>
              <a:rPr lang="en-US" sz="2600" dirty="0"/>
              <a:t> </a:t>
            </a:r>
            <a:r>
              <a:rPr lang="en-US" sz="2600" dirty="0" err="1"/>
              <a:t>trong</a:t>
            </a:r>
            <a:r>
              <a:rPr lang="en-US" sz="2600" dirty="0"/>
              <a:t> </a:t>
            </a:r>
            <a:r>
              <a:rPr lang="en-US" sz="2600" dirty="0" err="1"/>
              <a:t>những</a:t>
            </a:r>
            <a:r>
              <a:rPr lang="en-US" sz="2600" dirty="0"/>
              <a:t> </a:t>
            </a:r>
            <a:r>
              <a:rPr lang="en-US" sz="2600" dirty="0" err="1"/>
              <a:t>cách</a:t>
            </a:r>
            <a:r>
              <a:rPr lang="en-US" sz="2600" dirty="0"/>
              <a:t> </a:t>
            </a:r>
            <a:r>
              <a:rPr lang="en-US" sz="2600" dirty="0" err="1"/>
              <a:t>chính</a:t>
            </a:r>
            <a:r>
              <a:rPr lang="en-US" sz="2600" dirty="0"/>
              <a:t> </a:t>
            </a:r>
            <a:r>
              <a:rPr lang="en-US" sz="2600" dirty="0" err="1" smtClean="0"/>
              <a:t>để</a:t>
            </a:r>
            <a:r>
              <a:rPr lang="en-US" sz="2600" dirty="0" smtClean="0"/>
              <a:t> </a:t>
            </a:r>
            <a:r>
              <a:rPr lang="en-US" sz="2600" dirty="0" err="1" smtClean="0"/>
              <a:t>anh</a:t>
            </a:r>
            <a:r>
              <a:rPr lang="en-US" sz="2600" dirty="0" smtClean="0"/>
              <a:t> </a:t>
            </a:r>
            <a:r>
              <a:rPr lang="en-US" sz="2600" dirty="0" err="1"/>
              <a:t>đối</a:t>
            </a:r>
            <a:r>
              <a:rPr lang="en-US" sz="2600" dirty="0"/>
              <a:t> </a:t>
            </a:r>
            <a:r>
              <a:rPr lang="en-US" sz="2600" dirty="0" err="1"/>
              <a:t>phó</a:t>
            </a:r>
            <a:r>
              <a:rPr lang="en-US" sz="2600" dirty="0"/>
              <a:t> </a:t>
            </a:r>
            <a:r>
              <a:rPr lang="en-US" sz="2600" dirty="0" err="1"/>
              <a:t>với</a:t>
            </a:r>
            <a:r>
              <a:rPr lang="en-US" sz="2600" dirty="0"/>
              <a:t> </a:t>
            </a:r>
            <a:r>
              <a:rPr lang="en-US" sz="2600" dirty="0" err="1"/>
              <a:t>căng</a:t>
            </a:r>
            <a:r>
              <a:rPr lang="en-US" sz="2600" dirty="0"/>
              <a:t> </a:t>
            </a:r>
            <a:r>
              <a:rPr lang="en-US" sz="2600" dirty="0" err="1"/>
              <a:t>thẳng</a:t>
            </a:r>
            <a:r>
              <a:rPr lang="en-US" sz="2600" dirty="0"/>
              <a:t> </a:t>
            </a:r>
            <a:r>
              <a:rPr lang="en-US" sz="2600" dirty="0" err="1"/>
              <a:t>hằng</a:t>
            </a:r>
            <a:r>
              <a:rPr lang="en-US" sz="2600" dirty="0"/>
              <a:t> </a:t>
            </a:r>
            <a:r>
              <a:rPr lang="en-US" sz="2600" dirty="0" err="1"/>
              <a:t>ngày</a:t>
            </a:r>
            <a:r>
              <a:rPr lang="en-US" sz="2600" dirty="0"/>
              <a:t>, </a:t>
            </a:r>
            <a:r>
              <a:rPr lang="en-US" sz="2600" dirty="0" err="1"/>
              <a:t>anh</a:t>
            </a:r>
            <a:r>
              <a:rPr lang="en-US" sz="2600" dirty="0"/>
              <a:t> </a:t>
            </a:r>
            <a:r>
              <a:rPr lang="en-US" sz="2600" dirty="0" err="1"/>
              <a:t>nhận</a:t>
            </a:r>
            <a:r>
              <a:rPr lang="en-US" sz="2600" dirty="0"/>
              <a:t> </a:t>
            </a:r>
            <a:r>
              <a:rPr lang="en-US" sz="2600" dirty="0" err="1"/>
              <a:t>thấy</a:t>
            </a:r>
            <a:r>
              <a:rPr lang="en-US" sz="2600" dirty="0"/>
              <a:t> </a:t>
            </a:r>
            <a:r>
              <a:rPr lang="en-US" sz="2600" dirty="0" err="1"/>
              <a:t>mình</a:t>
            </a:r>
            <a:r>
              <a:rPr lang="en-US" sz="2600" dirty="0"/>
              <a:t> </a:t>
            </a:r>
            <a:r>
              <a:rPr lang="en-US" sz="2600" dirty="0" err="1"/>
              <a:t>sử</a:t>
            </a:r>
            <a:r>
              <a:rPr lang="en-US" sz="2600" dirty="0"/>
              <a:t> </a:t>
            </a:r>
            <a:r>
              <a:rPr lang="en-US" sz="2600" dirty="0" err="1"/>
              <a:t>dụng</a:t>
            </a:r>
            <a:r>
              <a:rPr lang="en-US" sz="2600" dirty="0"/>
              <a:t> </a:t>
            </a:r>
            <a:r>
              <a:rPr lang="en-US" sz="2600" dirty="0" err="1"/>
              <a:t>nhiều</a:t>
            </a:r>
            <a:r>
              <a:rPr lang="en-US" sz="2600" dirty="0"/>
              <a:t> </a:t>
            </a:r>
            <a:r>
              <a:rPr lang="en-US" sz="2600" dirty="0" err="1"/>
              <a:t>hơn</a:t>
            </a:r>
            <a:r>
              <a:rPr lang="en-US" sz="2600" dirty="0"/>
              <a:t> </a:t>
            </a:r>
            <a:r>
              <a:rPr lang="en-US" sz="2600" dirty="0" err="1"/>
              <a:t>trong</a:t>
            </a:r>
            <a:r>
              <a:rPr lang="en-US" sz="2600" dirty="0"/>
              <a:t> </a:t>
            </a:r>
            <a:r>
              <a:rPr lang="en-US" sz="2600" dirty="0" err="1"/>
              <a:t>vài</a:t>
            </a:r>
            <a:r>
              <a:rPr lang="en-US" sz="2600" dirty="0"/>
              <a:t> </a:t>
            </a:r>
            <a:r>
              <a:rPr lang="en-US" sz="2600" dirty="0" err="1"/>
              <a:t>năm</a:t>
            </a:r>
            <a:r>
              <a:rPr lang="en-US" sz="2600" dirty="0"/>
              <a:t> qua. </a:t>
            </a:r>
          </a:p>
        </p:txBody>
      </p:sp>
    </p:spTree>
    <p:extLst>
      <p:ext uri="{BB962C8B-B14F-4D97-AF65-F5344CB8AC3E}">
        <p14:creationId xmlns:p14="http://schemas.microsoft.com/office/powerpoint/2010/main" val="21190749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899" y="383821"/>
            <a:ext cx="8134065" cy="1637833"/>
          </a:xfrm>
        </p:spPr>
        <p:txBody>
          <a:bodyPr/>
          <a:lstStyle/>
          <a:p>
            <a:r>
              <a:rPr lang="vi-VN" dirty="0" smtClean="0"/>
              <a:t>TIẾP CẬN, TẬP TRUNG VÀ KHƠI GỢI</a:t>
            </a:r>
            <a:r>
              <a:rPr lang="en-US" dirty="0" smtClean="0"/>
              <a:t/>
            </a:r>
            <a:br>
              <a:rPr lang="en-US" dirty="0" smtClean="0"/>
            </a:br>
            <a:r>
              <a:rPr lang="vi-VN" sz="3600" dirty="0" smtClean="0"/>
              <a:t>HOẠT ĐỘNG NHÓM </a:t>
            </a:r>
            <a:r>
              <a:rPr lang="en-US" sz="3600" dirty="0"/>
              <a:t> </a:t>
            </a:r>
            <a:r>
              <a:rPr lang="vi-VN" sz="3600" dirty="0" smtClean="0"/>
              <a:t>(45</a:t>
            </a:r>
            <a:r>
              <a:rPr lang="en-US" sz="3600" dirty="0"/>
              <a:t> PH ÚT</a:t>
            </a:r>
            <a:r>
              <a:rPr lang="vi-VN" sz="3600" dirty="0" smtClean="0"/>
              <a:t>)</a:t>
            </a:r>
            <a:r>
              <a:rPr lang="en-US" dirty="0" smtClean="0"/>
              <a:t/>
            </a:r>
            <a:br>
              <a:rPr lang="en-US" dirty="0" smtClean="0"/>
            </a:br>
            <a:r>
              <a:rPr lang="vi-VN" sz="2400" dirty="0" smtClean="0">
                <a:solidFill>
                  <a:schemeClr val="tx1"/>
                </a:solidFill>
              </a:rPr>
              <a:t>XEM HANDOUT</a:t>
            </a:r>
            <a:endParaRPr lang="en-US" sz="2400" dirty="0"/>
          </a:p>
        </p:txBody>
      </p:sp>
      <p:sp>
        <p:nvSpPr>
          <p:cNvPr id="3" name="Content Placeholder 2"/>
          <p:cNvSpPr>
            <a:spLocks noGrp="1"/>
          </p:cNvSpPr>
          <p:nvPr>
            <p:ph idx="1"/>
          </p:nvPr>
        </p:nvSpPr>
        <p:spPr>
          <a:xfrm>
            <a:off x="457200" y="2470245"/>
            <a:ext cx="7797114" cy="4387754"/>
          </a:xfrm>
        </p:spPr>
        <p:txBody>
          <a:bodyPr>
            <a:normAutofit/>
          </a:bodyPr>
          <a:lstStyle/>
          <a:p>
            <a:r>
              <a:rPr lang="en-US" sz="2400" dirty="0"/>
              <a:t> </a:t>
            </a:r>
            <a:r>
              <a:rPr lang="en-US" sz="2400" dirty="0" err="1" smtClean="0"/>
              <a:t>Nhóm</a:t>
            </a:r>
            <a:r>
              <a:rPr lang="en-US" sz="2400" dirty="0" smtClean="0"/>
              <a:t> 3 </a:t>
            </a:r>
            <a:r>
              <a:rPr lang="en-US" sz="2400" dirty="0" err="1" smtClean="0"/>
              <a:t>người</a:t>
            </a:r>
            <a:r>
              <a:rPr lang="en-US" sz="2400" dirty="0" smtClean="0"/>
              <a:t>: TC, TVV </a:t>
            </a:r>
            <a:r>
              <a:rPr lang="en-US" sz="2400" dirty="0" err="1" smtClean="0"/>
              <a:t>và</a:t>
            </a:r>
            <a:r>
              <a:rPr lang="en-US" sz="2400" dirty="0" smtClean="0"/>
              <a:t> </a:t>
            </a:r>
            <a:r>
              <a:rPr lang="en-US" sz="2400" dirty="0" err="1" smtClean="0"/>
              <a:t>Quan</a:t>
            </a:r>
            <a:r>
              <a:rPr lang="en-US" sz="2400" dirty="0" smtClean="0"/>
              <a:t> </a:t>
            </a:r>
            <a:r>
              <a:rPr lang="en-US" sz="2400" dirty="0" err="1" smtClean="0"/>
              <a:t>sát</a:t>
            </a:r>
            <a:r>
              <a:rPr lang="en-US" sz="2400" dirty="0" smtClean="0"/>
              <a:t> </a:t>
            </a:r>
            <a:r>
              <a:rPr lang="en-US" sz="2400" dirty="0" err="1" smtClean="0"/>
              <a:t>viên</a:t>
            </a:r>
            <a:r>
              <a:rPr lang="en-US" sz="2400" dirty="0" smtClean="0"/>
              <a:t> (QSV).</a:t>
            </a:r>
          </a:p>
          <a:p>
            <a:endParaRPr lang="en-US" sz="2400" dirty="0"/>
          </a:p>
          <a:p>
            <a:r>
              <a:rPr lang="en-US" sz="2400" dirty="0" smtClean="0"/>
              <a:t> </a:t>
            </a:r>
            <a:r>
              <a:rPr lang="en-US" sz="2400" dirty="0" err="1" smtClean="0"/>
              <a:t>Sắm</a:t>
            </a:r>
            <a:r>
              <a:rPr lang="en-US" sz="2400" dirty="0" smtClean="0"/>
              <a:t> </a:t>
            </a:r>
            <a:r>
              <a:rPr lang="en-US" sz="2400" dirty="0" err="1" smtClean="0"/>
              <a:t>vai</a:t>
            </a:r>
            <a:r>
              <a:rPr lang="en-US" sz="2400" dirty="0" smtClean="0"/>
              <a:t> 3 </a:t>
            </a:r>
            <a:r>
              <a:rPr lang="en-US" sz="2400" dirty="0" err="1" smtClean="0"/>
              <a:t>lần</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smtClean="0"/>
              <a:t>vai</a:t>
            </a:r>
            <a:r>
              <a:rPr lang="en-US" sz="2400" dirty="0" smtClean="0"/>
              <a:t>, </a:t>
            </a:r>
            <a:r>
              <a:rPr lang="en-US" sz="2400" dirty="0" err="1" smtClean="0"/>
              <a:t>ai</a:t>
            </a:r>
            <a:r>
              <a:rPr lang="en-US" sz="2400" dirty="0" smtClean="0"/>
              <a:t> </a:t>
            </a:r>
            <a:r>
              <a:rPr lang="en-US" sz="2400" dirty="0" err="1" smtClean="0"/>
              <a:t>cũng</a:t>
            </a:r>
            <a:r>
              <a:rPr lang="en-US" sz="2400" dirty="0" smtClean="0"/>
              <a:t> </a:t>
            </a:r>
            <a:r>
              <a:rPr lang="en-US" sz="2400" dirty="0" err="1" smtClean="0"/>
              <a:t>có</a:t>
            </a:r>
            <a:r>
              <a:rPr lang="en-US" sz="2400" dirty="0" smtClean="0"/>
              <a:t> </a:t>
            </a:r>
            <a:r>
              <a:rPr lang="en-US" sz="2400" dirty="0" err="1" smtClean="0"/>
              <a:t>cơ</a:t>
            </a:r>
            <a:r>
              <a:rPr lang="en-US" sz="2400" dirty="0" smtClean="0"/>
              <a:t> </a:t>
            </a:r>
            <a:r>
              <a:rPr lang="en-US" sz="2400" dirty="0" err="1" smtClean="0"/>
              <a:t>hội</a:t>
            </a:r>
            <a:r>
              <a:rPr lang="en-US" sz="2400" dirty="0" smtClean="0"/>
              <a:t> </a:t>
            </a:r>
            <a:r>
              <a:rPr lang="en-US" sz="2400" dirty="0" err="1" smtClean="0"/>
              <a:t>làm</a:t>
            </a:r>
            <a:r>
              <a:rPr lang="en-US" sz="2400" dirty="0" smtClean="0"/>
              <a:t> </a:t>
            </a:r>
            <a:r>
              <a:rPr lang="en-US" sz="2400" dirty="0" err="1" smtClean="0"/>
              <a:t>cả</a:t>
            </a:r>
            <a:r>
              <a:rPr lang="en-US" sz="2400" dirty="0" smtClean="0"/>
              <a:t> 3 </a:t>
            </a:r>
            <a:r>
              <a:rPr lang="en-US" sz="2400" dirty="0" err="1" smtClean="0"/>
              <a:t>vai</a:t>
            </a:r>
            <a:endParaRPr lang="en-US" sz="2400" dirty="0" smtClean="0"/>
          </a:p>
          <a:p>
            <a:endParaRPr lang="en-US" sz="2400" dirty="0" smtClean="0"/>
          </a:p>
          <a:p>
            <a:r>
              <a:rPr lang="en-US" sz="2400" dirty="0" err="1" smtClean="0"/>
              <a:t>Mỗi</a:t>
            </a:r>
            <a:r>
              <a:rPr lang="en-US" sz="2400" dirty="0" smtClean="0"/>
              <a:t> </a:t>
            </a:r>
            <a:r>
              <a:rPr lang="en-US" sz="2400" dirty="0" err="1" smtClean="0"/>
              <a:t>lần</a:t>
            </a:r>
            <a:r>
              <a:rPr lang="en-US" sz="2400" dirty="0" smtClean="0"/>
              <a:t> </a:t>
            </a:r>
            <a:r>
              <a:rPr lang="en-US" sz="2400" dirty="0" err="1" smtClean="0"/>
              <a:t>sắm</a:t>
            </a:r>
            <a:r>
              <a:rPr lang="en-US" sz="2400" dirty="0" smtClean="0"/>
              <a:t> </a:t>
            </a:r>
            <a:r>
              <a:rPr lang="en-US" sz="2400" dirty="0" err="1" smtClean="0"/>
              <a:t>vai</a:t>
            </a:r>
            <a:r>
              <a:rPr lang="en-US" sz="2400" dirty="0" smtClean="0"/>
              <a:t> 10 </a:t>
            </a:r>
            <a:r>
              <a:rPr lang="en-US" sz="2400" dirty="0" err="1" smtClean="0"/>
              <a:t>phút</a:t>
            </a:r>
            <a:r>
              <a:rPr lang="en-US" sz="2400" dirty="0" smtClean="0"/>
              <a:t>. QSV </a:t>
            </a:r>
            <a:r>
              <a:rPr lang="en-US" sz="2400" dirty="0" err="1" smtClean="0"/>
              <a:t>canh</a:t>
            </a:r>
            <a:r>
              <a:rPr lang="en-US" sz="2400" dirty="0" smtClean="0"/>
              <a:t> </a:t>
            </a:r>
            <a:r>
              <a:rPr lang="en-US" sz="2400" dirty="0" err="1" smtClean="0"/>
              <a:t>giờ</a:t>
            </a:r>
            <a:r>
              <a:rPr lang="en-US" sz="2400" dirty="0" smtClean="0"/>
              <a:t>. </a:t>
            </a:r>
            <a:r>
              <a:rPr lang="en-US" sz="2400" dirty="0" err="1" smtClean="0"/>
              <a:t>Sau</a:t>
            </a:r>
            <a:r>
              <a:rPr lang="en-US" sz="2400" dirty="0" smtClean="0"/>
              <a:t> </a:t>
            </a:r>
            <a:r>
              <a:rPr lang="en-US" sz="2400" dirty="0" err="1" smtClean="0"/>
              <a:t>mỗi</a:t>
            </a:r>
            <a:r>
              <a:rPr lang="en-US" sz="2400" dirty="0" smtClean="0"/>
              <a:t> </a:t>
            </a:r>
            <a:r>
              <a:rPr lang="en-US" sz="2400" dirty="0" err="1" smtClean="0"/>
              <a:t>lần</a:t>
            </a:r>
            <a:r>
              <a:rPr lang="en-US" sz="2400" dirty="0" smtClean="0"/>
              <a:t>, </a:t>
            </a:r>
            <a:r>
              <a:rPr lang="en-US" sz="2400" dirty="0" err="1" smtClean="0"/>
              <a:t>bàn</a:t>
            </a:r>
            <a:r>
              <a:rPr lang="en-US" sz="2400" dirty="0" smtClean="0"/>
              <a:t> </a:t>
            </a:r>
            <a:r>
              <a:rPr lang="en-US" sz="2400" dirty="0" err="1" smtClean="0"/>
              <a:t>thảo</a:t>
            </a:r>
            <a:r>
              <a:rPr lang="en-US" sz="2400" dirty="0" smtClean="0"/>
              <a:t> 5 </a:t>
            </a:r>
            <a:r>
              <a:rPr lang="en-US" sz="2400" dirty="0" err="1" smtClean="0"/>
              <a:t>phút</a:t>
            </a:r>
            <a:r>
              <a:rPr lang="en-US" sz="2400" dirty="0" smtClean="0"/>
              <a:t>:</a:t>
            </a:r>
          </a:p>
          <a:p>
            <a:pPr lvl="2"/>
            <a:r>
              <a:rPr lang="en-US" dirty="0" err="1"/>
              <a:t>C</a:t>
            </a:r>
            <a:r>
              <a:rPr lang="en-US" dirty="0" err="1" smtClean="0"/>
              <a:t>âu</a:t>
            </a:r>
            <a:r>
              <a:rPr lang="en-US" dirty="0" smtClean="0"/>
              <a:t> </a:t>
            </a:r>
            <a:r>
              <a:rPr lang="en-US" dirty="0" err="1"/>
              <a:t>nào</a:t>
            </a:r>
            <a:r>
              <a:rPr lang="en-US" dirty="0"/>
              <a:t> hay? (</a:t>
            </a:r>
            <a:r>
              <a:rPr lang="en-US" dirty="0" err="1"/>
              <a:t>áp</a:t>
            </a:r>
            <a:r>
              <a:rPr lang="en-US" dirty="0"/>
              <a:t> </a:t>
            </a:r>
            <a:r>
              <a:rPr lang="en-US" dirty="0" err="1"/>
              <a:t>dụng</a:t>
            </a:r>
            <a:r>
              <a:rPr lang="en-US" dirty="0"/>
              <a:t> </a:t>
            </a:r>
            <a:r>
              <a:rPr lang="en-US" dirty="0" err="1"/>
              <a:t>các</a:t>
            </a:r>
            <a:r>
              <a:rPr lang="en-US" dirty="0"/>
              <a:t> </a:t>
            </a:r>
            <a:r>
              <a:rPr lang="en-US" dirty="0" err="1"/>
              <a:t>kỹ</a:t>
            </a:r>
            <a:r>
              <a:rPr lang="en-US" dirty="0"/>
              <a:t> </a:t>
            </a:r>
            <a:r>
              <a:rPr lang="en-US" dirty="0" err="1"/>
              <a:t>năng</a:t>
            </a:r>
            <a:r>
              <a:rPr lang="en-US" dirty="0"/>
              <a:t> PVTĐL)</a:t>
            </a:r>
          </a:p>
          <a:p>
            <a:pPr lvl="2"/>
            <a:r>
              <a:rPr lang="en-US" dirty="0" err="1"/>
              <a:t>C</a:t>
            </a:r>
            <a:r>
              <a:rPr lang="en-US" dirty="0" err="1" smtClean="0"/>
              <a:t>âu</a:t>
            </a:r>
            <a:r>
              <a:rPr lang="en-US" dirty="0" smtClean="0"/>
              <a:t> </a:t>
            </a:r>
            <a:r>
              <a:rPr lang="en-US" dirty="0" err="1"/>
              <a:t>nào</a:t>
            </a:r>
            <a:r>
              <a:rPr lang="en-US" dirty="0"/>
              <a:t> </a:t>
            </a:r>
            <a:r>
              <a:rPr lang="en-US" dirty="0" err="1"/>
              <a:t>cần</a:t>
            </a:r>
            <a:r>
              <a:rPr lang="en-US" dirty="0"/>
              <a:t> </a:t>
            </a:r>
            <a:r>
              <a:rPr lang="en-US" dirty="0" err="1"/>
              <a:t>thay</a:t>
            </a:r>
            <a:r>
              <a:rPr lang="en-US" dirty="0"/>
              <a:t> </a:t>
            </a:r>
            <a:r>
              <a:rPr lang="en-US" dirty="0" err="1"/>
              <a:t>đổi</a:t>
            </a:r>
            <a:r>
              <a:rPr lang="en-US" dirty="0"/>
              <a:t> </a:t>
            </a:r>
            <a:r>
              <a:rPr lang="en-US" dirty="0" err="1"/>
              <a:t>để</a:t>
            </a:r>
            <a:r>
              <a:rPr lang="en-US" dirty="0"/>
              <a:t> </a:t>
            </a:r>
            <a:r>
              <a:rPr lang="en-US" dirty="0" err="1"/>
              <a:t>tốt</a:t>
            </a:r>
            <a:r>
              <a:rPr lang="en-US" dirty="0"/>
              <a:t> </a:t>
            </a:r>
            <a:r>
              <a:rPr lang="en-US" dirty="0" err="1"/>
              <a:t>hơn</a:t>
            </a:r>
            <a:r>
              <a:rPr lang="en-US" dirty="0"/>
              <a:t>?</a:t>
            </a:r>
          </a:p>
          <a:p>
            <a:pPr lvl="2"/>
            <a:r>
              <a:rPr lang="en-US" dirty="0" err="1" smtClean="0"/>
              <a:t>Nhận</a:t>
            </a:r>
            <a:r>
              <a:rPr lang="en-US" dirty="0"/>
              <a:t> </a:t>
            </a:r>
            <a:r>
              <a:rPr lang="en-US" dirty="0" err="1" smtClean="0"/>
              <a:t>xét</a:t>
            </a:r>
            <a:r>
              <a:rPr lang="en-US" dirty="0" smtClean="0"/>
              <a:t> </a:t>
            </a:r>
            <a:r>
              <a:rPr lang="en-US" dirty="0" err="1" smtClean="0"/>
              <a:t>về</a:t>
            </a:r>
            <a:r>
              <a:rPr lang="en-US" dirty="0" smtClean="0"/>
              <a:t> </a:t>
            </a:r>
            <a:r>
              <a:rPr lang="en-US" dirty="0" err="1"/>
              <a:t>thái</a:t>
            </a:r>
            <a:r>
              <a:rPr lang="en-US" dirty="0"/>
              <a:t> </a:t>
            </a:r>
            <a:r>
              <a:rPr lang="en-US" dirty="0" err="1"/>
              <a:t>độ</a:t>
            </a:r>
            <a:r>
              <a:rPr lang="en-US" dirty="0"/>
              <a:t>/</a:t>
            </a:r>
            <a:r>
              <a:rPr lang="en-US" dirty="0" err="1"/>
              <a:t>hành</a:t>
            </a:r>
            <a:r>
              <a:rPr lang="en-US" dirty="0"/>
              <a:t> vi </a:t>
            </a:r>
            <a:r>
              <a:rPr lang="en-US" dirty="0" err="1"/>
              <a:t>của</a:t>
            </a:r>
            <a:r>
              <a:rPr lang="en-US" dirty="0"/>
              <a:t> TVV, </a:t>
            </a:r>
            <a:r>
              <a:rPr lang="en-US" dirty="0" err="1"/>
              <a:t>có</a:t>
            </a:r>
            <a:r>
              <a:rPr lang="en-US" dirty="0"/>
              <a:t> </a:t>
            </a:r>
            <a:r>
              <a:rPr lang="en-US" dirty="0" err="1"/>
              <a:t>ảnh</a:t>
            </a:r>
            <a:r>
              <a:rPr lang="en-US" dirty="0"/>
              <a:t> </a:t>
            </a:r>
            <a:r>
              <a:rPr lang="en-US" dirty="0" err="1"/>
              <a:t>hưởng</a:t>
            </a:r>
            <a:r>
              <a:rPr lang="en-US" dirty="0"/>
              <a:t> </a:t>
            </a:r>
            <a:r>
              <a:rPr lang="en-US" dirty="0" err="1"/>
              <a:t>thế</a:t>
            </a:r>
            <a:r>
              <a:rPr lang="en-US" dirty="0"/>
              <a:t> </a:t>
            </a:r>
            <a:r>
              <a:rPr lang="en-US" dirty="0" err="1"/>
              <a:t>nào</a:t>
            </a:r>
            <a:r>
              <a:rPr lang="en-US" dirty="0"/>
              <a:t> </a:t>
            </a:r>
            <a:r>
              <a:rPr lang="en-US" dirty="0" err="1"/>
              <a:t>đến</a:t>
            </a:r>
            <a:r>
              <a:rPr lang="en-US" dirty="0"/>
              <a:t> </a:t>
            </a:r>
            <a:r>
              <a:rPr lang="en-US" dirty="0" smtClean="0"/>
              <a:t>TC?</a:t>
            </a:r>
          </a:p>
          <a:p>
            <a:endParaRPr lang="en-US" dirty="0" smtClean="0"/>
          </a:p>
          <a:p>
            <a:r>
              <a:rPr lang="en-US" dirty="0" smtClean="0"/>
              <a:t>Sau 45 </a:t>
            </a:r>
            <a:r>
              <a:rPr lang="en-US" dirty="0" err="1" smtClean="0"/>
              <a:t>phút</a:t>
            </a:r>
            <a:r>
              <a:rPr lang="en-US" dirty="0" smtClean="0"/>
              <a:t>, </a:t>
            </a:r>
            <a:r>
              <a:rPr lang="en-US" dirty="0" err="1" smtClean="0"/>
              <a:t>trở</a:t>
            </a:r>
            <a:r>
              <a:rPr lang="en-US" dirty="0" smtClean="0"/>
              <a:t> </a:t>
            </a:r>
            <a:r>
              <a:rPr lang="en-US" dirty="0" err="1" smtClean="0"/>
              <a:t>lại</a:t>
            </a:r>
            <a:r>
              <a:rPr lang="en-US" dirty="0" smtClean="0"/>
              <a:t> </a:t>
            </a:r>
            <a:r>
              <a:rPr lang="en-US" dirty="0" err="1" smtClean="0"/>
              <a:t>thảo</a:t>
            </a:r>
            <a:r>
              <a:rPr lang="en-US" dirty="0"/>
              <a:t> </a:t>
            </a:r>
            <a:r>
              <a:rPr lang="en-US" dirty="0" err="1"/>
              <a:t>luận</a:t>
            </a:r>
            <a:r>
              <a:rPr lang="en-US" dirty="0" smtClean="0"/>
              <a:t> </a:t>
            </a:r>
            <a:r>
              <a:rPr lang="en-US" dirty="0" err="1" smtClean="0"/>
              <a:t>chung</a:t>
            </a:r>
            <a:endParaRPr lang="en-US" dirty="0"/>
          </a:p>
        </p:txBody>
      </p:sp>
    </p:spTree>
    <p:extLst>
      <p:ext uri="{BB962C8B-B14F-4D97-AF65-F5344CB8AC3E}">
        <p14:creationId xmlns:p14="http://schemas.microsoft.com/office/powerpoint/2010/main" val="139942844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vi-VN" sz="4000" kern="1200" dirty="0">
                <a:solidFill>
                  <a:schemeClr val="tx2"/>
                </a:solidFill>
                <a:effectLst/>
                <a:latin typeface="+mj-lt"/>
                <a:ea typeface="+mj-ea"/>
                <a:cs typeface="+mj-cs"/>
              </a:rPr>
              <a:t/>
            </a:r>
            <a:br>
              <a:rPr lang="vi-VN" sz="4000" kern="1200" dirty="0">
                <a:solidFill>
                  <a:schemeClr val="tx2"/>
                </a:solidFill>
                <a:effectLst/>
                <a:latin typeface="+mj-lt"/>
                <a:ea typeface="+mj-ea"/>
                <a:cs typeface="+mj-cs"/>
              </a:rPr>
            </a:br>
            <a:r>
              <a:rPr lang="vi-VN" sz="4000" dirty="0"/>
              <a:t/>
            </a:r>
            <a:br>
              <a:rPr lang="vi-VN" sz="4000" dirty="0"/>
            </a:br>
            <a:r>
              <a:rPr lang="vi-VN" sz="4000" dirty="0"/>
              <a:t/>
            </a:r>
            <a:br>
              <a:rPr lang="vi-VN" sz="4000" dirty="0"/>
            </a:br>
            <a:r>
              <a:rPr lang="vi-VN" sz="4000" kern="1200" dirty="0">
                <a:solidFill>
                  <a:schemeClr val="tx2"/>
                </a:solidFill>
                <a:effectLst/>
                <a:latin typeface="+mj-lt"/>
                <a:ea typeface="+mj-ea"/>
                <a:cs typeface="+mj-cs"/>
              </a:rPr>
              <a:t>NGHỈ GIẢI LAO (15 phút)</a:t>
            </a:r>
            <a:endParaRPr lang="en-US" sz="4000" kern="1200" dirty="0">
              <a:solidFill>
                <a:schemeClr val="tx2"/>
              </a:solidFill>
              <a:effectLst/>
              <a:latin typeface="+mj-lt"/>
              <a:ea typeface="+mj-ea"/>
              <a:cs typeface="+mj-cs"/>
            </a:endParaRPr>
          </a:p>
          <a:p>
            <a:r>
              <a:rPr lang="vi-VN" sz="4000" kern="1200" dirty="0">
                <a:solidFill>
                  <a:schemeClr val="tx2"/>
                </a:solidFill>
                <a:effectLst/>
                <a:latin typeface="+mj-lt"/>
                <a:ea typeface="+mj-ea"/>
                <a:cs typeface="+mj-cs"/>
              </a:rPr>
              <a:t>             _____________________________</a:t>
            </a:r>
            <a:endParaRPr lang="en-US" sz="4000" kern="1200" dirty="0">
              <a:solidFill>
                <a:schemeClr val="tx2"/>
              </a:solidFill>
              <a:effectLst/>
              <a:latin typeface="+mj-lt"/>
              <a:ea typeface="+mj-ea"/>
              <a:cs typeface="+mj-cs"/>
            </a:endParaRPr>
          </a:p>
          <a:p>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806793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45" y="1417638"/>
            <a:ext cx="8434319" cy="5186361"/>
          </a:xfrm>
        </p:spPr>
        <p:txBody>
          <a:bodyPr anchor="b">
            <a:noAutofit/>
          </a:bodyPr>
          <a:lstStyle/>
          <a:p>
            <a:pPr marL="514350" indent="-514350">
              <a:lnSpc>
                <a:spcPct val="80000"/>
              </a:lnSpc>
              <a:buFont typeface="+mj-lt"/>
              <a:buAutoNum type="arabicPeriod"/>
            </a:pPr>
            <a:r>
              <a:rPr lang="en-US" sz="2800" dirty="0" err="1" smtClean="0"/>
              <a:t>Động</a:t>
            </a:r>
            <a:r>
              <a:rPr lang="en-US" sz="2800" dirty="0" smtClean="0"/>
              <a:t> </a:t>
            </a:r>
            <a:r>
              <a:rPr lang="en-US" sz="2800" dirty="0" err="1"/>
              <a:t>lực</a:t>
            </a:r>
            <a:r>
              <a:rPr lang="en-US" sz="2800" dirty="0"/>
              <a:t> </a:t>
            </a:r>
            <a:r>
              <a:rPr lang="en-US" sz="2800" dirty="0" err="1"/>
              <a:t>thay</a:t>
            </a:r>
            <a:r>
              <a:rPr lang="en-US" sz="2800" dirty="0"/>
              <a:t> </a:t>
            </a:r>
            <a:r>
              <a:rPr lang="en-US" sz="2800" dirty="0" err="1" smtClean="0"/>
              <a:t>đổi</a:t>
            </a:r>
            <a:r>
              <a:rPr lang="en-US" sz="2800" dirty="0" smtClean="0"/>
              <a:t> </a:t>
            </a:r>
            <a:r>
              <a:rPr lang="en-US" sz="2800" dirty="0" err="1"/>
              <a:t>phát</a:t>
            </a:r>
            <a:r>
              <a:rPr lang="en-US" sz="2800" dirty="0"/>
              <a:t> </a:t>
            </a:r>
            <a:r>
              <a:rPr lang="en-US" sz="2800" dirty="0" err="1" smtClean="0"/>
              <a:t>sinh</a:t>
            </a:r>
            <a:r>
              <a:rPr lang="en-US" sz="2800" b="1" dirty="0" smtClean="0"/>
              <a:t> </a:t>
            </a:r>
            <a:r>
              <a:rPr lang="en-US" sz="2800" b="1" dirty="0" err="1" smtClean="0"/>
              <a:t>từ</a:t>
            </a:r>
            <a:r>
              <a:rPr lang="en-US" sz="2800" b="1" dirty="0" smtClean="0"/>
              <a:t> </a:t>
            </a:r>
            <a:r>
              <a:rPr lang="en-US" sz="2800" b="1" dirty="0" err="1" smtClean="0"/>
              <a:t>bên</a:t>
            </a:r>
            <a:r>
              <a:rPr lang="en-US" sz="2800" b="1" dirty="0" smtClean="0"/>
              <a:t> </a:t>
            </a:r>
            <a:r>
              <a:rPr lang="en-US" sz="2800" b="1" dirty="0" err="1" smtClean="0"/>
              <a:t>trong</a:t>
            </a:r>
            <a:r>
              <a:rPr lang="en-US" sz="2800" b="1" dirty="0" smtClean="0"/>
              <a:t> </a:t>
            </a:r>
            <a:r>
              <a:rPr lang="en-US" sz="2800" b="1" dirty="0" err="1" smtClean="0"/>
              <a:t>thân</a:t>
            </a:r>
            <a:r>
              <a:rPr lang="en-US" sz="2800" b="1" dirty="0" smtClean="0"/>
              <a:t> </a:t>
            </a:r>
            <a:r>
              <a:rPr lang="en-US" sz="2800" b="1" dirty="0" err="1" smtClean="0"/>
              <a:t>chủ</a:t>
            </a:r>
            <a:r>
              <a:rPr lang="en-US" sz="2800" dirty="0" smtClean="0"/>
              <a:t>, </a:t>
            </a:r>
            <a:r>
              <a:rPr lang="en-US" sz="2800" dirty="0" err="1" smtClean="0"/>
              <a:t>mọi</a:t>
            </a:r>
            <a:r>
              <a:rPr lang="en-US" sz="2800" dirty="0" smtClean="0"/>
              <a:t> </a:t>
            </a:r>
            <a:r>
              <a:rPr lang="en-US" sz="2800" dirty="0" err="1" smtClean="0"/>
              <a:t>áp</a:t>
            </a:r>
            <a:r>
              <a:rPr lang="en-US" sz="2800" dirty="0" smtClean="0"/>
              <a:t> </a:t>
            </a:r>
            <a:r>
              <a:rPr lang="en-US" sz="2800" dirty="0" err="1" smtClean="0"/>
              <a:t>lực</a:t>
            </a:r>
            <a:r>
              <a:rPr lang="en-US" sz="2800" dirty="0" smtClean="0"/>
              <a:t> </a:t>
            </a:r>
            <a:r>
              <a:rPr lang="vi-VN" sz="2800" dirty="0" smtClean="0"/>
              <a:t>đề</a:t>
            </a:r>
            <a:r>
              <a:rPr lang="en-US" sz="2800" dirty="0"/>
              <a:t>u </a:t>
            </a:r>
            <a:r>
              <a:rPr lang="en-US" sz="2800" dirty="0" err="1" smtClean="0"/>
              <a:t>không</a:t>
            </a:r>
            <a:r>
              <a:rPr lang="en-US" sz="2800" dirty="0"/>
              <a:t> </a:t>
            </a:r>
            <a:r>
              <a:rPr lang="en-US" sz="2800" dirty="0" err="1" smtClean="0"/>
              <a:t>tạo</a:t>
            </a:r>
            <a:r>
              <a:rPr lang="en-US" sz="2800" dirty="0"/>
              <a:t> </a:t>
            </a:r>
            <a:r>
              <a:rPr lang="en-US" sz="2800" dirty="0" err="1" smtClean="0"/>
              <a:t>nên</a:t>
            </a:r>
            <a:r>
              <a:rPr lang="en-US" sz="2800" dirty="0"/>
              <a:t> </a:t>
            </a:r>
            <a:r>
              <a:rPr lang="en-US" sz="2800" dirty="0" err="1" smtClean="0"/>
              <a:t>hiệu</a:t>
            </a:r>
            <a:r>
              <a:rPr lang="en-US" sz="2800" dirty="0"/>
              <a:t> </a:t>
            </a:r>
            <a:r>
              <a:rPr lang="en-US" sz="2800" dirty="0" err="1" smtClean="0"/>
              <a:t>quả</a:t>
            </a:r>
            <a:r>
              <a:rPr lang="en-US" sz="2800" dirty="0"/>
              <a:t> </a:t>
            </a:r>
            <a:r>
              <a:rPr lang="en-US" sz="2800" dirty="0" err="1" smtClean="0"/>
              <a:t>lâu</a:t>
            </a:r>
            <a:r>
              <a:rPr lang="en-US" sz="2800" dirty="0"/>
              <a:t> </a:t>
            </a:r>
            <a:r>
              <a:rPr lang="en-US" sz="2800" dirty="0" err="1" smtClean="0"/>
              <a:t>dài</a:t>
            </a:r>
            <a:r>
              <a:rPr lang="en-US" sz="2800" dirty="0" smtClean="0"/>
              <a:t>, TC có </a:t>
            </a:r>
            <a:r>
              <a:rPr lang="en-US" sz="2800" dirty="0" err="1"/>
              <a:t>trách</a:t>
            </a:r>
            <a:r>
              <a:rPr lang="en-US" sz="2800" dirty="0"/>
              <a:t> </a:t>
            </a:r>
            <a:r>
              <a:rPr lang="en-US" sz="2800" dirty="0" err="1"/>
              <a:t>nhiệm</a:t>
            </a:r>
            <a:r>
              <a:rPr lang="en-US" sz="2800" dirty="0"/>
              <a:t> </a:t>
            </a:r>
            <a:r>
              <a:rPr lang="en-US" sz="2800" dirty="0" err="1" smtClean="0"/>
              <a:t>nói</a:t>
            </a:r>
            <a:r>
              <a:rPr lang="en-US" sz="2800" dirty="0" smtClean="0"/>
              <a:t> </a:t>
            </a:r>
            <a:r>
              <a:rPr lang="en-US" sz="2800" dirty="0" err="1"/>
              <a:t>lên</a:t>
            </a:r>
            <a:r>
              <a:rPr lang="en-US" sz="2800" dirty="0"/>
              <a:t> </a:t>
            </a:r>
            <a:r>
              <a:rPr lang="en-US" sz="2800" dirty="0" err="1"/>
              <a:t>và</a:t>
            </a:r>
            <a:r>
              <a:rPr lang="en-US" sz="2800" dirty="0"/>
              <a:t> </a:t>
            </a:r>
            <a:r>
              <a:rPr lang="en-US" sz="2800" b="1" dirty="0" err="1"/>
              <a:t>giải</a:t>
            </a:r>
            <a:r>
              <a:rPr lang="en-US" sz="2800" b="1" dirty="0"/>
              <a:t> </a:t>
            </a:r>
            <a:r>
              <a:rPr lang="en-US" sz="2800" b="1" dirty="0" err="1"/>
              <a:t>quyết</a:t>
            </a:r>
            <a:r>
              <a:rPr lang="en-US" sz="2800" b="1" dirty="0"/>
              <a:t> </a:t>
            </a:r>
            <a:r>
              <a:rPr lang="en-US" sz="2800" b="1" dirty="0" err="1"/>
              <a:t>mâu</a:t>
            </a:r>
            <a:r>
              <a:rPr lang="en-US" sz="2800" b="1" dirty="0"/>
              <a:t> </a:t>
            </a:r>
            <a:r>
              <a:rPr lang="en-US" sz="2800" b="1" dirty="0" err="1"/>
              <a:t>thuẫn</a:t>
            </a:r>
            <a:r>
              <a:rPr lang="en-US" sz="2800" b="1" dirty="0"/>
              <a:t> </a:t>
            </a:r>
            <a:r>
              <a:rPr lang="en-US" sz="2800" dirty="0" err="1"/>
              <a:t>của</a:t>
            </a:r>
            <a:r>
              <a:rPr lang="en-US" sz="2800" dirty="0"/>
              <a:t> </a:t>
            </a:r>
            <a:r>
              <a:rPr lang="en-US" sz="2800" dirty="0" err="1" smtClean="0"/>
              <a:t>mình</a:t>
            </a:r>
            <a:r>
              <a:rPr lang="en-US" sz="2800" dirty="0" smtClean="0"/>
              <a:t> </a:t>
            </a:r>
            <a:r>
              <a:rPr lang="en-US" sz="2800" dirty="0" err="1"/>
              <a:t>và</a:t>
            </a:r>
            <a:r>
              <a:rPr lang="en-US" sz="2800" dirty="0"/>
              <a:t> </a:t>
            </a:r>
            <a:r>
              <a:rPr lang="en-US" sz="2800" dirty="0" err="1"/>
              <a:t>thực</a:t>
            </a:r>
            <a:r>
              <a:rPr lang="en-US" sz="2800" dirty="0"/>
              <a:t> </a:t>
            </a:r>
            <a:r>
              <a:rPr lang="en-US" sz="2800" dirty="0" err="1"/>
              <a:t>hiện</a:t>
            </a:r>
            <a:r>
              <a:rPr lang="en-US" sz="2800" dirty="0"/>
              <a:t> </a:t>
            </a:r>
            <a:r>
              <a:rPr lang="en-US" sz="2800" dirty="0" err="1"/>
              <a:t>thay</a:t>
            </a:r>
            <a:r>
              <a:rPr lang="en-US" sz="2800" dirty="0"/>
              <a:t> </a:t>
            </a:r>
            <a:r>
              <a:rPr lang="en-US" sz="2800" dirty="0" err="1" smtClean="0"/>
              <a:t>đổi</a:t>
            </a:r>
            <a:r>
              <a:rPr lang="en-US" sz="2800" dirty="0"/>
              <a:t>.</a:t>
            </a:r>
            <a:endParaRPr lang="en-US" sz="2800" dirty="0" smtClean="0"/>
          </a:p>
          <a:p>
            <a:pPr marL="514350" indent="-514350">
              <a:lnSpc>
                <a:spcPct val="80000"/>
              </a:lnSpc>
              <a:buFont typeface="Symbol" pitchFamily="18" charset="2"/>
              <a:buAutoNum type="arabicPeriod"/>
            </a:pPr>
            <a:endParaRPr lang="en-US" sz="2000" dirty="0" smtClean="0"/>
          </a:p>
          <a:p>
            <a:pPr marL="514350" indent="-514350">
              <a:lnSpc>
                <a:spcPct val="80000"/>
              </a:lnSpc>
              <a:buFont typeface="+mj-lt"/>
              <a:buAutoNum type="arabicPeriod"/>
            </a:pPr>
            <a:r>
              <a:rPr lang="en-US" sz="2800" dirty="0" smtClean="0"/>
              <a:t>TVV </a:t>
            </a:r>
            <a:r>
              <a:rPr lang="en-US" sz="2800" dirty="0" err="1" smtClean="0"/>
              <a:t>thẳng</a:t>
            </a:r>
            <a:r>
              <a:rPr lang="en-US" sz="2800" dirty="0" smtClean="0"/>
              <a:t> </a:t>
            </a:r>
            <a:r>
              <a:rPr lang="en-US" sz="2800" dirty="0" err="1" smtClean="0"/>
              <a:t>thắn</a:t>
            </a:r>
            <a:r>
              <a:rPr lang="en-US" sz="2800" dirty="0" smtClean="0"/>
              <a:t> </a:t>
            </a:r>
            <a:r>
              <a:rPr lang="en-US" sz="2800" dirty="0" err="1" smtClean="0"/>
              <a:t>trong</a:t>
            </a:r>
            <a:r>
              <a:rPr lang="en-US" sz="2800" dirty="0" smtClean="0"/>
              <a:t> </a:t>
            </a:r>
            <a:r>
              <a:rPr lang="en-US" sz="2800" dirty="0" err="1" smtClean="0"/>
              <a:t>việc</a:t>
            </a:r>
            <a:r>
              <a:rPr lang="en-US" sz="2800" dirty="0" smtClean="0"/>
              <a:t> </a:t>
            </a:r>
            <a:r>
              <a:rPr lang="en-US" sz="2800" dirty="0" err="1" smtClean="0"/>
              <a:t>giúp</a:t>
            </a:r>
            <a:r>
              <a:rPr lang="en-US" sz="2800" dirty="0" smtClean="0"/>
              <a:t> TC </a:t>
            </a:r>
            <a:r>
              <a:rPr lang="en-US" sz="2800" dirty="0" err="1"/>
              <a:t>kiểm</a:t>
            </a:r>
            <a:r>
              <a:rPr lang="en-US" sz="2800" dirty="0"/>
              <a:t> </a:t>
            </a:r>
            <a:r>
              <a:rPr lang="en-US" sz="2800" dirty="0" err="1"/>
              <a:t>tra</a:t>
            </a:r>
            <a:r>
              <a:rPr lang="en-US" sz="2800" dirty="0"/>
              <a:t> </a:t>
            </a:r>
            <a:r>
              <a:rPr lang="en-US" sz="2800" dirty="0" err="1"/>
              <a:t>và</a:t>
            </a:r>
            <a:r>
              <a:rPr lang="en-US" sz="2800" dirty="0"/>
              <a:t> </a:t>
            </a:r>
            <a:r>
              <a:rPr lang="en-US" sz="2800" b="1" dirty="0" err="1"/>
              <a:t>giải</a:t>
            </a:r>
            <a:r>
              <a:rPr lang="en-US" sz="2800" b="1" dirty="0"/>
              <a:t> </a:t>
            </a:r>
            <a:r>
              <a:rPr lang="en-US" sz="2800" b="1" dirty="0" err="1"/>
              <a:t>quyết</a:t>
            </a:r>
            <a:r>
              <a:rPr lang="en-US" sz="2800" b="1" dirty="0"/>
              <a:t> </a:t>
            </a:r>
            <a:r>
              <a:rPr lang="en-US" sz="2800" b="1" dirty="0" err="1"/>
              <a:t>mâu</a:t>
            </a:r>
            <a:r>
              <a:rPr lang="en-US" sz="2800" b="1" dirty="0"/>
              <a:t> </a:t>
            </a:r>
            <a:r>
              <a:rPr lang="en-US" sz="2800" b="1" dirty="0" err="1" smtClean="0"/>
              <a:t>thuẫn</a:t>
            </a:r>
            <a:r>
              <a:rPr lang="en-US" sz="2800" b="1" dirty="0" smtClean="0"/>
              <a:t>.  </a:t>
            </a:r>
            <a:r>
              <a:rPr lang="en-US" sz="2800" dirty="0" err="1" smtClean="0"/>
              <a:t>Nhấn</a:t>
            </a:r>
            <a:r>
              <a:rPr lang="en-US" sz="2800" dirty="0" smtClean="0"/>
              <a:t> </a:t>
            </a:r>
            <a:r>
              <a:rPr lang="en-US" sz="2800" dirty="0" err="1"/>
              <a:t>mạnh</a:t>
            </a:r>
            <a:r>
              <a:rPr lang="en-US" sz="2800" dirty="0"/>
              <a:t> </a:t>
            </a:r>
            <a:r>
              <a:rPr lang="en-US" sz="2800" dirty="0" err="1"/>
              <a:t>vào</a:t>
            </a:r>
            <a:r>
              <a:rPr lang="en-US" sz="2800" dirty="0"/>
              <a:t> </a:t>
            </a:r>
            <a:r>
              <a:rPr lang="en-US" sz="2800" dirty="0" err="1"/>
              <a:t>lựa</a:t>
            </a:r>
            <a:r>
              <a:rPr lang="en-US" sz="2800" dirty="0"/>
              <a:t> </a:t>
            </a:r>
            <a:r>
              <a:rPr lang="en-US" sz="2800" dirty="0" err="1"/>
              <a:t>chọn</a:t>
            </a:r>
            <a:r>
              <a:rPr lang="en-US" sz="2800" dirty="0"/>
              <a:t> </a:t>
            </a:r>
            <a:r>
              <a:rPr lang="en-US" sz="2800" dirty="0" err="1"/>
              <a:t>của</a:t>
            </a:r>
            <a:r>
              <a:rPr lang="en-US" sz="2800" dirty="0"/>
              <a:t> </a:t>
            </a:r>
            <a:r>
              <a:rPr lang="en-US" sz="2800" dirty="0" err="1"/>
              <a:t>bản</a:t>
            </a:r>
            <a:r>
              <a:rPr lang="en-US" sz="2800" dirty="0"/>
              <a:t> </a:t>
            </a:r>
            <a:r>
              <a:rPr lang="en-US" sz="2800" dirty="0" err="1" smtClean="0"/>
              <a:t>thân</a:t>
            </a:r>
            <a:r>
              <a:rPr lang="en-US" sz="2800" dirty="0" smtClean="0"/>
              <a:t> TC </a:t>
            </a:r>
            <a:r>
              <a:rPr lang="en-US" sz="2800" dirty="0" err="1"/>
              <a:t>quyết</a:t>
            </a:r>
            <a:r>
              <a:rPr lang="en-US" sz="2800" dirty="0"/>
              <a:t> </a:t>
            </a:r>
            <a:r>
              <a:rPr lang="en-US" sz="2800" dirty="0" err="1"/>
              <a:t>định</a:t>
            </a:r>
            <a:r>
              <a:rPr lang="en-US" sz="2800" dirty="0"/>
              <a:t> </a:t>
            </a:r>
            <a:r>
              <a:rPr lang="en-US" sz="2800" dirty="0" err="1"/>
              <a:t>hành</a:t>
            </a:r>
            <a:r>
              <a:rPr lang="en-US" sz="2800" dirty="0"/>
              <a:t> vi </a:t>
            </a:r>
            <a:r>
              <a:rPr lang="en-US" sz="2800" dirty="0" err="1"/>
              <a:t>tương</a:t>
            </a:r>
            <a:r>
              <a:rPr lang="en-US" sz="2800" dirty="0"/>
              <a:t> </a:t>
            </a:r>
            <a:r>
              <a:rPr lang="en-US" sz="2800" dirty="0" err="1" smtClean="0"/>
              <a:t>lai</a:t>
            </a:r>
            <a:r>
              <a:rPr lang="en-US" sz="2800" dirty="0" smtClean="0"/>
              <a:t>. </a:t>
            </a:r>
            <a:r>
              <a:rPr lang="en-US" sz="2800" dirty="0" err="1" smtClean="0"/>
              <a:t>Khơi</a:t>
            </a:r>
            <a:r>
              <a:rPr lang="en-US" sz="2800" dirty="0" smtClean="0"/>
              <a:t> </a:t>
            </a:r>
            <a:r>
              <a:rPr lang="en-US" sz="2800" dirty="0" err="1" smtClean="0"/>
              <a:t>gợi</a:t>
            </a:r>
            <a:r>
              <a:rPr lang="en-US" sz="2800" dirty="0" smtClean="0"/>
              <a:t> </a:t>
            </a:r>
            <a:r>
              <a:rPr lang="en-US" sz="2800" dirty="0" err="1"/>
              <a:t>những</a:t>
            </a:r>
            <a:r>
              <a:rPr lang="en-US" sz="2800" dirty="0"/>
              <a:t> lo </a:t>
            </a:r>
            <a:r>
              <a:rPr lang="en-US" sz="2800" dirty="0" err="1" smtClean="0"/>
              <a:t>lắng</a:t>
            </a:r>
            <a:r>
              <a:rPr lang="en-US" sz="2800" dirty="0" smtClean="0"/>
              <a:t> </a:t>
            </a:r>
            <a:r>
              <a:rPr lang="en-US" sz="2800" dirty="0" err="1"/>
              <a:t>của</a:t>
            </a:r>
            <a:r>
              <a:rPr lang="en-US" sz="2800" dirty="0"/>
              <a:t> </a:t>
            </a:r>
            <a:r>
              <a:rPr lang="en-US" sz="2800" dirty="0" smtClean="0"/>
              <a:t>TC.</a:t>
            </a:r>
          </a:p>
          <a:p>
            <a:pPr marL="514350" indent="-514350">
              <a:lnSpc>
                <a:spcPct val="80000"/>
              </a:lnSpc>
              <a:buFont typeface="+mj-lt"/>
              <a:buAutoNum type="arabicPeriod"/>
            </a:pPr>
            <a:endParaRPr lang="en-US" sz="2000" b="1" dirty="0" smtClean="0"/>
          </a:p>
          <a:p>
            <a:pPr marL="514350" indent="-514350">
              <a:lnSpc>
                <a:spcPct val="80000"/>
              </a:lnSpc>
              <a:buFont typeface="+mj-lt"/>
              <a:buAutoNum type="arabicPeriod"/>
            </a:pPr>
            <a:r>
              <a:rPr lang="en-US" sz="2800" dirty="0" err="1" smtClean="0"/>
              <a:t>Sẵn</a:t>
            </a:r>
            <a:r>
              <a:rPr lang="en-US" sz="2800" dirty="0" smtClean="0"/>
              <a:t> </a:t>
            </a:r>
            <a:r>
              <a:rPr lang="en-US" sz="2800" dirty="0" err="1" smtClean="0"/>
              <a:t>sàng</a:t>
            </a:r>
            <a:r>
              <a:rPr lang="en-US" sz="2800" dirty="0"/>
              <a:t> </a:t>
            </a:r>
            <a:r>
              <a:rPr lang="en-US" sz="2800" dirty="0" err="1" smtClean="0"/>
              <a:t>thay</a:t>
            </a:r>
            <a:r>
              <a:rPr lang="en-US" sz="2800" dirty="0" smtClean="0"/>
              <a:t> </a:t>
            </a:r>
            <a:r>
              <a:rPr lang="en-US" sz="2800" dirty="0" err="1"/>
              <a:t>đổi</a:t>
            </a:r>
            <a:r>
              <a:rPr lang="en-US" sz="2800" dirty="0"/>
              <a:t> </a:t>
            </a:r>
            <a:r>
              <a:rPr lang="en-US" sz="2800" dirty="0" err="1"/>
              <a:t>không</a:t>
            </a:r>
            <a:r>
              <a:rPr lang="en-US" sz="2800" dirty="0"/>
              <a:t> </a:t>
            </a:r>
            <a:r>
              <a:rPr lang="en-US" sz="2800" dirty="0" err="1"/>
              <a:t>phải</a:t>
            </a:r>
            <a:r>
              <a:rPr lang="en-US" sz="2800" dirty="0"/>
              <a:t> </a:t>
            </a:r>
            <a:r>
              <a:rPr lang="en-US" sz="2800" dirty="0" err="1" smtClean="0"/>
              <a:t>là</a:t>
            </a:r>
            <a:r>
              <a:rPr lang="en-US" sz="2800" dirty="0" smtClean="0"/>
              <a:t> </a:t>
            </a:r>
            <a:r>
              <a:rPr lang="en-US" sz="2800" dirty="0" err="1"/>
              <a:t>đặc</a:t>
            </a:r>
            <a:r>
              <a:rPr lang="en-US" sz="2800" dirty="0"/>
              <a:t> </a:t>
            </a:r>
            <a:r>
              <a:rPr lang="en-US" sz="2800" dirty="0" err="1" smtClean="0"/>
              <a:t>tính</a:t>
            </a:r>
            <a:r>
              <a:rPr lang="en-US" sz="2800" dirty="0" smtClean="0"/>
              <a:t> </a:t>
            </a:r>
            <a:r>
              <a:rPr lang="en-US" sz="2800" dirty="0" err="1"/>
              <a:t>của</a:t>
            </a:r>
            <a:r>
              <a:rPr lang="en-US" sz="2800" dirty="0"/>
              <a:t> </a:t>
            </a:r>
            <a:r>
              <a:rPr lang="en-US" sz="2800" dirty="0" smtClean="0"/>
              <a:t>TC, </a:t>
            </a:r>
            <a:r>
              <a:rPr lang="en-US" sz="2800" dirty="0" err="1" smtClean="0"/>
              <a:t>mà</a:t>
            </a:r>
            <a:r>
              <a:rPr lang="en-US" sz="2800" dirty="0" smtClean="0"/>
              <a:t> </a:t>
            </a:r>
            <a:r>
              <a:rPr lang="en-US" sz="2800" dirty="0" err="1" smtClean="0"/>
              <a:t>là</a:t>
            </a:r>
            <a:r>
              <a:rPr lang="en-US" sz="2800" dirty="0" smtClean="0"/>
              <a:t> </a:t>
            </a:r>
            <a:r>
              <a:rPr lang="en-US" sz="2800" dirty="0" err="1"/>
              <a:t>kết</a:t>
            </a:r>
            <a:r>
              <a:rPr lang="en-US" sz="2800" dirty="0"/>
              <a:t> </a:t>
            </a:r>
            <a:r>
              <a:rPr lang="en-US" sz="2800" dirty="0" err="1"/>
              <a:t>quả</a:t>
            </a:r>
            <a:r>
              <a:rPr lang="en-US" sz="2800" dirty="0"/>
              <a:t> </a:t>
            </a:r>
            <a:r>
              <a:rPr lang="en-US" sz="2800" dirty="0" err="1"/>
              <a:t>của</a:t>
            </a:r>
            <a:r>
              <a:rPr lang="en-US" sz="2800" dirty="0"/>
              <a:t> </a:t>
            </a:r>
            <a:r>
              <a:rPr lang="en-US" sz="2800" b="1" dirty="0" err="1" smtClean="0"/>
              <a:t>mối</a:t>
            </a:r>
            <a:r>
              <a:rPr lang="en-US" sz="2800" b="1" dirty="0" smtClean="0"/>
              <a:t> </a:t>
            </a:r>
            <a:r>
              <a:rPr lang="en-US" sz="2800" b="1" dirty="0" err="1"/>
              <a:t>quan</a:t>
            </a:r>
            <a:r>
              <a:rPr lang="en-US" sz="2800" b="1" dirty="0"/>
              <a:t> </a:t>
            </a:r>
            <a:r>
              <a:rPr lang="en-US" sz="2800" b="1" dirty="0" err="1"/>
              <a:t>hệ</a:t>
            </a:r>
            <a:r>
              <a:rPr lang="en-US" sz="2800" b="1" dirty="0"/>
              <a:t> </a:t>
            </a:r>
            <a:r>
              <a:rPr lang="en-US" sz="2800" b="1" dirty="0" err="1"/>
              <a:t>hợp</a:t>
            </a:r>
            <a:r>
              <a:rPr lang="en-US" sz="2800" b="1" dirty="0"/>
              <a:t> </a:t>
            </a:r>
            <a:r>
              <a:rPr lang="en-US" sz="2800" b="1" dirty="0" err="1"/>
              <a:t>tác</a:t>
            </a:r>
            <a:r>
              <a:rPr lang="en-US" sz="2800" b="1" dirty="0"/>
              <a:t> </a:t>
            </a:r>
            <a:r>
              <a:rPr lang="en-US" sz="2800" dirty="0"/>
              <a:t>giữa </a:t>
            </a:r>
            <a:r>
              <a:rPr lang="en-US" sz="2800" dirty="0" smtClean="0"/>
              <a:t>TC </a:t>
            </a:r>
            <a:r>
              <a:rPr lang="en-US" sz="2800" dirty="0" err="1"/>
              <a:t>và</a:t>
            </a:r>
            <a:r>
              <a:rPr lang="en-US" sz="2800" dirty="0"/>
              <a:t> </a:t>
            </a:r>
            <a:r>
              <a:rPr lang="en-US" sz="2800" dirty="0" smtClean="0"/>
              <a:t>TVV </a:t>
            </a:r>
            <a:r>
              <a:rPr lang="en-US" sz="2800" dirty="0" err="1" smtClean="0"/>
              <a:t>và</a:t>
            </a:r>
            <a:r>
              <a:rPr lang="en-US" sz="2800" dirty="0" smtClean="0"/>
              <a:t> </a:t>
            </a:r>
            <a:r>
              <a:rPr lang="en-US" sz="2800" dirty="0" err="1" smtClean="0"/>
              <a:t>sự</a:t>
            </a:r>
            <a:r>
              <a:rPr lang="en-US" sz="2800" dirty="0" smtClean="0"/>
              <a:t> </a:t>
            </a:r>
            <a:r>
              <a:rPr lang="en-US" sz="2800" b="1" dirty="0" err="1"/>
              <a:t>tương</a:t>
            </a:r>
            <a:r>
              <a:rPr lang="en-US" sz="2800" b="1" dirty="0"/>
              <a:t> </a:t>
            </a:r>
            <a:r>
              <a:rPr lang="en-US" sz="2800" b="1" dirty="0" err="1"/>
              <a:t>tác</a:t>
            </a:r>
            <a:r>
              <a:rPr lang="en-US" sz="2800" b="1" dirty="0"/>
              <a:t> giữa </a:t>
            </a:r>
            <a:r>
              <a:rPr lang="en-US" sz="2800" b="1" dirty="0" smtClean="0"/>
              <a:t>TC </a:t>
            </a:r>
            <a:r>
              <a:rPr lang="en-US" sz="2800" b="1" dirty="0" err="1" smtClean="0"/>
              <a:t>và</a:t>
            </a:r>
            <a:r>
              <a:rPr lang="en-US" sz="2800" b="1" dirty="0" smtClean="0"/>
              <a:t> </a:t>
            </a:r>
            <a:r>
              <a:rPr lang="en-US" sz="2800" b="1" dirty="0" err="1" smtClean="0"/>
              <a:t>các</a:t>
            </a:r>
            <a:r>
              <a:rPr lang="en-US" sz="2800" b="1" dirty="0" smtClean="0"/>
              <a:t> </a:t>
            </a:r>
            <a:r>
              <a:rPr lang="en-US" sz="2800" b="1" dirty="0" err="1"/>
              <a:t>cá</a:t>
            </a:r>
            <a:r>
              <a:rPr lang="en-US" sz="2800" b="1" dirty="0"/>
              <a:t> </a:t>
            </a:r>
            <a:r>
              <a:rPr lang="en-US" sz="2800" b="1" dirty="0" err="1" smtClean="0"/>
              <a:t>nhân</a:t>
            </a:r>
            <a:r>
              <a:rPr lang="en-US" sz="2800" dirty="0"/>
              <a:t> </a:t>
            </a:r>
            <a:r>
              <a:rPr lang="en-US" sz="2800" dirty="0" err="1" smtClean="0"/>
              <a:t>chung</a:t>
            </a:r>
            <a:r>
              <a:rPr lang="en-US" sz="2800" dirty="0" smtClean="0"/>
              <a:t> </a:t>
            </a:r>
            <a:r>
              <a:rPr lang="en-US" sz="2800" dirty="0" err="1" smtClean="0"/>
              <a:t>quanh</a:t>
            </a:r>
            <a:r>
              <a:rPr lang="en-US" sz="2800" dirty="0" smtClean="0"/>
              <a:t> TC.</a:t>
            </a:r>
            <a:endParaRPr lang="en-US" sz="2800" b="1" dirty="0" smtClean="0"/>
          </a:p>
        </p:txBody>
      </p:sp>
      <p:sp>
        <p:nvSpPr>
          <p:cNvPr id="2" name="Title 1"/>
          <p:cNvSpPr>
            <a:spLocks noGrp="1"/>
          </p:cNvSpPr>
          <p:nvPr>
            <p:ph type="title"/>
          </p:nvPr>
        </p:nvSpPr>
        <p:spPr/>
        <p:txBody>
          <a:bodyPr/>
          <a:lstStyle/>
          <a:p>
            <a:pPr>
              <a:lnSpc>
                <a:spcPct val="90000"/>
              </a:lnSpc>
            </a:pPr>
            <a:r>
              <a:rPr lang="en-US" dirty="0" smtClean="0"/>
              <a:t> </a:t>
            </a:r>
            <a:r>
              <a:rPr lang="en-US" dirty="0" err="1" smtClean="0"/>
              <a:t>Một</a:t>
            </a:r>
            <a:r>
              <a:rPr lang="en-US" dirty="0" smtClean="0"/>
              <a:t> </a:t>
            </a:r>
            <a:r>
              <a:rPr lang="en-US" dirty="0" err="1" smtClean="0"/>
              <a:t>Vài</a:t>
            </a:r>
            <a:r>
              <a:rPr lang="en-US" dirty="0" smtClean="0"/>
              <a:t> L</a:t>
            </a:r>
            <a:r>
              <a:rPr lang="vi-VN" dirty="0" smtClean="0"/>
              <a:t>ư</a:t>
            </a:r>
            <a:r>
              <a:rPr lang="en-US" dirty="0"/>
              <a:t>u Ý</a:t>
            </a:r>
          </a:p>
        </p:txBody>
      </p:sp>
    </p:spTree>
    <p:extLst>
      <p:ext uri="{BB962C8B-B14F-4D97-AF65-F5344CB8AC3E}">
        <p14:creationId xmlns:p14="http://schemas.microsoft.com/office/powerpoint/2010/main" val="171867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GIAI ĐOẠN LẬP KẾ HOẠCH</a:t>
            </a:r>
            <a:endParaRPr lang="en-US" dirty="0"/>
          </a:p>
        </p:txBody>
      </p:sp>
      <p:sp>
        <p:nvSpPr>
          <p:cNvPr id="3" name="Content Placeholder 2"/>
          <p:cNvSpPr>
            <a:spLocks noGrp="1"/>
          </p:cNvSpPr>
          <p:nvPr>
            <p:ph idx="1"/>
          </p:nvPr>
        </p:nvSpPr>
        <p:spPr/>
        <p:txBody>
          <a:bodyPr>
            <a:normAutofit lnSpcReduction="10000"/>
          </a:bodyPr>
          <a:lstStyle/>
          <a:p>
            <a:pPr marL="114300" indent="0" algn="ctr">
              <a:buNone/>
            </a:pPr>
            <a:endParaRPr lang="en-US" sz="3200" b="1" i="1" dirty="0"/>
          </a:p>
          <a:p>
            <a:pPr marL="114300" indent="0" algn="ctr">
              <a:buNone/>
            </a:pPr>
            <a:r>
              <a:rPr lang="en-US" sz="3200" b="1" dirty="0" err="1" smtClean="0"/>
              <a:t>Lập</a:t>
            </a:r>
            <a:r>
              <a:rPr lang="en-US" sz="3200" b="1" dirty="0" smtClean="0"/>
              <a:t> </a:t>
            </a:r>
            <a:r>
              <a:rPr lang="en-US" sz="3200" b="1" dirty="0" err="1"/>
              <a:t>kế</a:t>
            </a:r>
            <a:r>
              <a:rPr lang="en-US" sz="3200" b="1" dirty="0"/>
              <a:t> </a:t>
            </a:r>
            <a:r>
              <a:rPr lang="en-US" sz="3200" b="1" dirty="0" err="1" smtClean="0"/>
              <a:t>hoạch</a:t>
            </a:r>
            <a:endParaRPr lang="en-US" sz="3200" dirty="0" smtClean="0"/>
          </a:p>
          <a:p>
            <a:pPr marL="114300" indent="0" algn="ctr">
              <a:buNone/>
            </a:pPr>
            <a:endParaRPr lang="en-US" sz="3200" dirty="0"/>
          </a:p>
          <a:p>
            <a:pPr marL="114300" indent="0" algn="ctr">
              <a:buNone/>
            </a:pPr>
            <a:r>
              <a:rPr lang="en-US" sz="3200" dirty="0" smtClean="0"/>
              <a:t> </a:t>
            </a:r>
            <a:r>
              <a:rPr lang="en-US" sz="3200" dirty="0" err="1" smtClean="0"/>
              <a:t>Phát</a:t>
            </a:r>
            <a:r>
              <a:rPr lang="en-US" sz="3200" dirty="0" smtClean="0"/>
              <a:t> </a:t>
            </a:r>
            <a:r>
              <a:rPr lang="en-US" sz="3200" dirty="0" err="1"/>
              <a:t>triển</a:t>
            </a:r>
            <a:r>
              <a:rPr lang="en-US" sz="3200" dirty="0"/>
              <a:t> </a:t>
            </a:r>
            <a:r>
              <a:rPr lang="en-US" sz="3200" dirty="0" err="1"/>
              <a:t>lòng</a:t>
            </a:r>
            <a:r>
              <a:rPr lang="en-US" sz="3200" dirty="0"/>
              <a:t> cam </a:t>
            </a:r>
            <a:r>
              <a:rPr lang="en-US" sz="3200" dirty="0" err="1"/>
              <a:t>kết</a:t>
            </a:r>
            <a:r>
              <a:rPr lang="en-US" sz="3200" dirty="0"/>
              <a:t> </a:t>
            </a:r>
            <a:r>
              <a:rPr lang="en-US" sz="3200" dirty="0" err="1" smtClean="0"/>
              <a:t>và</a:t>
            </a:r>
            <a:r>
              <a:rPr lang="en-US" sz="3200" dirty="0" smtClean="0"/>
              <a:t> </a:t>
            </a:r>
            <a:r>
              <a:rPr lang="en-US" sz="3200" dirty="0" err="1"/>
              <a:t>xây</a:t>
            </a:r>
            <a:r>
              <a:rPr lang="en-US" sz="3200" dirty="0"/>
              <a:t> </a:t>
            </a:r>
            <a:r>
              <a:rPr lang="en-US" sz="3200" dirty="0" err="1"/>
              <a:t>dựng</a:t>
            </a:r>
            <a:r>
              <a:rPr lang="en-US" sz="3200" dirty="0"/>
              <a:t> </a:t>
            </a:r>
            <a:endParaRPr lang="en-US" sz="3200" dirty="0" smtClean="0"/>
          </a:p>
          <a:p>
            <a:pPr marL="114300" indent="0" algn="ctr">
              <a:buNone/>
            </a:pPr>
            <a:r>
              <a:rPr lang="en-US" sz="3200" dirty="0" err="1" smtClean="0"/>
              <a:t>một</a:t>
            </a:r>
            <a:r>
              <a:rPr lang="en-US" sz="3200" dirty="0" smtClean="0"/>
              <a:t> </a:t>
            </a:r>
            <a:r>
              <a:rPr lang="en-US" sz="3200" dirty="0" err="1"/>
              <a:t>kế</a:t>
            </a:r>
            <a:r>
              <a:rPr lang="en-US" sz="3200" dirty="0"/>
              <a:t> </a:t>
            </a:r>
            <a:r>
              <a:rPr lang="en-US" sz="3200" dirty="0" err="1"/>
              <a:t>hoạch</a:t>
            </a:r>
            <a:r>
              <a:rPr lang="en-US" sz="3200" dirty="0"/>
              <a:t> </a:t>
            </a:r>
            <a:r>
              <a:rPr lang="en-US" sz="3200" dirty="0" err="1"/>
              <a:t>cụ</a:t>
            </a:r>
            <a:r>
              <a:rPr lang="en-US" sz="3200" dirty="0"/>
              <a:t> </a:t>
            </a:r>
            <a:r>
              <a:rPr lang="en-US" sz="3200" dirty="0" err="1"/>
              <a:t>thể</a:t>
            </a:r>
            <a:r>
              <a:rPr lang="en-US" sz="3200" dirty="0"/>
              <a:t> </a:t>
            </a:r>
            <a:r>
              <a:rPr lang="en-US" sz="3200" dirty="0" err="1"/>
              <a:t>để</a:t>
            </a:r>
            <a:r>
              <a:rPr lang="en-US" sz="3200" dirty="0"/>
              <a:t> </a:t>
            </a:r>
            <a:r>
              <a:rPr lang="en-US" sz="3200" dirty="0" err="1"/>
              <a:t>thay</a:t>
            </a:r>
            <a:r>
              <a:rPr lang="en-US" sz="3200" dirty="0"/>
              <a:t> </a:t>
            </a:r>
            <a:r>
              <a:rPr lang="en-US" sz="3200" dirty="0" err="1"/>
              <a:t>đổi</a:t>
            </a:r>
            <a:r>
              <a:rPr lang="en-US" sz="3200" dirty="0"/>
              <a:t> </a:t>
            </a:r>
            <a:r>
              <a:rPr lang="en-US" sz="3200" dirty="0" err="1"/>
              <a:t>hành</a:t>
            </a:r>
            <a:r>
              <a:rPr lang="en-US" sz="3200" dirty="0"/>
              <a:t> </a:t>
            </a:r>
            <a:r>
              <a:rPr lang="en-US" sz="3200" dirty="0" smtClean="0"/>
              <a:t>vi</a:t>
            </a:r>
          </a:p>
          <a:p>
            <a:pPr marL="114300" indent="0" algn="ctr">
              <a:buNone/>
            </a:pPr>
            <a:endParaRPr lang="en-US" sz="3200" dirty="0"/>
          </a:p>
          <a:p>
            <a:r>
              <a:rPr lang="en-US" b="1" dirty="0"/>
              <a:t>GĐ </a:t>
            </a:r>
            <a:r>
              <a:rPr lang="en-US" b="1" dirty="0" err="1"/>
              <a:t>Tiếp</a:t>
            </a:r>
            <a:r>
              <a:rPr lang="en-US" b="1" dirty="0"/>
              <a:t> </a:t>
            </a:r>
            <a:r>
              <a:rPr lang="en-US" b="1" dirty="0" err="1" smtClean="0"/>
              <a:t>cận</a:t>
            </a:r>
            <a:r>
              <a:rPr lang="en-US" b="1" dirty="0" smtClean="0"/>
              <a:t>: </a:t>
            </a:r>
            <a:r>
              <a:rPr lang="en-US" b="1" dirty="0"/>
              <a:t>"</a:t>
            </a:r>
            <a:r>
              <a:rPr lang="en-US" b="1" dirty="0" err="1"/>
              <a:t>Chúng</a:t>
            </a:r>
            <a:r>
              <a:rPr lang="en-US" b="1" dirty="0"/>
              <a:t> ta </a:t>
            </a:r>
            <a:r>
              <a:rPr lang="en-US" b="1" dirty="0" err="1"/>
              <a:t>cùng</a:t>
            </a:r>
            <a:r>
              <a:rPr lang="en-US" b="1" dirty="0"/>
              <a:t> </a:t>
            </a:r>
            <a:r>
              <a:rPr lang="en-US" b="1" dirty="0" err="1"/>
              <a:t>đi</a:t>
            </a:r>
            <a:r>
              <a:rPr lang="en-US" b="1" dirty="0"/>
              <a:t> </a:t>
            </a:r>
            <a:r>
              <a:rPr lang="en-US" b="1" dirty="0" err="1"/>
              <a:t>với</a:t>
            </a:r>
            <a:r>
              <a:rPr lang="en-US" b="1" dirty="0"/>
              <a:t> </a:t>
            </a:r>
            <a:r>
              <a:rPr lang="en-US" b="1" dirty="0" err="1"/>
              <a:t>nhau</a:t>
            </a:r>
            <a:r>
              <a:rPr lang="en-US" b="1" dirty="0"/>
              <a:t>?"</a:t>
            </a:r>
          </a:p>
          <a:p>
            <a:r>
              <a:rPr lang="en-US" b="1" dirty="0"/>
              <a:t>GĐ </a:t>
            </a:r>
            <a:r>
              <a:rPr lang="en-US" b="1" dirty="0" err="1"/>
              <a:t>Tập</a:t>
            </a:r>
            <a:r>
              <a:rPr lang="en-US" b="1" dirty="0"/>
              <a:t> </a:t>
            </a:r>
            <a:r>
              <a:rPr lang="en-US" b="1" dirty="0" err="1"/>
              <a:t>trung</a:t>
            </a:r>
            <a:r>
              <a:rPr lang="en-US" b="1" dirty="0"/>
              <a:t> </a:t>
            </a:r>
            <a:r>
              <a:rPr lang="en-US" b="1" dirty="0" err="1" smtClean="0"/>
              <a:t>hỏi</a:t>
            </a:r>
            <a:r>
              <a:rPr lang="en-US" b="1" dirty="0" smtClean="0"/>
              <a:t>: </a:t>
            </a:r>
            <a:r>
              <a:rPr lang="en-US" b="1" dirty="0"/>
              <a:t>"</a:t>
            </a:r>
            <a:r>
              <a:rPr lang="en-US" b="1" dirty="0" err="1"/>
              <a:t>Đi</a:t>
            </a:r>
            <a:r>
              <a:rPr lang="en-US" b="1" dirty="0"/>
              <a:t> </a:t>
            </a:r>
            <a:r>
              <a:rPr lang="en-US" b="1" dirty="0" err="1" smtClean="0"/>
              <a:t>đâu</a:t>
            </a:r>
            <a:r>
              <a:rPr lang="en-US" b="1" dirty="0" smtClean="0"/>
              <a:t>?" </a:t>
            </a:r>
            <a:endParaRPr lang="en-US" b="1" dirty="0"/>
          </a:p>
          <a:p>
            <a:r>
              <a:rPr lang="en-US" b="1" dirty="0"/>
              <a:t>GĐ </a:t>
            </a:r>
            <a:r>
              <a:rPr lang="en-US" b="1" dirty="0" err="1" smtClean="0"/>
              <a:t>Khơi</a:t>
            </a:r>
            <a:r>
              <a:rPr lang="en-US" b="1" dirty="0" smtClean="0"/>
              <a:t> </a:t>
            </a:r>
            <a:r>
              <a:rPr lang="en-US" b="1" dirty="0" err="1" smtClean="0"/>
              <a:t>Gợi</a:t>
            </a:r>
            <a:r>
              <a:rPr lang="en-US" b="1" dirty="0" smtClean="0"/>
              <a:t>: </a:t>
            </a:r>
            <a:r>
              <a:rPr lang="en-US" b="1" dirty="0"/>
              <a:t>"</a:t>
            </a:r>
            <a:r>
              <a:rPr lang="en-US" b="1" dirty="0" err="1"/>
              <a:t>Tại</a:t>
            </a:r>
            <a:r>
              <a:rPr lang="en-US" b="1" dirty="0"/>
              <a:t> </a:t>
            </a:r>
            <a:r>
              <a:rPr lang="en-US" b="1" dirty="0" err="1" smtClean="0"/>
              <a:t>sao</a:t>
            </a:r>
            <a:r>
              <a:rPr lang="en-US" b="1" dirty="0" smtClean="0"/>
              <a:t>?"</a:t>
            </a:r>
            <a:endParaRPr lang="en-US" b="1" dirty="0"/>
          </a:p>
          <a:p>
            <a:r>
              <a:rPr lang="en-US" b="1" dirty="0"/>
              <a:t>GĐ </a:t>
            </a:r>
            <a:r>
              <a:rPr lang="en-US" b="1" dirty="0" err="1"/>
              <a:t>Kế</a:t>
            </a:r>
            <a:r>
              <a:rPr lang="en-US" b="1" dirty="0"/>
              <a:t> </a:t>
            </a:r>
            <a:r>
              <a:rPr lang="en-US" b="1" dirty="0" err="1" smtClean="0"/>
              <a:t>hoạch</a:t>
            </a:r>
            <a:r>
              <a:rPr lang="en-US" b="1" dirty="0" smtClean="0"/>
              <a:t>: </a:t>
            </a:r>
            <a:r>
              <a:rPr lang="en-US" b="1" dirty="0"/>
              <a:t>"</a:t>
            </a:r>
            <a:r>
              <a:rPr lang="en-US" b="1" dirty="0" err="1"/>
              <a:t>Làm</a:t>
            </a:r>
            <a:r>
              <a:rPr lang="en-US" b="1" dirty="0"/>
              <a:t> </a:t>
            </a:r>
            <a:r>
              <a:rPr lang="en-US" b="1" dirty="0" err="1"/>
              <a:t>thế</a:t>
            </a:r>
            <a:r>
              <a:rPr lang="en-US" b="1" dirty="0"/>
              <a:t> </a:t>
            </a:r>
            <a:r>
              <a:rPr lang="en-US" b="1" dirty="0" err="1" smtClean="0"/>
              <a:t>nào</a:t>
            </a:r>
            <a:r>
              <a:rPr lang="en-US" b="1" dirty="0" smtClean="0"/>
              <a:t> </a:t>
            </a:r>
            <a:r>
              <a:rPr lang="vi-VN" b="1" dirty="0" smtClean="0"/>
              <a:t>để</a:t>
            </a:r>
            <a:r>
              <a:rPr lang="en-US" b="1" dirty="0" smtClean="0"/>
              <a:t> </a:t>
            </a:r>
            <a:r>
              <a:rPr lang="vi-VN" b="1" dirty="0" smtClean="0"/>
              <a:t>đ</a:t>
            </a:r>
            <a:r>
              <a:rPr lang="en-US" b="1" dirty="0" err="1" smtClean="0"/>
              <a:t>i</a:t>
            </a:r>
            <a:r>
              <a:rPr lang="en-US" b="1" dirty="0"/>
              <a:t> </a:t>
            </a:r>
            <a:r>
              <a:rPr lang="en-US" b="1" dirty="0" smtClean="0"/>
              <a:t>(</a:t>
            </a:r>
            <a:r>
              <a:rPr lang="vi-VN" b="1" dirty="0" smtClean="0"/>
              <a:t>đ</a:t>
            </a:r>
            <a:r>
              <a:rPr lang="en-US" b="1" dirty="0" err="1" smtClean="0"/>
              <a:t>i</a:t>
            </a:r>
            <a:r>
              <a:rPr lang="en-US" b="1" dirty="0" smtClean="0"/>
              <a:t> </a:t>
            </a:r>
            <a:r>
              <a:rPr lang="en-US" b="1" dirty="0" err="1" smtClean="0"/>
              <a:t>nh</a:t>
            </a:r>
            <a:r>
              <a:rPr lang="vi-VN" b="1" dirty="0" smtClean="0"/>
              <a:t>ư</a:t>
            </a:r>
            <a:r>
              <a:rPr lang="en-US" b="1" dirty="0"/>
              <a:t> </a:t>
            </a:r>
            <a:r>
              <a:rPr lang="en-US" b="1" dirty="0" err="1" smtClean="0"/>
              <a:t>thế</a:t>
            </a:r>
            <a:r>
              <a:rPr lang="en-US" b="1" dirty="0" smtClean="0"/>
              <a:t> </a:t>
            </a:r>
            <a:r>
              <a:rPr lang="en-US" b="1" dirty="0" err="1" smtClean="0"/>
              <a:t>nào</a:t>
            </a:r>
            <a:r>
              <a:rPr lang="en-US" b="1" dirty="0" smtClean="0"/>
              <a:t>)?" </a:t>
            </a:r>
            <a:endParaRPr lang="en-US" dirty="0"/>
          </a:p>
        </p:txBody>
      </p:sp>
    </p:spTree>
    <p:extLst>
      <p:ext uri="{BB962C8B-B14F-4D97-AF65-F5344CB8AC3E}">
        <p14:creationId xmlns:p14="http://schemas.microsoft.com/office/powerpoint/2010/main" val="105416652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 </a:t>
            </a:r>
            <a:r>
              <a:rPr lang="en-US" dirty="0" smtClean="0"/>
              <a:t>GĐ LẬP KẾ HOẠCH</a:t>
            </a:r>
            <a:br>
              <a:rPr lang="en-US" dirty="0" smtClean="0"/>
            </a:br>
            <a:r>
              <a:rPr lang="en-US" sz="3600" dirty="0" smtClean="0"/>
              <a:t>DẤU HIỆU</a:t>
            </a:r>
            <a:endParaRPr lang="en-US" sz="3600" dirty="0"/>
          </a:p>
        </p:txBody>
      </p:sp>
      <p:sp>
        <p:nvSpPr>
          <p:cNvPr id="3" name="Content Placeholder 2"/>
          <p:cNvSpPr>
            <a:spLocks noGrp="1"/>
          </p:cNvSpPr>
          <p:nvPr>
            <p:ph idx="1"/>
          </p:nvPr>
        </p:nvSpPr>
        <p:spPr>
          <a:xfrm>
            <a:off x="0" y="1310185"/>
            <a:ext cx="8734567" cy="5547815"/>
          </a:xfrm>
        </p:spPr>
        <p:txBody>
          <a:bodyPr>
            <a:noAutofit/>
          </a:bodyPr>
          <a:lstStyle/>
          <a:p>
            <a:pPr marL="114300" indent="0">
              <a:buNone/>
            </a:pPr>
            <a:r>
              <a:rPr lang="en-US" sz="2400" b="1" u="sng" dirty="0" err="1"/>
              <a:t>D</a:t>
            </a:r>
            <a:r>
              <a:rPr lang="en-US" sz="2400" b="1" u="sng" dirty="0" err="1" smtClean="0"/>
              <a:t>ấu</a:t>
            </a:r>
            <a:r>
              <a:rPr lang="en-US" sz="2400" b="1" u="sng" dirty="0" smtClean="0"/>
              <a:t> </a:t>
            </a:r>
            <a:r>
              <a:rPr lang="en-US" sz="2400" b="1" u="sng" dirty="0" err="1"/>
              <a:t>hiệu</a:t>
            </a:r>
            <a:r>
              <a:rPr lang="en-US" sz="2400" b="1" u="sng" dirty="0"/>
              <a:t> </a:t>
            </a:r>
            <a:r>
              <a:rPr lang="en-US" sz="2400" b="1" u="sng" dirty="0" err="1"/>
              <a:t>sẵn</a:t>
            </a:r>
            <a:r>
              <a:rPr lang="en-US" sz="2400" b="1" u="sng" dirty="0"/>
              <a:t> </a:t>
            </a:r>
            <a:r>
              <a:rPr lang="en-US" sz="2400" b="1" u="sng" dirty="0" err="1" smtClean="0"/>
              <a:t>sàng</a:t>
            </a:r>
            <a:r>
              <a:rPr lang="en-US" sz="2400" b="1" u="sng" dirty="0"/>
              <a:t> </a:t>
            </a:r>
            <a:r>
              <a:rPr lang="vi-VN" sz="2400" b="1" u="sng" dirty="0" smtClean="0"/>
              <a:t>để</a:t>
            </a:r>
            <a:r>
              <a:rPr lang="en-US" sz="2400" b="1" u="sng" dirty="0"/>
              <a:t> </a:t>
            </a:r>
            <a:r>
              <a:rPr lang="en-US" sz="2400" b="1" u="sng" dirty="0" err="1" smtClean="0"/>
              <a:t>tiến</a:t>
            </a:r>
            <a:r>
              <a:rPr lang="en-US" sz="2400" b="1" u="sng" dirty="0"/>
              <a:t> </a:t>
            </a:r>
            <a:r>
              <a:rPr lang="en-US" sz="2400" b="1" u="sng" dirty="0" err="1"/>
              <a:t>hành</a:t>
            </a:r>
            <a:r>
              <a:rPr lang="en-US" sz="2400" b="1" u="sng" dirty="0"/>
              <a:t> </a:t>
            </a:r>
            <a:r>
              <a:rPr lang="en-US" sz="2400" b="1" u="sng" dirty="0" err="1" smtClean="0"/>
              <a:t>lập</a:t>
            </a:r>
            <a:r>
              <a:rPr lang="en-US" sz="2400" b="1" u="sng" dirty="0"/>
              <a:t> </a:t>
            </a:r>
            <a:r>
              <a:rPr lang="en-US" sz="2400" b="1" u="sng" dirty="0" err="1" smtClean="0"/>
              <a:t>kế</a:t>
            </a:r>
            <a:r>
              <a:rPr lang="en-US" sz="2400" b="1" u="sng" dirty="0"/>
              <a:t> </a:t>
            </a:r>
            <a:r>
              <a:rPr lang="en-US" sz="2400" b="1" u="sng" dirty="0" err="1" smtClean="0"/>
              <a:t>hoạch</a:t>
            </a:r>
            <a:r>
              <a:rPr lang="en-US" sz="2400" b="1" u="sng" dirty="0" smtClean="0"/>
              <a:t> </a:t>
            </a:r>
            <a:r>
              <a:rPr lang="en-US" sz="2400" dirty="0"/>
              <a:t>(</a:t>
            </a:r>
            <a:r>
              <a:rPr lang="en-US" sz="2400" dirty="0" err="1"/>
              <a:t>bao</a:t>
            </a:r>
            <a:r>
              <a:rPr lang="en-US" sz="2400" dirty="0"/>
              <a:t> </a:t>
            </a:r>
            <a:r>
              <a:rPr lang="en-US" sz="2400" dirty="0" err="1"/>
              <a:t>gồm</a:t>
            </a:r>
            <a:r>
              <a:rPr lang="en-US" sz="2400" dirty="0"/>
              <a:t> </a:t>
            </a:r>
            <a:r>
              <a:rPr lang="en-US" sz="2400" dirty="0" err="1"/>
              <a:t>trực</a:t>
            </a:r>
            <a:r>
              <a:rPr lang="en-US" sz="2400" dirty="0"/>
              <a:t> </a:t>
            </a:r>
            <a:r>
              <a:rPr lang="en-US" sz="2400" dirty="0" err="1"/>
              <a:t>giác</a:t>
            </a:r>
            <a:r>
              <a:rPr lang="en-US" sz="2400" dirty="0"/>
              <a:t>)</a:t>
            </a:r>
          </a:p>
          <a:p>
            <a:pPr lvl="1">
              <a:buFontTx/>
              <a:buChar char="-"/>
            </a:pPr>
            <a:r>
              <a:rPr lang="en-US" sz="2400" dirty="0" err="1"/>
              <a:t>Tăng</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endParaRPr lang="en-US" sz="2400" dirty="0" smtClean="0"/>
          </a:p>
          <a:p>
            <a:pPr marL="777240" lvl="2" indent="0">
              <a:buNone/>
            </a:pPr>
            <a:r>
              <a:rPr lang="en-US" sz="2000" i="1" dirty="0" smtClean="0"/>
              <a:t>TC: “</a:t>
            </a:r>
            <a:r>
              <a:rPr lang="en-US" sz="2000" i="1" dirty="0" err="1" smtClean="0"/>
              <a:t>Chương</a:t>
            </a:r>
            <a:r>
              <a:rPr lang="en-US" sz="2000" i="1" dirty="0" smtClean="0"/>
              <a:t> </a:t>
            </a:r>
            <a:r>
              <a:rPr lang="en-US" sz="2000" i="1" dirty="0" err="1"/>
              <a:t>trình</a:t>
            </a:r>
            <a:r>
              <a:rPr lang="en-US" sz="2000" i="1" dirty="0"/>
              <a:t> </a:t>
            </a:r>
            <a:r>
              <a:rPr lang="vi-VN" sz="2000" i="1" dirty="0" smtClean="0"/>
              <a:t>đ</a:t>
            </a:r>
            <a:r>
              <a:rPr lang="en-US" sz="2000" i="1" dirty="0" err="1" smtClean="0"/>
              <a:t>iều</a:t>
            </a:r>
            <a:r>
              <a:rPr lang="en-US" sz="2000" i="1" dirty="0" smtClean="0"/>
              <a:t> </a:t>
            </a:r>
            <a:r>
              <a:rPr lang="en-US" sz="2000" i="1" dirty="0" err="1"/>
              <a:t>trị</a:t>
            </a:r>
            <a:r>
              <a:rPr lang="en-US" sz="2000" i="1" dirty="0"/>
              <a:t> </a:t>
            </a:r>
            <a:r>
              <a:rPr lang="en-US" sz="2000" i="1" dirty="0" err="1"/>
              <a:t>như</a:t>
            </a:r>
            <a:r>
              <a:rPr lang="en-US" sz="2000" i="1" dirty="0"/>
              <a:t> </a:t>
            </a:r>
            <a:r>
              <a:rPr lang="en-US" sz="2000" i="1" dirty="0" err="1"/>
              <a:t>thế</a:t>
            </a:r>
            <a:r>
              <a:rPr lang="en-US" sz="2000" i="1" dirty="0"/>
              <a:t> </a:t>
            </a:r>
            <a:r>
              <a:rPr lang="en-US" sz="2000" i="1" dirty="0" err="1" smtClean="0"/>
              <a:t>nào</a:t>
            </a:r>
            <a:r>
              <a:rPr lang="en-US" sz="2000" i="1" dirty="0" smtClean="0"/>
              <a:t>?”,</a:t>
            </a:r>
          </a:p>
          <a:p>
            <a:pPr marL="777240" lvl="2" indent="0">
              <a:buNone/>
            </a:pPr>
            <a:r>
              <a:rPr lang="en-US" sz="2000" i="1" dirty="0" smtClean="0"/>
              <a:t>"</a:t>
            </a:r>
            <a:r>
              <a:rPr lang="en-US" sz="2000" i="1" dirty="0" err="1"/>
              <a:t>Làm</a:t>
            </a:r>
            <a:r>
              <a:rPr lang="en-US" sz="2000" i="1" dirty="0"/>
              <a:t> </a:t>
            </a:r>
            <a:r>
              <a:rPr lang="en-US" sz="2000" i="1" dirty="0" err="1"/>
              <a:t>sao</a:t>
            </a:r>
            <a:r>
              <a:rPr lang="en-US" sz="2000" i="1" dirty="0"/>
              <a:t> </a:t>
            </a:r>
            <a:r>
              <a:rPr lang="en-US" sz="2000" i="1" dirty="0" err="1"/>
              <a:t>có</a:t>
            </a:r>
            <a:r>
              <a:rPr lang="en-US" sz="2000" i="1" dirty="0"/>
              <a:t> </a:t>
            </a:r>
            <a:r>
              <a:rPr lang="en-US" sz="2000" i="1" dirty="0" err="1"/>
              <a:t>thể</a:t>
            </a:r>
            <a:r>
              <a:rPr lang="en-US" sz="2000" i="1" dirty="0"/>
              <a:t> </a:t>
            </a:r>
            <a:r>
              <a:rPr lang="en-US" sz="2000" i="1" dirty="0" err="1"/>
              <a:t>làm</a:t>
            </a:r>
            <a:r>
              <a:rPr lang="en-US" sz="2000" i="1" dirty="0"/>
              <a:t> </a:t>
            </a:r>
            <a:r>
              <a:rPr lang="en-US" sz="2000" i="1" dirty="0" err="1"/>
              <a:t>cho</a:t>
            </a:r>
            <a:r>
              <a:rPr lang="en-US" sz="2000" i="1" dirty="0"/>
              <a:t> </a:t>
            </a:r>
            <a:r>
              <a:rPr lang="en-US" sz="2000" i="1" dirty="0" err="1"/>
              <a:t>hôn</a:t>
            </a:r>
            <a:r>
              <a:rPr lang="en-US" sz="2000" i="1" dirty="0"/>
              <a:t> </a:t>
            </a:r>
            <a:r>
              <a:rPr lang="en-US" sz="2000" i="1" dirty="0" err="1"/>
              <a:t>nhân</a:t>
            </a:r>
            <a:r>
              <a:rPr lang="en-US" sz="2000" i="1" dirty="0"/>
              <a:t> </a:t>
            </a:r>
            <a:r>
              <a:rPr lang="en-US" sz="2000" i="1" dirty="0" err="1"/>
              <a:t>tốt</a:t>
            </a:r>
            <a:r>
              <a:rPr lang="en-US" sz="2000" i="1" dirty="0"/>
              <a:t> </a:t>
            </a:r>
            <a:r>
              <a:rPr lang="en-US" sz="2000" i="1" dirty="0" err="1"/>
              <a:t>hơn</a:t>
            </a:r>
            <a:r>
              <a:rPr lang="en-US" sz="2000" i="1" dirty="0" smtClean="0"/>
              <a:t>?”</a:t>
            </a:r>
          </a:p>
          <a:p>
            <a:pPr marL="777240" lvl="2" indent="0">
              <a:buNone/>
            </a:pPr>
            <a:r>
              <a:rPr lang="en-US" sz="2000" i="1" dirty="0" smtClean="0"/>
              <a:t>"</a:t>
            </a:r>
            <a:r>
              <a:rPr lang="en-US" sz="2000" i="1" dirty="0" err="1"/>
              <a:t>Người</a:t>
            </a:r>
            <a:r>
              <a:rPr lang="en-US" sz="2000" i="1" dirty="0"/>
              <a:t> ta </a:t>
            </a:r>
            <a:r>
              <a:rPr lang="en-US" sz="2000" i="1" dirty="0" err="1"/>
              <a:t>làm</a:t>
            </a:r>
            <a:r>
              <a:rPr lang="en-US" sz="2000" i="1" dirty="0"/>
              <a:t> </a:t>
            </a:r>
            <a:r>
              <a:rPr lang="en-US" sz="2000" i="1" dirty="0" err="1"/>
              <a:t>gì</a:t>
            </a:r>
            <a:r>
              <a:rPr lang="en-US" sz="2000" i="1" dirty="0"/>
              <a:t> </a:t>
            </a:r>
            <a:r>
              <a:rPr lang="en-US" sz="2000" i="1" dirty="0" err="1"/>
              <a:t>để</a:t>
            </a:r>
            <a:r>
              <a:rPr lang="en-US" sz="2000" i="1" dirty="0"/>
              <a:t> </a:t>
            </a:r>
            <a:r>
              <a:rPr lang="en-US" sz="2000" i="1" dirty="0" err="1"/>
              <a:t>bỏ</a:t>
            </a:r>
            <a:r>
              <a:rPr lang="en-US" sz="2000" i="1" dirty="0"/>
              <a:t> </a:t>
            </a:r>
            <a:r>
              <a:rPr lang="en-US" sz="2000" i="1" dirty="0" err="1"/>
              <a:t>thuốc</a:t>
            </a:r>
            <a:r>
              <a:rPr lang="en-US" sz="2000" i="1" dirty="0"/>
              <a:t> </a:t>
            </a:r>
            <a:r>
              <a:rPr lang="en-US" sz="2000" i="1" dirty="0" err="1"/>
              <a:t>lá</a:t>
            </a:r>
            <a:r>
              <a:rPr lang="en-US" sz="2000" i="1" dirty="0" smtClean="0"/>
              <a:t>?“</a:t>
            </a:r>
          </a:p>
          <a:p>
            <a:pPr marL="777240" lvl="2" indent="0">
              <a:buNone/>
            </a:pPr>
            <a:r>
              <a:rPr lang="en-US" sz="2000" i="1" dirty="0" smtClean="0"/>
              <a:t>"</a:t>
            </a:r>
            <a:r>
              <a:rPr lang="en-US" sz="2000" i="1" dirty="0" err="1"/>
              <a:t>Làm</a:t>
            </a:r>
            <a:r>
              <a:rPr lang="en-US" sz="2000" i="1" dirty="0"/>
              <a:t> </a:t>
            </a:r>
            <a:r>
              <a:rPr lang="en-US" sz="2000" i="1" dirty="0" err="1"/>
              <a:t>thế</a:t>
            </a:r>
            <a:r>
              <a:rPr lang="en-US" sz="2000" i="1" dirty="0"/>
              <a:t> </a:t>
            </a:r>
            <a:r>
              <a:rPr lang="en-US" sz="2000" i="1" dirty="0" err="1"/>
              <a:t>nào</a:t>
            </a:r>
            <a:r>
              <a:rPr lang="en-US" sz="2000" i="1" dirty="0"/>
              <a:t> </a:t>
            </a:r>
            <a:r>
              <a:rPr lang="en-US" sz="2000" i="1" dirty="0" err="1"/>
              <a:t>tôi</a:t>
            </a:r>
            <a:r>
              <a:rPr lang="en-US" sz="2000" i="1" dirty="0"/>
              <a:t> </a:t>
            </a:r>
            <a:r>
              <a:rPr lang="en-US" sz="2000" i="1" dirty="0" err="1"/>
              <a:t>có</a:t>
            </a:r>
            <a:r>
              <a:rPr lang="en-US" sz="2000" i="1" dirty="0"/>
              <a:t> </a:t>
            </a:r>
            <a:r>
              <a:rPr lang="en-US" sz="2000" i="1" dirty="0" err="1"/>
              <a:t>thể</a:t>
            </a:r>
            <a:r>
              <a:rPr lang="en-US" sz="2000" i="1" dirty="0"/>
              <a:t> </a:t>
            </a:r>
            <a:r>
              <a:rPr lang="en-US" sz="2000" i="1" dirty="0" err="1"/>
              <a:t>giảm</a:t>
            </a:r>
            <a:r>
              <a:rPr lang="en-US" sz="2000" i="1" dirty="0"/>
              <a:t> </a:t>
            </a:r>
            <a:r>
              <a:rPr lang="en-US" sz="2000" i="1" dirty="0" err="1" smtClean="0"/>
              <a:t>đường</a:t>
            </a:r>
            <a:r>
              <a:rPr lang="en-US" sz="2000" i="1" dirty="0" smtClean="0"/>
              <a:t> </a:t>
            </a:r>
            <a:r>
              <a:rPr lang="en-US" sz="2000" i="1" dirty="0" err="1"/>
              <a:t>trong</a:t>
            </a:r>
            <a:r>
              <a:rPr lang="en-US" sz="2000" i="1" dirty="0"/>
              <a:t> </a:t>
            </a:r>
            <a:r>
              <a:rPr lang="en-US" sz="2000" i="1" dirty="0" err="1"/>
              <a:t>máu</a:t>
            </a:r>
            <a:r>
              <a:rPr lang="en-US" sz="2000" i="1" dirty="0"/>
              <a:t> </a:t>
            </a:r>
            <a:r>
              <a:rPr lang="en-US" sz="2000" i="1" dirty="0" err="1" smtClean="0"/>
              <a:t>mà</a:t>
            </a:r>
            <a:r>
              <a:rPr lang="en-US" sz="2000" i="1" dirty="0" smtClean="0"/>
              <a:t> </a:t>
            </a:r>
            <a:r>
              <a:rPr lang="en-US" sz="2000" i="1" dirty="0" err="1"/>
              <a:t>không</a:t>
            </a:r>
            <a:r>
              <a:rPr lang="en-US" sz="2000" i="1" dirty="0"/>
              <a:t> </a:t>
            </a:r>
            <a:r>
              <a:rPr lang="en-US" sz="2000" i="1" dirty="0" err="1"/>
              <a:t>cần</a:t>
            </a:r>
            <a:r>
              <a:rPr lang="en-US" sz="2000" i="1" dirty="0"/>
              <a:t> </a:t>
            </a:r>
            <a:r>
              <a:rPr lang="en-US" sz="2000" i="1" dirty="0" err="1"/>
              <a:t>thuốc</a:t>
            </a:r>
            <a:r>
              <a:rPr lang="en-US" sz="2000" i="1" dirty="0" smtClean="0"/>
              <a:t>?”</a:t>
            </a:r>
            <a:endParaRPr lang="en-US" sz="1000" i="1" dirty="0"/>
          </a:p>
          <a:p>
            <a:pPr marL="777240" lvl="2" indent="0">
              <a:buNone/>
            </a:pPr>
            <a:r>
              <a:rPr lang="en-US" sz="2000" dirty="0"/>
              <a:t>TTV </a:t>
            </a:r>
            <a:r>
              <a:rPr lang="en-US" sz="2000" dirty="0" err="1"/>
              <a:t>không</a:t>
            </a:r>
            <a:r>
              <a:rPr lang="en-US" sz="2000" dirty="0"/>
              <a:t> </a:t>
            </a:r>
            <a:r>
              <a:rPr lang="en-US" sz="2000" dirty="0" err="1"/>
              <a:t>cần</a:t>
            </a:r>
            <a:r>
              <a:rPr lang="en-US" sz="2000" dirty="0"/>
              <a:t> </a:t>
            </a:r>
            <a:r>
              <a:rPr lang="en-US" sz="2000" dirty="0" err="1"/>
              <a:t>thiết</a:t>
            </a:r>
            <a:r>
              <a:rPr lang="en-US" sz="2000" dirty="0"/>
              <a:t> (</a:t>
            </a:r>
            <a:r>
              <a:rPr lang="en-US" sz="2000" dirty="0" err="1"/>
              <a:t>hoặc</a:t>
            </a:r>
            <a:r>
              <a:rPr lang="en-US" sz="2000" dirty="0"/>
              <a:t> </a:t>
            </a:r>
            <a:r>
              <a:rPr lang="en-US" sz="2000" dirty="0" err="1"/>
              <a:t>thậm</a:t>
            </a:r>
            <a:r>
              <a:rPr lang="en-US" sz="2000" dirty="0"/>
              <a:t> </a:t>
            </a:r>
            <a:r>
              <a:rPr lang="en-US" sz="2000" dirty="0" err="1"/>
              <a:t>chí</a:t>
            </a:r>
            <a:r>
              <a:rPr lang="en-US" sz="2000" dirty="0"/>
              <a:t> </a:t>
            </a:r>
            <a:r>
              <a:rPr lang="en-US" sz="2000" dirty="0" err="1"/>
              <a:t>không</a:t>
            </a:r>
            <a:r>
              <a:rPr lang="en-US" sz="2000" dirty="0"/>
              <a:t> </a:t>
            </a:r>
            <a:r>
              <a:rPr lang="en-US" sz="2000" dirty="0" err="1"/>
              <a:t>nên</a:t>
            </a:r>
            <a:r>
              <a:rPr lang="en-US" sz="2000" dirty="0"/>
              <a:t>) </a:t>
            </a:r>
            <a:r>
              <a:rPr lang="en-US" sz="2000" dirty="0" err="1"/>
              <a:t>đưa</a:t>
            </a:r>
            <a:r>
              <a:rPr lang="en-US" sz="2000" dirty="0"/>
              <a:t> </a:t>
            </a:r>
            <a:r>
              <a:rPr lang="en-US" sz="2000" dirty="0" err="1"/>
              <a:t>ra</a:t>
            </a:r>
            <a:r>
              <a:rPr lang="en-US" sz="2000" dirty="0"/>
              <a:t> </a:t>
            </a:r>
            <a:r>
              <a:rPr lang="en-US" sz="2000" dirty="0" err="1"/>
              <a:t>câu</a:t>
            </a:r>
            <a:r>
              <a:rPr lang="en-US" sz="2000" dirty="0"/>
              <a:t> </a:t>
            </a:r>
            <a:r>
              <a:rPr lang="en-US" sz="2000" dirty="0" err="1"/>
              <a:t>trả</a:t>
            </a:r>
            <a:r>
              <a:rPr lang="en-US" sz="2000" dirty="0"/>
              <a:t> </a:t>
            </a:r>
            <a:r>
              <a:rPr lang="en-US" sz="2000" dirty="0" err="1"/>
              <a:t>lời</a:t>
            </a:r>
            <a:r>
              <a:rPr lang="en-US" sz="2000" dirty="0" smtClean="0"/>
              <a:t>.</a:t>
            </a:r>
            <a:endParaRPr lang="en-US" sz="2000" dirty="0"/>
          </a:p>
          <a:p>
            <a:pPr lvl="1">
              <a:buFontTx/>
              <a:buChar char="-"/>
            </a:pPr>
            <a:r>
              <a:rPr lang="en-US" sz="2400" dirty="0" err="1"/>
              <a:t>Thực</a:t>
            </a:r>
            <a:r>
              <a:rPr lang="en-US" sz="2400" dirty="0"/>
              <a:t> </a:t>
            </a:r>
            <a:r>
              <a:rPr lang="en-US" sz="2400" dirty="0" err="1"/>
              <a:t>hiện</a:t>
            </a:r>
            <a:r>
              <a:rPr lang="en-US" sz="2400" dirty="0"/>
              <a:t> </a:t>
            </a:r>
            <a:r>
              <a:rPr lang="en-US" sz="2400" dirty="0" err="1" smtClean="0"/>
              <a:t>môt</a:t>
            </a:r>
            <a:r>
              <a:rPr lang="en-US" sz="2400" dirty="0" smtClean="0"/>
              <a:t> </a:t>
            </a:r>
            <a:r>
              <a:rPr lang="en-US" sz="2400" dirty="0" err="1" smtClean="0"/>
              <a:t>bước</a:t>
            </a:r>
            <a:r>
              <a:rPr lang="en-US" sz="2400" dirty="0" smtClean="0"/>
              <a:t> </a:t>
            </a:r>
            <a:r>
              <a:rPr lang="en-US" sz="2400" dirty="0" err="1" smtClean="0"/>
              <a:t>về</a:t>
            </a:r>
            <a:r>
              <a:rPr lang="en-US" sz="2400" dirty="0" smtClean="0"/>
              <a:t> </a:t>
            </a:r>
            <a:r>
              <a:rPr lang="en-US" sz="2400" dirty="0" err="1" smtClean="0"/>
              <a:t>hướng</a:t>
            </a:r>
            <a:r>
              <a:rPr lang="en-US" sz="2400" dirty="0" smtClean="0"/>
              <a:t> </a:t>
            </a:r>
            <a:r>
              <a:rPr lang="en-US" sz="2400" dirty="0" err="1" smtClean="0"/>
              <a:t>thay</a:t>
            </a:r>
            <a:r>
              <a:rPr lang="en-US" sz="2400" dirty="0" smtClean="0"/>
              <a:t> </a:t>
            </a:r>
            <a:r>
              <a:rPr lang="en-US" sz="2400" dirty="0" err="1" smtClean="0"/>
              <a:t>đổi</a:t>
            </a:r>
            <a:endParaRPr lang="en-US" sz="2400" dirty="0" smtClean="0"/>
          </a:p>
          <a:p>
            <a:pPr lvl="2">
              <a:buFontTx/>
              <a:buChar char="-"/>
            </a:pPr>
            <a:r>
              <a:rPr lang="en-US" sz="2000" i="1" dirty="0" smtClean="0"/>
              <a:t>“</a:t>
            </a:r>
            <a:r>
              <a:rPr lang="en-US" sz="2000" i="1" dirty="0" err="1" smtClean="0"/>
              <a:t>Tôi</a:t>
            </a:r>
            <a:r>
              <a:rPr lang="en-US" sz="2000" i="1" dirty="0" smtClean="0"/>
              <a:t> </a:t>
            </a:r>
            <a:r>
              <a:rPr lang="en-US" sz="2000" i="1" dirty="0" err="1" smtClean="0"/>
              <a:t>đã</a:t>
            </a:r>
            <a:r>
              <a:rPr lang="en-US" sz="2000" i="1" dirty="0" smtClean="0"/>
              <a:t> </a:t>
            </a:r>
            <a:r>
              <a:rPr lang="en-US" sz="2000" i="1" dirty="0" err="1" smtClean="0"/>
              <a:t>thử</a:t>
            </a:r>
            <a:r>
              <a:rPr lang="en-US" sz="2000" i="1" dirty="0" smtClean="0"/>
              <a:t> </a:t>
            </a:r>
            <a:r>
              <a:rPr lang="en-US" sz="2000" i="1" dirty="0" err="1" smtClean="0"/>
              <a:t>ngừng</a:t>
            </a:r>
            <a:r>
              <a:rPr lang="en-US" sz="2000" i="1" dirty="0" smtClean="0"/>
              <a:t> </a:t>
            </a:r>
            <a:r>
              <a:rPr lang="en-US" sz="2000" i="1" dirty="0" err="1" smtClean="0"/>
              <a:t>sử</a:t>
            </a:r>
            <a:r>
              <a:rPr lang="en-US" sz="2000" i="1" dirty="0"/>
              <a:t> </a:t>
            </a:r>
            <a:r>
              <a:rPr lang="en-US" sz="2000" i="1" dirty="0" err="1" smtClean="0"/>
              <a:t>dụng</a:t>
            </a:r>
            <a:r>
              <a:rPr lang="en-US" sz="2000" i="1" dirty="0"/>
              <a:t> </a:t>
            </a:r>
            <a:r>
              <a:rPr lang="en-US" sz="2000" i="1" dirty="0" err="1" smtClean="0"/>
              <a:t>cần</a:t>
            </a:r>
            <a:r>
              <a:rPr lang="en-US" sz="2000" i="1" dirty="0" smtClean="0"/>
              <a:t> </a:t>
            </a:r>
            <a:r>
              <a:rPr lang="en-US" sz="2000" i="1" dirty="0" err="1" smtClean="0"/>
              <a:t>sa</a:t>
            </a:r>
            <a:r>
              <a:rPr lang="en-US" sz="2000" i="1" dirty="0" smtClean="0"/>
              <a:t> </a:t>
            </a:r>
            <a:r>
              <a:rPr lang="en-US" sz="2000" i="1" dirty="0" err="1" smtClean="0"/>
              <a:t>được</a:t>
            </a:r>
            <a:r>
              <a:rPr lang="en-US" sz="2000" i="1" dirty="0" smtClean="0"/>
              <a:t> </a:t>
            </a:r>
            <a:r>
              <a:rPr lang="en-US" sz="2000" i="1" dirty="0" err="1" smtClean="0"/>
              <a:t>hai</a:t>
            </a:r>
            <a:r>
              <a:rPr lang="en-US" sz="2000" i="1" dirty="0" smtClean="0"/>
              <a:t> </a:t>
            </a:r>
            <a:r>
              <a:rPr lang="en-US" sz="2000" i="1" dirty="0" err="1" smtClean="0"/>
              <a:t>ngày</a:t>
            </a:r>
            <a:r>
              <a:rPr lang="en-US" sz="2000" i="1" dirty="0" smtClean="0"/>
              <a:t>”</a:t>
            </a:r>
            <a:endParaRPr lang="en-US" dirty="0"/>
          </a:p>
          <a:p>
            <a:pPr lvl="1">
              <a:buFontTx/>
              <a:buChar char="-"/>
            </a:pPr>
            <a:r>
              <a:rPr lang="en-US" sz="2400" dirty="0" err="1"/>
              <a:t>Giảm</a:t>
            </a:r>
            <a:r>
              <a:rPr lang="en-US" sz="2400" dirty="0"/>
              <a:t> </a:t>
            </a:r>
            <a:r>
              <a:rPr lang="en-US" sz="2400" dirty="0" err="1"/>
              <a:t>câu</a:t>
            </a:r>
            <a:r>
              <a:rPr lang="en-US" sz="2400" dirty="0"/>
              <a:t> </a:t>
            </a:r>
            <a:r>
              <a:rPr lang="en-US" sz="2400" dirty="0" err="1"/>
              <a:t>nói</a:t>
            </a:r>
            <a:r>
              <a:rPr lang="en-US" sz="2400" dirty="0"/>
              <a:t> </a:t>
            </a:r>
            <a:r>
              <a:rPr lang="en-US" sz="2400" dirty="0" err="1"/>
              <a:t>duy</a:t>
            </a:r>
            <a:r>
              <a:rPr lang="en-US" sz="2400" dirty="0"/>
              <a:t> </a:t>
            </a:r>
            <a:r>
              <a:rPr lang="en-US" sz="2400" dirty="0" err="1" smtClean="0"/>
              <a:t>trì</a:t>
            </a:r>
            <a:endParaRPr lang="en-US" sz="2400" dirty="0"/>
          </a:p>
          <a:p>
            <a:pPr lvl="1">
              <a:buFontTx/>
              <a:buChar char="-"/>
            </a:pPr>
            <a:r>
              <a:rPr lang="en-US" sz="2400" dirty="0" err="1" smtClean="0"/>
              <a:t>Câu</a:t>
            </a:r>
            <a:r>
              <a:rPr lang="en-US" sz="2400" dirty="0" smtClean="0"/>
              <a:t> </a:t>
            </a:r>
            <a:r>
              <a:rPr lang="en-US" sz="2400" dirty="0" err="1" smtClean="0"/>
              <a:t>nói</a:t>
            </a:r>
            <a:r>
              <a:rPr lang="en-US" sz="2400" dirty="0" smtClean="0"/>
              <a:t> </a:t>
            </a:r>
            <a:r>
              <a:rPr lang="en-US" sz="2400" dirty="0" err="1" smtClean="0"/>
              <a:t>Hình</a:t>
            </a:r>
            <a:r>
              <a:rPr lang="en-US" sz="2400" dirty="0" smtClean="0"/>
              <a:t> </a:t>
            </a:r>
            <a:r>
              <a:rPr lang="en-US" sz="2400" dirty="0"/>
              <a:t>dung</a:t>
            </a:r>
          </a:p>
          <a:p>
            <a:pPr marL="777240" lvl="2" indent="0">
              <a:buNone/>
            </a:pPr>
            <a:r>
              <a:rPr lang="en-US" sz="2000" i="1" dirty="0" smtClean="0"/>
              <a:t> </a:t>
            </a:r>
            <a:r>
              <a:rPr lang="en-US" sz="2000" i="1" dirty="0"/>
              <a:t>"</a:t>
            </a:r>
            <a:r>
              <a:rPr lang="en-US" sz="2000" i="1" dirty="0" err="1"/>
              <a:t>Tôi</a:t>
            </a:r>
            <a:r>
              <a:rPr lang="en-US" sz="2000" i="1" dirty="0"/>
              <a:t> </a:t>
            </a:r>
            <a:r>
              <a:rPr lang="en-US" sz="2000" i="1" dirty="0" err="1"/>
              <a:t>tự</a:t>
            </a:r>
            <a:r>
              <a:rPr lang="en-US" sz="2000" i="1" dirty="0"/>
              <a:t> </a:t>
            </a:r>
            <a:r>
              <a:rPr lang="en-US" sz="2000" i="1" dirty="0" err="1" smtClean="0"/>
              <a:t>hỏi</a:t>
            </a:r>
            <a:r>
              <a:rPr lang="en-US" sz="2000" i="1" dirty="0" smtClean="0"/>
              <a:t> </a:t>
            </a:r>
            <a:r>
              <a:rPr lang="en-US" sz="2000" i="1" dirty="0" err="1"/>
              <a:t>gia</a:t>
            </a:r>
            <a:r>
              <a:rPr lang="en-US" sz="2000" i="1" dirty="0"/>
              <a:t> </a:t>
            </a:r>
            <a:r>
              <a:rPr lang="en-US" sz="2000" i="1" dirty="0" err="1"/>
              <a:t>đình</a:t>
            </a:r>
            <a:r>
              <a:rPr lang="en-US" sz="2000" i="1" dirty="0"/>
              <a:t> </a:t>
            </a:r>
            <a:r>
              <a:rPr lang="en-US" sz="2000" i="1" dirty="0" err="1"/>
              <a:t>có</a:t>
            </a:r>
            <a:r>
              <a:rPr lang="en-US" sz="2000" i="1" dirty="0"/>
              <a:t> </a:t>
            </a:r>
            <a:r>
              <a:rPr lang="en-US" sz="2000" i="1" dirty="0" err="1"/>
              <a:t>chấp</a:t>
            </a:r>
            <a:r>
              <a:rPr lang="en-US" sz="2000" i="1" dirty="0"/>
              <a:t> </a:t>
            </a:r>
            <a:r>
              <a:rPr lang="en-US" sz="2000" i="1" dirty="0" err="1"/>
              <a:t>nhận</a:t>
            </a:r>
            <a:r>
              <a:rPr lang="en-US" sz="2000" i="1" dirty="0"/>
              <a:t> </a:t>
            </a:r>
            <a:r>
              <a:rPr lang="en-US" sz="2000" i="1" dirty="0" err="1"/>
              <a:t>tôi</a:t>
            </a:r>
            <a:r>
              <a:rPr lang="en-US" sz="2000" i="1" dirty="0"/>
              <a:t> </a:t>
            </a:r>
            <a:r>
              <a:rPr lang="en-US" sz="2000" i="1" dirty="0" err="1"/>
              <a:t>trở</a:t>
            </a:r>
            <a:r>
              <a:rPr lang="en-US" sz="2000" i="1" dirty="0"/>
              <a:t> </a:t>
            </a:r>
            <a:r>
              <a:rPr lang="en-US" sz="2000" i="1" dirty="0" err="1" smtClean="0"/>
              <a:t>lại</a:t>
            </a:r>
            <a:r>
              <a:rPr lang="en-US" sz="2000" i="1" dirty="0" smtClean="0"/>
              <a:t> </a:t>
            </a:r>
            <a:r>
              <a:rPr lang="en-US" sz="2000" i="1" dirty="0" err="1" smtClean="0"/>
              <a:t>không</a:t>
            </a:r>
            <a:r>
              <a:rPr lang="en-US" sz="2000" b="1" i="1" dirty="0" smtClean="0"/>
              <a:t>" </a:t>
            </a:r>
          </a:p>
          <a:p>
            <a:pPr marL="777240" lvl="2" indent="0">
              <a:buNone/>
            </a:pPr>
            <a:r>
              <a:rPr lang="en-US" sz="2000" dirty="0" err="1" smtClean="0"/>
              <a:t>Nghe</a:t>
            </a:r>
            <a:r>
              <a:rPr lang="en-US" sz="2000" dirty="0" smtClean="0"/>
              <a:t> </a:t>
            </a:r>
            <a:r>
              <a:rPr lang="en-US" sz="2000" dirty="0" err="1" smtClean="0"/>
              <a:t>như</a:t>
            </a:r>
            <a:r>
              <a:rPr lang="en-US" sz="2000" dirty="0" smtClean="0"/>
              <a:t> </a:t>
            </a:r>
            <a:r>
              <a:rPr lang="en-US" sz="2000" dirty="0" err="1" smtClean="0"/>
              <a:t>môt</a:t>
            </a:r>
            <a:r>
              <a:rPr lang="en-US" sz="2000" dirty="0" smtClean="0"/>
              <a:t> </a:t>
            </a:r>
            <a:r>
              <a:rPr lang="en-US" sz="2000" dirty="0" err="1" smtClean="0"/>
              <a:t>câu</a:t>
            </a:r>
            <a:r>
              <a:rPr lang="en-US" sz="2000" dirty="0" smtClean="0"/>
              <a:t> </a:t>
            </a:r>
            <a:r>
              <a:rPr lang="en-US" sz="2000" dirty="0" err="1" smtClean="0"/>
              <a:t>nói</a:t>
            </a:r>
            <a:r>
              <a:rPr lang="en-US" sz="2000" dirty="0" smtClean="0"/>
              <a:t> </a:t>
            </a:r>
            <a:r>
              <a:rPr lang="en-US" sz="2000" dirty="0" err="1" smtClean="0"/>
              <a:t>duy</a:t>
            </a:r>
            <a:r>
              <a:rPr lang="en-US" sz="2000" dirty="0" smtClean="0"/>
              <a:t> </a:t>
            </a:r>
            <a:r>
              <a:rPr lang="en-US" sz="2000" dirty="0" err="1" smtClean="0"/>
              <a:t>trì</a:t>
            </a:r>
            <a:r>
              <a:rPr lang="en-US" sz="2000" dirty="0" smtClean="0"/>
              <a:t>, </a:t>
            </a:r>
            <a:r>
              <a:rPr lang="en-US" sz="2000" dirty="0" err="1" smtClean="0"/>
              <a:t>nhưng</a:t>
            </a:r>
            <a:r>
              <a:rPr lang="en-US" sz="2000" dirty="0" smtClean="0"/>
              <a:t> TC </a:t>
            </a:r>
            <a:r>
              <a:rPr lang="en-US" sz="2000" dirty="0" err="1" smtClean="0"/>
              <a:t>đang</a:t>
            </a:r>
            <a:r>
              <a:rPr lang="en-US" sz="2000" dirty="0" smtClean="0"/>
              <a:t> </a:t>
            </a:r>
            <a:r>
              <a:rPr lang="en-US" sz="2000" dirty="0" err="1" smtClean="0"/>
              <a:t>tương</a:t>
            </a:r>
            <a:r>
              <a:rPr lang="en-US" sz="2000" dirty="0" smtClean="0"/>
              <a:t> </a:t>
            </a:r>
            <a:r>
              <a:rPr lang="en-US" sz="2000" dirty="0" err="1" smtClean="0"/>
              <a:t>tượng</a:t>
            </a:r>
            <a:r>
              <a:rPr lang="en-US" sz="2000" dirty="0" smtClean="0"/>
              <a:t> </a:t>
            </a:r>
            <a:r>
              <a:rPr lang="en-US" sz="2000" dirty="0" err="1" smtClean="0"/>
              <a:t>sự</a:t>
            </a:r>
            <a:r>
              <a:rPr lang="en-US" sz="2000" dirty="0" smtClean="0"/>
              <a:t> </a:t>
            </a:r>
            <a:r>
              <a:rPr lang="en-US" sz="2000" dirty="0" err="1" smtClean="0"/>
              <a:t>thay</a:t>
            </a:r>
            <a:r>
              <a:rPr lang="en-US" sz="2000" dirty="0" smtClean="0"/>
              <a:t> </a:t>
            </a:r>
            <a:r>
              <a:rPr lang="en-US" sz="2000" dirty="0" err="1" smtClean="0"/>
              <a:t>đổi</a:t>
            </a:r>
            <a:endParaRPr lang="en-US" sz="2000"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LẬP KẾ </a:t>
            </a:r>
            <a:r>
              <a:rPr lang="en-US" dirty="0" smtClean="0"/>
              <a:t>HOẠCH</a:t>
            </a:r>
            <a:r>
              <a:rPr lang="en-US" sz="4000" dirty="0" smtClean="0"/>
              <a:t/>
            </a:r>
            <a:br>
              <a:rPr lang="en-US" sz="4000" dirty="0" smtClean="0"/>
            </a:br>
            <a:r>
              <a:rPr lang="en-US" sz="3600" dirty="0" smtClean="0"/>
              <a:t>KIỂM TRA</a:t>
            </a:r>
            <a:endParaRPr lang="en-US" sz="2800" dirty="0"/>
          </a:p>
        </p:txBody>
      </p:sp>
      <p:sp>
        <p:nvSpPr>
          <p:cNvPr id="3" name="Content Placeholder 2"/>
          <p:cNvSpPr>
            <a:spLocks noGrp="1"/>
          </p:cNvSpPr>
          <p:nvPr>
            <p:ph idx="1"/>
          </p:nvPr>
        </p:nvSpPr>
        <p:spPr>
          <a:xfrm>
            <a:off x="354842" y="1600200"/>
            <a:ext cx="7847462" cy="4923430"/>
          </a:xfrm>
        </p:spPr>
        <p:txBody>
          <a:bodyPr>
            <a:noAutofit/>
          </a:bodyPr>
          <a:lstStyle/>
          <a:p>
            <a:pPr marL="114300" indent="0">
              <a:buNone/>
            </a:pPr>
            <a:r>
              <a:rPr lang="en-US" sz="2400" b="1" u="sng" dirty="0" smtClean="0"/>
              <a:t>KIỂM </a:t>
            </a:r>
            <a:r>
              <a:rPr lang="en-US" sz="2400" b="1" u="sng" dirty="0"/>
              <a:t>TRA </a:t>
            </a:r>
          </a:p>
          <a:p>
            <a:pPr marL="114300" indent="0">
              <a:buNone/>
            </a:pPr>
            <a:r>
              <a:rPr lang="en-US" sz="2400" b="1" i="1" dirty="0"/>
              <a:t>- </a:t>
            </a:r>
            <a:r>
              <a:rPr lang="en-US" sz="2400" dirty="0" smtClean="0"/>
              <a:t>TVV </a:t>
            </a:r>
            <a:r>
              <a:rPr lang="en-US" sz="2400" dirty="0" err="1" smtClean="0"/>
              <a:t>Hỏi</a:t>
            </a:r>
            <a:r>
              <a:rPr lang="en-US" sz="2400" dirty="0" smtClean="0"/>
              <a:t> </a:t>
            </a:r>
            <a:r>
              <a:rPr lang="en-US" sz="2400" dirty="0" err="1"/>
              <a:t>trực</a:t>
            </a:r>
            <a:r>
              <a:rPr lang="en-US" sz="2400" dirty="0"/>
              <a:t> </a:t>
            </a:r>
            <a:r>
              <a:rPr lang="en-US" sz="2400" dirty="0" err="1"/>
              <a:t>tiếp</a:t>
            </a:r>
            <a:r>
              <a:rPr lang="en-US" sz="2400" dirty="0"/>
              <a:t>:</a:t>
            </a:r>
          </a:p>
          <a:p>
            <a:pPr marL="777240" lvl="2" indent="0">
              <a:buNone/>
            </a:pPr>
            <a:r>
              <a:rPr lang="en-US" sz="2000" dirty="0"/>
              <a:t>"</a:t>
            </a:r>
            <a:r>
              <a:rPr lang="en-US" sz="2000" dirty="0" err="1"/>
              <a:t>Bạn</a:t>
            </a:r>
            <a:r>
              <a:rPr lang="en-US" sz="2000" dirty="0"/>
              <a:t> </a:t>
            </a:r>
            <a:r>
              <a:rPr lang="en-US" sz="2000" dirty="0" err="1"/>
              <a:t>nghĩ</a:t>
            </a:r>
            <a:r>
              <a:rPr lang="en-US" sz="2000" dirty="0"/>
              <a:t> </a:t>
            </a:r>
            <a:r>
              <a:rPr lang="en-US" sz="2000" dirty="0" err="1"/>
              <a:t>về</a:t>
            </a:r>
            <a:r>
              <a:rPr lang="en-US" sz="2000" dirty="0"/>
              <a:t> __________ </a:t>
            </a:r>
            <a:r>
              <a:rPr lang="en-US" sz="2000" dirty="0" err="1"/>
              <a:t>như</a:t>
            </a:r>
            <a:r>
              <a:rPr lang="en-US" sz="2000" dirty="0"/>
              <a:t> </a:t>
            </a:r>
            <a:r>
              <a:rPr lang="en-US" sz="2000" dirty="0" err="1"/>
              <a:t>thế</a:t>
            </a:r>
            <a:r>
              <a:rPr lang="en-US" sz="2000" dirty="0"/>
              <a:t> </a:t>
            </a:r>
            <a:r>
              <a:rPr lang="en-US" sz="2000" dirty="0" err="1"/>
              <a:t>nào</a:t>
            </a:r>
            <a:r>
              <a:rPr lang="en-US" sz="2000" dirty="0"/>
              <a:t>?</a:t>
            </a:r>
          </a:p>
          <a:p>
            <a:pPr marL="777240" lvl="2" indent="0">
              <a:buNone/>
            </a:pPr>
            <a:r>
              <a:rPr lang="en-US" sz="2000" dirty="0"/>
              <a:t>"</a:t>
            </a:r>
            <a:r>
              <a:rPr lang="en-US" sz="2000" dirty="0" err="1"/>
              <a:t>Bạn</a:t>
            </a:r>
            <a:r>
              <a:rPr lang="en-US" sz="2000" dirty="0"/>
              <a:t> </a:t>
            </a:r>
            <a:r>
              <a:rPr lang="en-US" sz="2000" dirty="0" err="1"/>
              <a:t>có</a:t>
            </a:r>
            <a:r>
              <a:rPr lang="en-US" sz="2000" dirty="0"/>
              <a:t> </a:t>
            </a:r>
            <a:r>
              <a:rPr lang="en-US" sz="2000" dirty="0" err="1"/>
              <a:t>muốn</a:t>
            </a:r>
            <a:r>
              <a:rPr lang="en-US" sz="2000" dirty="0"/>
              <a:t> </a:t>
            </a:r>
            <a:r>
              <a:rPr lang="en-US" sz="2000" dirty="0" err="1"/>
              <a:t>suy</a:t>
            </a:r>
            <a:r>
              <a:rPr lang="en-US" sz="2000" dirty="0"/>
              <a:t> </a:t>
            </a:r>
            <a:r>
              <a:rPr lang="en-US" sz="2000" dirty="0" err="1"/>
              <a:t>nghĩ</a:t>
            </a:r>
            <a:r>
              <a:rPr lang="en-US" sz="2000" dirty="0"/>
              <a:t> </a:t>
            </a:r>
            <a:r>
              <a:rPr lang="en-US" sz="2000" dirty="0" err="1"/>
              <a:t>về</a:t>
            </a:r>
            <a:r>
              <a:rPr lang="en-US" sz="2000" dirty="0"/>
              <a:t> </a:t>
            </a:r>
            <a:r>
              <a:rPr lang="en-US" sz="2000" dirty="0" err="1"/>
              <a:t>cách</a:t>
            </a:r>
            <a:r>
              <a:rPr lang="en-US" sz="2000" dirty="0"/>
              <a:t> </a:t>
            </a:r>
            <a:r>
              <a:rPr lang="en-US" sz="2000" dirty="0" err="1"/>
              <a:t>bạn</a:t>
            </a:r>
            <a:r>
              <a:rPr lang="en-US" sz="2000" dirty="0"/>
              <a:t> </a:t>
            </a:r>
            <a:r>
              <a:rPr lang="en-US" sz="2000" dirty="0" err="1"/>
              <a:t>có</a:t>
            </a:r>
            <a:r>
              <a:rPr lang="en-US" sz="2000" dirty="0"/>
              <a:t> </a:t>
            </a:r>
            <a:r>
              <a:rPr lang="en-US" sz="2000" dirty="0" err="1"/>
              <a:t>thể</a:t>
            </a:r>
            <a:r>
              <a:rPr lang="en-US" sz="2000" dirty="0"/>
              <a:t> __________"</a:t>
            </a:r>
          </a:p>
          <a:p>
            <a:pPr marL="777240" lvl="2" indent="0">
              <a:buNone/>
            </a:pPr>
            <a:endParaRPr lang="en-US" sz="900" dirty="0"/>
          </a:p>
          <a:p>
            <a:pPr>
              <a:buFontTx/>
              <a:buChar char="-"/>
            </a:pPr>
            <a:r>
              <a:rPr lang="en-US" sz="2400" dirty="0" err="1" smtClean="0"/>
              <a:t>Tóm</a:t>
            </a:r>
            <a:r>
              <a:rPr lang="en-US" sz="2400" dirty="0" smtClean="0"/>
              <a:t> </a:t>
            </a:r>
            <a:r>
              <a:rPr lang="en-US" sz="2400" dirty="0" err="1"/>
              <a:t>tắt</a:t>
            </a:r>
            <a:r>
              <a:rPr lang="en-US" sz="2400" dirty="0"/>
              <a:t> </a:t>
            </a:r>
            <a:r>
              <a:rPr lang="en-US" sz="2400" dirty="0" err="1"/>
              <a:t>chuyển</a:t>
            </a:r>
            <a:r>
              <a:rPr lang="en-US" sz="2400" dirty="0"/>
              <a:t> </a:t>
            </a:r>
            <a:r>
              <a:rPr lang="en-US" sz="2400" dirty="0" err="1"/>
              <a:t>tiếp</a:t>
            </a:r>
            <a:r>
              <a:rPr lang="en-US" sz="2400" dirty="0"/>
              <a:t> </a:t>
            </a:r>
            <a:r>
              <a:rPr lang="en-US" sz="2400" dirty="0" err="1"/>
              <a:t>và</a:t>
            </a:r>
            <a:r>
              <a:rPr lang="en-US" sz="2400" dirty="0"/>
              <a:t> </a:t>
            </a:r>
            <a:r>
              <a:rPr lang="en-US" sz="2400" dirty="0" err="1"/>
              <a:t>một</a:t>
            </a:r>
            <a:r>
              <a:rPr lang="en-US" sz="2400" dirty="0"/>
              <a:t> </a:t>
            </a:r>
            <a:r>
              <a:rPr lang="en-US" sz="2400" dirty="0" err="1"/>
              <a:t>câu</a:t>
            </a:r>
            <a:r>
              <a:rPr lang="en-US" sz="2400" dirty="0"/>
              <a:t> </a:t>
            </a:r>
            <a:r>
              <a:rPr lang="en-US" sz="2400" dirty="0" err="1"/>
              <a:t>hỏi</a:t>
            </a:r>
            <a:r>
              <a:rPr lang="en-US" sz="2400" dirty="0"/>
              <a:t> then </a:t>
            </a:r>
            <a:r>
              <a:rPr lang="en-US" sz="2400" dirty="0" err="1" smtClean="0"/>
              <a:t>chốt</a:t>
            </a:r>
            <a:r>
              <a:rPr lang="en-US" sz="2400" dirty="0" smtClean="0"/>
              <a:t>.</a:t>
            </a:r>
          </a:p>
          <a:p>
            <a:pPr lvl="1">
              <a:buFontTx/>
              <a:buChar char="-"/>
            </a:pPr>
            <a:r>
              <a:rPr lang="en-US" dirty="0" err="1" smtClean="0"/>
              <a:t>Tóm</a:t>
            </a:r>
            <a:r>
              <a:rPr lang="en-US" dirty="0" smtClean="0"/>
              <a:t> </a:t>
            </a:r>
            <a:r>
              <a:rPr lang="en-US" dirty="0" err="1"/>
              <a:t>lược</a:t>
            </a:r>
            <a:r>
              <a:rPr lang="en-US" dirty="0"/>
              <a:t> </a:t>
            </a:r>
            <a:r>
              <a:rPr lang="en-US" dirty="0" err="1"/>
              <a:t>chuyển</a:t>
            </a:r>
            <a:r>
              <a:rPr lang="en-US" dirty="0"/>
              <a:t> </a:t>
            </a:r>
            <a:r>
              <a:rPr lang="en-US" dirty="0" err="1"/>
              <a:t>tiếp</a:t>
            </a:r>
            <a:r>
              <a:rPr lang="en-US" dirty="0"/>
              <a:t> </a:t>
            </a:r>
            <a:r>
              <a:rPr lang="en-US" dirty="0" err="1"/>
              <a:t>gồm</a:t>
            </a:r>
            <a:r>
              <a:rPr lang="en-US" dirty="0"/>
              <a:t> </a:t>
            </a:r>
            <a:r>
              <a:rPr lang="en-US" dirty="0" err="1"/>
              <a:t>tất</a:t>
            </a:r>
            <a:r>
              <a:rPr lang="en-US" dirty="0"/>
              <a:t> </a:t>
            </a:r>
            <a:r>
              <a:rPr lang="en-US" dirty="0" err="1"/>
              <a:t>cả</a:t>
            </a:r>
            <a:r>
              <a:rPr lang="en-US" dirty="0"/>
              <a:t> </a:t>
            </a:r>
            <a:r>
              <a:rPr lang="en-US" dirty="0" err="1"/>
              <a:t>các</a:t>
            </a:r>
            <a:r>
              <a:rPr lang="en-US" dirty="0"/>
              <a:t> </a:t>
            </a:r>
            <a:r>
              <a:rPr lang="en-US" dirty="0" err="1"/>
              <a:t>câu</a:t>
            </a:r>
            <a:r>
              <a:rPr lang="en-US" dirty="0"/>
              <a:t> </a:t>
            </a:r>
            <a:r>
              <a:rPr lang="en-US" dirty="0" err="1"/>
              <a:t>nói</a:t>
            </a:r>
            <a:r>
              <a:rPr lang="en-US" dirty="0"/>
              <a:t> </a:t>
            </a:r>
            <a:r>
              <a:rPr lang="en-US" dirty="0" err="1"/>
              <a:t>thay</a:t>
            </a:r>
            <a:r>
              <a:rPr lang="en-US" dirty="0"/>
              <a:t> </a:t>
            </a:r>
            <a:r>
              <a:rPr lang="en-US" dirty="0" err="1"/>
              <a:t>đổi</a:t>
            </a:r>
            <a:r>
              <a:rPr lang="en-US" dirty="0"/>
              <a:t> </a:t>
            </a:r>
            <a:r>
              <a:rPr lang="en-US" dirty="0" err="1"/>
              <a:t>của</a:t>
            </a:r>
            <a:r>
              <a:rPr lang="en-US" dirty="0"/>
              <a:t> TC. </a:t>
            </a:r>
            <a:endParaRPr lang="en-US" dirty="0" smtClean="0"/>
          </a:p>
          <a:p>
            <a:pPr lvl="1">
              <a:buFontTx/>
              <a:buChar char="-"/>
            </a:pPr>
            <a:r>
              <a:rPr lang="en-US" dirty="0" err="1" smtClean="0"/>
              <a:t>Câu</a:t>
            </a:r>
            <a:r>
              <a:rPr lang="en-US" dirty="0"/>
              <a:t> </a:t>
            </a:r>
            <a:r>
              <a:rPr lang="en-US" dirty="0" err="1" smtClean="0"/>
              <a:t>hỏi</a:t>
            </a:r>
            <a:r>
              <a:rPr lang="en-US" dirty="0"/>
              <a:t> </a:t>
            </a:r>
            <a:r>
              <a:rPr lang="en-US" dirty="0" err="1" smtClean="0"/>
              <a:t>ví</a:t>
            </a:r>
            <a:r>
              <a:rPr lang="en-US" dirty="0"/>
              <a:t> </a:t>
            </a:r>
            <a:r>
              <a:rPr lang="en-US" dirty="0" err="1" smtClean="0"/>
              <a:t>dụ</a:t>
            </a:r>
            <a:r>
              <a:rPr lang="en-US" dirty="0" smtClean="0"/>
              <a:t>:</a:t>
            </a:r>
            <a:r>
              <a:rPr lang="en-US" dirty="0"/>
              <a:t> </a:t>
            </a:r>
            <a:r>
              <a:rPr lang="en-US" i="1" dirty="0" smtClean="0"/>
              <a:t>“</a:t>
            </a:r>
            <a:r>
              <a:rPr lang="en-US" i="1" dirty="0" err="1" smtClean="0"/>
              <a:t>Vậy</a:t>
            </a:r>
            <a:r>
              <a:rPr lang="en-US" i="1" dirty="0" smtClean="0"/>
              <a:t> </a:t>
            </a:r>
            <a:r>
              <a:rPr lang="en-US" i="1" dirty="0" err="1"/>
              <a:t>bạn</a:t>
            </a:r>
            <a:r>
              <a:rPr lang="en-US" i="1" dirty="0"/>
              <a:t> </a:t>
            </a:r>
            <a:r>
              <a:rPr lang="en-US" i="1" dirty="0" err="1"/>
              <a:t>nghĩ</a:t>
            </a:r>
            <a:r>
              <a:rPr lang="en-US" i="1" dirty="0"/>
              <a:t> </a:t>
            </a:r>
            <a:r>
              <a:rPr lang="en-US" i="1" dirty="0" err="1"/>
              <a:t>bạn</a:t>
            </a:r>
            <a:r>
              <a:rPr lang="en-US" i="1" dirty="0"/>
              <a:t> </a:t>
            </a:r>
            <a:r>
              <a:rPr lang="en-US" i="1" dirty="0" err="1"/>
              <a:t>sẽ</a:t>
            </a:r>
            <a:r>
              <a:rPr lang="en-US" i="1" dirty="0"/>
              <a:t> </a:t>
            </a:r>
            <a:r>
              <a:rPr lang="en-US" i="1" dirty="0" err="1"/>
              <a:t>làm</a:t>
            </a:r>
            <a:r>
              <a:rPr lang="en-US" i="1" dirty="0"/>
              <a:t> </a:t>
            </a:r>
            <a:r>
              <a:rPr lang="en-US" i="1" dirty="0" err="1" smtClean="0"/>
              <a:t>gì</a:t>
            </a:r>
            <a:r>
              <a:rPr lang="en-US" i="1" dirty="0" smtClean="0"/>
              <a:t>?“</a:t>
            </a:r>
            <a:endParaRPr lang="en-US" i="1" dirty="0"/>
          </a:p>
          <a:p>
            <a:pPr lvl="1">
              <a:buFontTx/>
              <a:buChar char="-"/>
            </a:pPr>
            <a:r>
              <a:rPr lang="en-US" dirty="0" err="1" smtClean="0"/>
              <a:t>Giữ</a:t>
            </a:r>
            <a:r>
              <a:rPr lang="en-US" dirty="0" smtClean="0"/>
              <a:t> </a:t>
            </a:r>
            <a:r>
              <a:rPr lang="en-US" dirty="0" err="1"/>
              <a:t>im</a:t>
            </a:r>
            <a:r>
              <a:rPr lang="en-US" dirty="0"/>
              <a:t> </a:t>
            </a:r>
            <a:r>
              <a:rPr lang="en-US" dirty="0" err="1"/>
              <a:t>lặng</a:t>
            </a:r>
            <a:endParaRPr lang="en-US" dirty="0"/>
          </a:p>
          <a:p>
            <a:pPr marL="777240" lvl="2" indent="0">
              <a:buNone/>
            </a:pPr>
            <a:r>
              <a:rPr lang="en-US" sz="2000" dirty="0" err="1" smtClean="0"/>
              <a:t>Im</a:t>
            </a:r>
            <a:r>
              <a:rPr lang="en-US" sz="2000" dirty="0" smtClean="0"/>
              <a:t> </a:t>
            </a:r>
            <a:r>
              <a:rPr lang="en-US" sz="2000" dirty="0" err="1"/>
              <a:t>lặng</a:t>
            </a:r>
            <a:r>
              <a:rPr lang="en-US" sz="2000" dirty="0"/>
              <a:t> </a:t>
            </a:r>
            <a:r>
              <a:rPr lang="en-US" sz="2000" dirty="0" err="1"/>
              <a:t>để</a:t>
            </a:r>
            <a:r>
              <a:rPr lang="en-US" sz="2000" dirty="0"/>
              <a:t> </a:t>
            </a:r>
            <a:r>
              <a:rPr lang="en-US" sz="2000" dirty="0" err="1"/>
              <a:t>cho</a:t>
            </a:r>
            <a:r>
              <a:rPr lang="en-US" sz="2000" dirty="0"/>
              <a:t> TC </a:t>
            </a:r>
            <a:r>
              <a:rPr lang="en-US" sz="2000" dirty="0" err="1"/>
              <a:t>thời</a:t>
            </a:r>
            <a:r>
              <a:rPr lang="en-US" sz="2000" dirty="0"/>
              <a:t> </a:t>
            </a:r>
            <a:r>
              <a:rPr lang="en-US" sz="2000" dirty="0" err="1"/>
              <a:t>gian</a:t>
            </a:r>
            <a:r>
              <a:rPr lang="en-US" sz="2000" dirty="0"/>
              <a:t> </a:t>
            </a:r>
            <a:r>
              <a:rPr lang="en-US" sz="2000" dirty="0" err="1" smtClean="0"/>
              <a:t>suy</a:t>
            </a:r>
            <a:r>
              <a:rPr lang="en-US" sz="2000" dirty="0" smtClean="0"/>
              <a:t> </a:t>
            </a:r>
            <a:r>
              <a:rPr lang="en-US" sz="2000" dirty="0" err="1"/>
              <a:t>nghĩ</a:t>
            </a:r>
            <a:r>
              <a:rPr lang="en-US" sz="2000" dirty="0"/>
              <a:t> </a:t>
            </a:r>
            <a:r>
              <a:rPr lang="en-US" sz="2000" dirty="0" err="1"/>
              <a:t>kỹ</a:t>
            </a:r>
            <a:r>
              <a:rPr lang="en-US" sz="2000" dirty="0"/>
              <a:t> </a:t>
            </a:r>
            <a:r>
              <a:rPr lang="en-US" sz="2000" dirty="0" err="1"/>
              <a:t>và</a:t>
            </a:r>
            <a:r>
              <a:rPr lang="en-US" sz="2000" dirty="0"/>
              <a:t> </a:t>
            </a:r>
            <a:r>
              <a:rPr lang="en-US" sz="2000" dirty="0" err="1"/>
              <a:t>tăng</a:t>
            </a:r>
            <a:r>
              <a:rPr lang="en-US" sz="2000" dirty="0"/>
              <a:t> </a:t>
            </a:r>
            <a:r>
              <a:rPr lang="en-US" sz="2000" dirty="0" err="1"/>
              <a:t>khả</a:t>
            </a:r>
            <a:r>
              <a:rPr lang="en-US" sz="2000" dirty="0"/>
              <a:t> </a:t>
            </a:r>
            <a:r>
              <a:rPr lang="en-US" sz="2000" dirty="0" err="1"/>
              <a:t>năng</a:t>
            </a:r>
            <a:r>
              <a:rPr lang="en-US" sz="2000" dirty="0"/>
              <a:t> </a:t>
            </a:r>
            <a:r>
              <a:rPr lang="en-US" sz="2000" dirty="0" err="1"/>
              <a:t>họ</a:t>
            </a:r>
            <a:r>
              <a:rPr lang="en-US" sz="2000" dirty="0"/>
              <a:t> </a:t>
            </a:r>
            <a:r>
              <a:rPr lang="en-US" sz="2000" dirty="0" err="1"/>
              <a:t>sẽ</a:t>
            </a:r>
            <a:r>
              <a:rPr lang="en-US" sz="2000" dirty="0"/>
              <a:t> </a:t>
            </a:r>
            <a:r>
              <a:rPr lang="en-US" sz="2000" dirty="0" err="1" smtClean="0"/>
              <a:t>trả</a:t>
            </a:r>
            <a:r>
              <a:rPr lang="en-US" sz="2000" dirty="0" smtClean="0"/>
              <a:t> </a:t>
            </a:r>
            <a:r>
              <a:rPr lang="en-US" sz="2000" dirty="0" err="1" smtClean="0"/>
              <a:t>lời</a:t>
            </a:r>
            <a:r>
              <a:rPr lang="en-US" sz="2000" dirty="0" smtClean="0"/>
              <a:t> </a:t>
            </a:r>
            <a:r>
              <a:rPr lang="en-US" sz="2000" dirty="0" err="1" smtClean="0"/>
              <a:t>trung</a:t>
            </a:r>
            <a:r>
              <a:rPr lang="en-US" sz="2000" dirty="0" smtClean="0"/>
              <a:t> </a:t>
            </a:r>
            <a:r>
              <a:rPr lang="en-US" sz="2000" dirty="0" err="1" smtClean="0"/>
              <a:t>thực</a:t>
            </a:r>
            <a:r>
              <a:rPr lang="en-US" sz="2000" dirty="0" smtClean="0"/>
              <a:t>. </a:t>
            </a:r>
            <a:r>
              <a:rPr lang="en-US" sz="2000" dirty="0"/>
              <a:t>(</a:t>
            </a:r>
            <a:r>
              <a:rPr lang="en-US" sz="2000" dirty="0" err="1"/>
              <a:t>Người</a:t>
            </a:r>
            <a:r>
              <a:rPr lang="en-US" sz="2000" dirty="0"/>
              <a:t> </a:t>
            </a:r>
            <a:r>
              <a:rPr lang="en-US" sz="2000" dirty="0" smtClean="0"/>
              <a:t>“</a:t>
            </a:r>
            <a:r>
              <a:rPr lang="en-US" sz="2000" dirty="0" err="1" smtClean="0"/>
              <a:t>hướng</a:t>
            </a:r>
            <a:r>
              <a:rPr lang="en-US" sz="2000" dirty="0" smtClean="0"/>
              <a:t> </a:t>
            </a:r>
            <a:r>
              <a:rPr lang="en-US" sz="2000" dirty="0" err="1" smtClean="0"/>
              <a:t>ngoại</a:t>
            </a:r>
            <a:r>
              <a:rPr lang="en-US" sz="2000" dirty="0" smtClean="0"/>
              <a:t>” </a:t>
            </a:r>
            <a:r>
              <a:rPr lang="en-US" sz="2000" dirty="0" err="1"/>
              <a:t>xử</a:t>
            </a:r>
            <a:r>
              <a:rPr lang="en-US" sz="2000" dirty="0"/>
              <a:t> </a:t>
            </a:r>
            <a:r>
              <a:rPr lang="en-US" sz="2000" dirty="0" err="1"/>
              <a:t>lý</a:t>
            </a:r>
            <a:r>
              <a:rPr lang="en-US" sz="2000" dirty="0"/>
              <a:t> </a:t>
            </a:r>
            <a:r>
              <a:rPr lang="en-US" sz="2000" dirty="0" err="1"/>
              <a:t>bằng</a:t>
            </a:r>
            <a:r>
              <a:rPr lang="en-US" sz="2000" dirty="0"/>
              <a:t> </a:t>
            </a:r>
            <a:r>
              <a:rPr lang="en-US" sz="2000" dirty="0" err="1"/>
              <a:t>cách</a:t>
            </a:r>
            <a:r>
              <a:rPr lang="en-US" sz="2000" dirty="0"/>
              <a:t> </a:t>
            </a:r>
            <a:r>
              <a:rPr lang="en-US" sz="2000" dirty="0" err="1"/>
              <a:t>nói</a:t>
            </a:r>
            <a:r>
              <a:rPr lang="en-US" sz="2000" dirty="0"/>
              <a:t> </a:t>
            </a:r>
            <a:r>
              <a:rPr lang="en-US" sz="2000" dirty="0" err="1"/>
              <a:t>ra</a:t>
            </a:r>
            <a:r>
              <a:rPr lang="en-US" sz="2000" dirty="0"/>
              <a:t>,  </a:t>
            </a:r>
            <a:r>
              <a:rPr lang="en-US" sz="2000" dirty="0" err="1"/>
              <a:t>người</a:t>
            </a:r>
            <a:r>
              <a:rPr lang="en-US" sz="2000" dirty="0"/>
              <a:t> </a:t>
            </a:r>
            <a:r>
              <a:rPr lang="en-US" sz="2000" dirty="0" smtClean="0"/>
              <a:t>“</a:t>
            </a:r>
            <a:r>
              <a:rPr lang="en-US" sz="2000" dirty="0" err="1" smtClean="0"/>
              <a:t>hướng</a:t>
            </a:r>
            <a:r>
              <a:rPr lang="en-US" sz="2000" dirty="0" smtClean="0"/>
              <a:t> </a:t>
            </a:r>
            <a:r>
              <a:rPr lang="en-US" sz="2000" dirty="0" err="1" smtClean="0"/>
              <a:t>nội</a:t>
            </a:r>
            <a:r>
              <a:rPr lang="en-US" sz="2000" dirty="0" smtClean="0"/>
              <a:t>” </a:t>
            </a:r>
            <a:r>
              <a:rPr lang="en-US" sz="2000" dirty="0" err="1"/>
              <a:t>thích</a:t>
            </a:r>
            <a:r>
              <a:rPr lang="en-US" sz="2000" dirty="0"/>
              <a:t> </a:t>
            </a:r>
            <a:r>
              <a:rPr lang="en-US" sz="2000" dirty="0" err="1"/>
              <a:t>xử</a:t>
            </a:r>
            <a:r>
              <a:rPr lang="en-US" sz="2000" dirty="0"/>
              <a:t> </a:t>
            </a:r>
            <a:r>
              <a:rPr lang="en-US" sz="2000" dirty="0" err="1"/>
              <a:t>lý</a:t>
            </a:r>
            <a:r>
              <a:rPr lang="en-US" sz="2000" dirty="0"/>
              <a:t> </a:t>
            </a:r>
            <a:r>
              <a:rPr lang="en-US" sz="2000" dirty="0" err="1"/>
              <a:t>trước</a:t>
            </a:r>
            <a:r>
              <a:rPr lang="en-US" sz="2000" dirty="0"/>
              <a:t> </a:t>
            </a:r>
            <a:r>
              <a:rPr lang="en-US" sz="2000" dirty="0" err="1"/>
              <a:t>khi</a:t>
            </a:r>
            <a:r>
              <a:rPr lang="en-US" sz="2000" dirty="0"/>
              <a:t> </a:t>
            </a:r>
            <a:r>
              <a:rPr lang="en-US" sz="2000" dirty="0" err="1"/>
              <a:t>nói</a:t>
            </a:r>
            <a:r>
              <a:rPr lang="en-US" sz="2000" dirty="0"/>
              <a:t>)</a:t>
            </a:r>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 </a:t>
            </a:r>
            <a:r>
              <a:rPr lang="en-US" dirty="0" smtClean="0"/>
              <a:t>GĐ LẬP KẾ HOẠCH</a:t>
            </a:r>
            <a:r>
              <a:rPr lang="en-US" sz="4000" dirty="0" smtClean="0"/>
              <a:t/>
            </a:r>
            <a:br>
              <a:rPr lang="en-US" sz="4000" dirty="0" smtClean="0"/>
            </a:br>
            <a:r>
              <a:rPr lang="en-US" sz="3600" dirty="0" smtClean="0"/>
              <a:t>TRƯỜNG HỢP (1)</a:t>
            </a:r>
            <a:endParaRPr lang="en-US" sz="2800" dirty="0"/>
          </a:p>
        </p:txBody>
      </p:sp>
      <p:sp>
        <p:nvSpPr>
          <p:cNvPr id="3" name="Content Placeholder 2"/>
          <p:cNvSpPr>
            <a:spLocks noGrp="1"/>
          </p:cNvSpPr>
          <p:nvPr>
            <p:ph idx="1"/>
          </p:nvPr>
        </p:nvSpPr>
        <p:spPr>
          <a:xfrm>
            <a:off x="280035" y="1418590"/>
            <a:ext cx="8294122" cy="5386070"/>
          </a:xfrm>
        </p:spPr>
        <p:txBody>
          <a:bodyPr>
            <a:noAutofit/>
          </a:bodyPr>
          <a:lstStyle/>
          <a:p>
            <a:pPr marL="114300" indent="0">
              <a:buNone/>
            </a:pPr>
            <a:r>
              <a:rPr lang="en-US" sz="2400" b="1" dirty="0" err="1"/>
              <a:t>Trường</a:t>
            </a:r>
            <a:r>
              <a:rPr lang="en-US" sz="2400" b="1" dirty="0"/>
              <a:t> </a:t>
            </a:r>
            <a:r>
              <a:rPr lang="en-US" sz="2400" b="1" dirty="0" err="1"/>
              <a:t>hợp</a:t>
            </a:r>
            <a:r>
              <a:rPr lang="en-US" sz="2400" b="1" dirty="0"/>
              <a:t> </a:t>
            </a:r>
            <a:r>
              <a:rPr lang="en-US" sz="2400" b="1" dirty="0" smtClean="0"/>
              <a:t>1: </a:t>
            </a:r>
            <a:r>
              <a:rPr lang="en-US" sz="2400" b="1" dirty="0" err="1"/>
              <a:t>có</a:t>
            </a:r>
            <a:r>
              <a:rPr lang="en-US" sz="2400" b="1" dirty="0"/>
              <a:t>  KẾ HOẠCH </a:t>
            </a:r>
            <a:r>
              <a:rPr lang="en-US" sz="2400" b="1" dirty="0" err="1"/>
              <a:t>rõ</a:t>
            </a:r>
            <a:r>
              <a:rPr lang="en-US" sz="2400" b="1" dirty="0"/>
              <a:t> ràng </a:t>
            </a:r>
          </a:p>
          <a:p>
            <a:pPr marL="114300" indent="0">
              <a:buNone/>
            </a:pPr>
            <a:endParaRPr lang="en-US" sz="900" dirty="0" err="1"/>
          </a:p>
          <a:p>
            <a:pPr marL="114300" indent="0">
              <a:buNone/>
            </a:pPr>
            <a:r>
              <a:rPr lang="en-US" sz="2400" dirty="0" err="1"/>
              <a:t>“Tôi</a:t>
            </a:r>
            <a:r>
              <a:rPr lang="en-US" sz="2400" dirty="0"/>
              <a:t> </a:t>
            </a:r>
            <a:r>
              <a:rPr lang="en-US" sz="2400" dirty="0" err="1"/>
              <a:t>biết</a:t>
            </a:r>
            <a:r>
              <a:rPr lang="en-US" sz="2400" dirty="0"/>
              <a:t> </a:t>
            </a:r>
            <a:r>
              <a:rPr lang="en-US" sz="2400" dirty="0" err="1"/>
              <a:t>tôi</a:t>
            </a:r>
            <a:r>
              <a:rPr lang="en-US" sz="2400" dirty="0"/>
              <a:t> </a:t>
            </a:r>
            <a:r>
              <a:rPr lang="en-US" sz="2400" dirty="0" err="1"/>
              <a:t>cần</a:t>
            </a:r>
            <a:r>
              <a:rPr lang="en-US" sz="2400" dirty="0"/>
              <a:t> </a:t>
            </a:r>
            <a:r>
              <a:rPr lang="en-US" sz="2400" dirty="0" err="1"/>
              <a:t>làm</a:t>
            </a:r>
            <a:r>
              <a:rPr lang="en-US" sz="2400" dirty="0"/>
              <a:t> </a:t>
            </a:r>
            <a:r>
              <a:rPr lang="en-US" sz="2400" dirty="0" err="1"/>
              <a:t>gì</a:t>
            </a:r>
            <a:r>
              <a:rPr lang="en-US" sz="2400" dirty="0"/>
              <a:t>, </a:t>
            </a:r>
            <a:r>
              <a:rPr lang="en-US" sz="2400" dirty="0" err="1"/>
              <a:t>bởi</a:t>
            </a:r>
            <a:r>
              <a:rPr lang="en-US" sz="2400" dirty="0"/>
              <a:t> </a:t>
            </a:r>
            <a:r>
              <a:rPr lang="en-US" sz="2400" dirty="0" err="1"/>
              <a:t>vì</a:t>
            </a:r>
            <a:r>
              <a:rPr lang="en-US" sz="2400" dirty="0"/>
              <a:t> </a:t>
            </a:r>
            <a:r>
              <a:rPr lang="en-US" sz="2400" dirty="0" err="1"/>
              <a:t>tôi</a:t>
            </a:r>
            <a:r>
              <a:rPr lang="en-US" sz="2400" dirty="0"/>
              <a:t> </a:t>
            </a:r>
            <a:r>
              <a:rPr lang="en-US" sz="2400" dirty="0" err="1"/>
              <a:t>đã</a:t>
            </a:r>
            <a:r>
              <a:rPr lang="en-US" sz="2400" dirty="0"/>
              <a:t> </a:t>
            </a:r>
            <a:r>
              <a:rPr lang="en-US" sz="2400" dirty="0" err="1"/>
              <a:t>bỏ</a:t>
            </a:r>
            <a:r>
              <a:rPr lang="en-US" sz="2400" dirty="0"/>
              <a:t> </a:t>
            </a:r>
            <a:r>
              <a:rPr lang="en-US" sz="2400" dirty="0" err="1"/>
              <a:t>hút</a:t>
            </a:r>
            <a:r>
              <a:rPr lang="en-US" sz="2400" dirty="0"/>
              <a:t> </a:t>
            </a:r>
            <a:r>
              <a:rPr lang="en-US" sz="2400" dirty="0" err="1"/>
              <a:t>thuốc</a:t>
            </a:r>
            <a:r>
              <a:rPr lang="en-US" sz="2400" dirty="0"/>
              <a:t> </a:t>
            </a:r>
            <a:r>
              <a:rPr lang="en-US" sz="2400" dirty="0" err="1"/>
              <a:t>trước</a:t>
            </a:r>
            <a:r>
              <a:rPr lang="en-US" sz="2400" dirty="0"/>
              <a:t> </a:t>
            </a:r>
            <a:r>
              <a:rPr lang="en-US" sz="2400" dirty="0" err="1"/>
              <a:t>đây</a:t>
            </a:r>
            <a:r>
              <a:rPr lang="en-US" sz="2400" dirty="0"/>
              <a:t>. </a:t>
            </a:r>
            <a:r>
              <a:rPr lang="en-US" sz="2400" dirty="0" err="1"/>
              <a:t>Tôi</a:t>
            </a:r>
            <a:r>
              <a:rPr lang="en-US" sz="2400" dirty="0"/>
              <a:t> </a:t>
            </a:r>
            <a:r>
              <a:rPr lang="en-US" sz="2400" dirty="0" err="1"/>
              <a:t>cần</a:t>
            </a:r>
            <a:r>
              <a:rPr lang="en-US" sz="2400" dirty="0"/>
              <a:t> </a:t>
            </a:r>
            <a:r>
              <a:rPr lang="en-US" sz="2400" dirty="0" err="1"/>
              <a:t>sống</a:t>
            </a:r>
            <a:r>
              <a:rPr lang="en-US" sz="2400" dirty="0"/>
              <a:t> </a:t>
            </a:r>
            <a:r>
              <a:rPr lang="en-US" sz="2400" dirty="0" err="1"/>
              <a:t>xa</a:t>
            </a:r>
            <a:r>
              <a:rPr lang="en-US" sz="2400" dirty="0"/>
              <a:t> </a:t>
            </a:r>
            <a:r>
              <a:rPr lang="en-US" sz="2400" dirty="0" err="1"/>
              <a:t>mọi</a:t>
            </a:r>
            <a:r>
              <a:rPr lang="en-US" sz="2400" dirty="0"/>
              <a:t> </a:t>
            </a:r>
            <a:r>
              <a:rPr lang="en-US" sz="2400" dirty="0" err="1"/>
              <a:t>người</a:t>
            </a:r>
            <a:r>
              <a:rPr lang="en-US" sz="2400" dirty="0"/>
              <a:t> </a:t>
            </a:r>
            <a:r>
              <a:rPr lang="en-US" sz="2400" dirty="0" err="1"/>
              <a:t>vì</a:t>
            </a:r>
            <a:r>
              <a:rPr lang="en-US" sz="2400" dirty="0"/>
              <a:t> </a:t>
            </a:r>
            <a:r>
              <a:rPr lang="en-US" sz="2400" dirty="0" err="1"/>
              <a:t>tánh</a:t>
            </a:r>
            <a:r>
              <a:rPr lang="en-US" sz="2400" dirty="0"/>
              <a:t> </a:t>
            </a:r>
            <a:r>
              <a:rPr lang="en-US" sz="2400" dirty="0" err="1"/>
              <a:t>tôi</a:t>
            </a:r>
            <a:r>
              <a:rPr lang="en-US" sz="2400" dirty="0"/>
              <a:t> </a:t>
            </a:r>
            <a:r>
              <a:rPr lang="en-US" sz="2400" dirty="0" err="1"/>
              <a:t>rất</a:t>
            </a:r>
            <a:r>
              <a:rPr lang="en-US" sz="2400" dirty="0"/>
              <a:t> </a:t>
            </a:r>
            <a:r>
              <a:rPr lang="en-US" sz="2400" dirty="0" err="1"/>
              <a:t>khó</a:t>
            </a:r>
            <a:r>
              <a:rPr lang="en-US" sz="2400" dirty="0"/>
              <a:t> </a:t>
            </a:r>
            <a:r>
              <a:rPr lang="en-US" sz="2400" dirty="0" err="1"/>
              <a:t>chịu</a:t>
            </a:r>
            <a:r>
              <a:rPr lang="en-US" sz="2400" dirty="0"/>
              <a:t> </a:t>
            </a:r>
            <a:r>
              <a:rPr lang="en-US" sz="2400" dirty="0" err="1"/>
              <a:t>trong</a:t>
            </a:r>
            <a:r>
              <a:rPr lang="en-US" sz="2400" dirty="0"/>
              <a:t> </a:t>
            </a:r>
            <a:r>
              <a:rPr lang="en-US" sz="2400" dirty="0" err="1"/>
              <a:t>tuần</a:t>
            </a:r>
            <a:r>
              <a:rPr lang="en-US" sz="2400" dirty="0"/>
              <a:t> </a:t>
            </a:r>
            <a:r>
              <a:rPr lang="en-US" sz="2400" dirty="0" err="1"/>
              <a:t>đầu</a:t>
            </a:r>
            <a:r>
              <a:rPr lang="mr-IN" sz="2400" dirty="0" smtClean="0"/>
              <a:t>…</a:t>
            </a:r>
            <a:r>
              <a:rPr lang="en-US" sz="2400" dirty="0" smtClean="0"/>
              <a:t>’’</a:t>
            </a:r>
            <a:endParaRPr lang="en-US" sz="2400" dirty="0"/>
          </a:p>
          <a:p>
            <a:pPr lvl="1"/>
            <a:r>
              <a:rPr lang="en-US" sz="2400" b="1" dirty="0" err="1"/>
              <a:t>Phản</a:t>
            </a:r>
            <a:r>
              <a:rPr lang="en-US" sz="2400" b="1" dirty="0"/>
              <a:t> </a:t>
            </a:r>
            <a:r>
              <a:rPr lang="en-US" sz="2400" b="1" dirty="0" err="1"/>
              <a:t>hồi</a:t>
            </a:r>
            <a:r>
              <a:rPr lang="en-US" sz="2400" b="1" dirty="0"/>
              <a:t>  </a:t>
            </a:r>
            <a:r>
              <a:rPr lang="en-US" sz="2400" b="1" dirty="0" err="1"/>
              <a:t>kế</a:t>
            </a:r>
            <a:r>
              <a:rPr lang="en-US" sz="2400" b="1" dirty="0"/>
              <a:t> </a:t>
            </a:r>
            <a:r>
              <a:rPr lang="en-US" sz="2400" b="1" dirty="0" err="1" smtClean="0"/>
              <a:t>hoạch</a:t>
            </a:r>
            <a:endParaRPr lang="en-US" sz="2400" b="1" dirty="0" smtClean="0"/>
          </a:p>
          <a:p>
            <a:r>
              <a:rPr lang="en-US" sz="2400" dirty="0"/>
              <a:t>"</a:t>
            </a:r>
            <a:r>
              <a:rPr lang="en-US" sz="2400" dirty="0" err="1"/>
              <a:t>Những</a:t>
            </a:r>
            <a:r>
              <a:rPr lang="en-US" sz="2400" dirty="0"/>
              <a:t> </a:t>
            </a:r>
            <a:r>
              <a:rPr lang="en-US" sz="2400" dirty="0" err="1"/>
              <a:t>gì</a:t>
            </a:r>
            <a:r>
              <a:rPr lang="en-US" sz="2400" dirty="0"/>
              <a:t> </a:t>
            </a:r>
            <a:r>
              <a:rPr lang="en-US" sz="2400" dirty="0" err="1"/>
              <a:t>bạn</a:t>
            </a:r>
            <a:r>
              <a:rPr lang="en-US" sz="2400" dirty="0"/>
              <a:t> </a:t>
            </a:r>
            <a:r>
              <a:rPr lang="en-US" sz="2400" dirty="0" err="1"/>
              <a:t>định</a:t>
            </a:r>
            <a:r>
              <a:rPr lang="en-US" sz="2400" dirty="0"/>
              <a:t> </a:t>
            </a:r>
            <a:r>
              <a:rPr lang="en-US" sz="2400" dirty="0" err="1"/>
              <a:t>làm</a:t>
            </a:r>
            <a:r>
              <a:rPr lang="en-US" sz="2400" dirty="0"/>
              <a:t>, </a:t>
            </a:r>
            <a:r>
              <a:rPr lang="en-US" sz="2400" dirty="0" err="1"/>
              <a:t>là</a:t>
            </a:r>
            <a:r>
              <a:rPr lang="en-US" sz="2400" dirty="0"/>
              <a:t> </a:t>
            </a:r>
            <a:r>
              <a:rPr lang="en-US" sz="2400" dirty="0" err="1"/>
              <a:t>đi</a:t>
            </a:r>
            <a:r>
              <a:rPr lang="en-US" sz="2400" dirty="0"/>
              <a:t> </a:t>
            </a:r>
            <a:r>
              <a:rPr lang="en-US" sz="2400" dirty="0" err="1"/>
              <a:t>đến</a:t>
            </a:r>
            <a:r>
              <a:rPr lang="en-US" sz="2400" dirty="0"/>
              <a:t> </a:t>
            </a:r>
            <a:r>
              <a:rPr lang="en-US" sz="2400" dirty="0" err="1"/>
              <a:t>căn</a:t>
            </a:r>
            <a:r>
              <a:rPr lang="en-US" sz="2400" dirty="0"/>
              <a:t> </a:t>
            </a:r>
            <a:r>
              <a:rPr lang="en-US" sz="2400" dirty="0" err="1"/>
              <a:t>nhà</a:t>
            </a:r>
            <a:r>
              <a:rPr lang="en-US" sz="2400" dirty="0"/>
              <a:t> </a:t>
            </a:r>
            <a:r>
              <a:rPr lang="en-US" sz="2400" dirty="0" err="1"/>
              <a:t>trên</a:t>
            </a:r>
            <a:r>
              <a:rPr lang="en-US" sz="2400" dirty="0"/>
              <a:t> </a:t>
            </a:r>
            <a:r>
              <a:rPr lang="en-US" sz="2400" dirty="0" err="1"/>
              <a:t>núi</a:t>
            </a:r>
            <a:r>
              <a:rPr lang="en-US" sz="2400" dirty="0"/>
              <a:t> </a:t>
            </a:r>
            <a:r>
              <a:rPr lang="en-US" sz="2400" dirty="0" err="1"/>
              <a:t>và</a:t>
            </a:r>
            <a:r>
              <a:rPr lang="en-US" sz="2400" dirty="0"/>
              <a:t> </a:t>
            </a:r>
            <a:r>
              <a:rPr lang="en-US" sz="2400" dirty="0" err="1"/>
              <a:t>ở</a:t>
            </a:r>
            <a:r>
              <a:rPr lang="en-US" sz="2400" dirty="0"/>
              <a:t> </a:t>
            </a:r>
            <a:r>
              <a:rPr lang="en-US" sz="2400" dirty="0" err="1"/>
              <a:t>đó</a:t>
            </a:r>
            <a:r>
              <a:rPr lang="en-US" sz="2400" dirty="0"/>
              <a:t> </a:t>
            </a:r>
            <a:r>
              <a:rPr lang="en-US" sz="2400" dirty="0" err="1"/>
              <a:t>suốt</a:t>
            </a:r>
            <a:r>
              <a:rPr lang="en-US" sz="2400" dirty="0"/>
              <a:t> </a:t>
            </a:r>
            <a:r>
              <a:rPr lang="en-US" sz="2400" dirty="0" err="1"/>
              <a:t>cả</a:t>
            </a:r>
            <a:r>
              <a:rPr lang="en-US" sz="2400" dirty="0"/>
              <a:t> </a:t>
            </a:r>
            <a:r>
              <a:rPr lang="en-US" sz="2400" dirty="0" err="1"/>
              <a:t>tuần</a:t>
            </a:r>
            <a:r>
              <a:rPr lang="en-US" sz="2400" dirty="0"/>
              <a:t>, </a:t>
            </a:r>
            <a:r>
              <a:rPr lang="en-US" sz="2400" dirty="0" err="1"/>
              <a:t>lấy</a:t>
            </a:r>
            <a:r>
              <a:rPr lang="en-US" sz="2400" dirty="0"/>
              <a:t> </a:t>
            </a:r>
            <a:r>
              <a:rPr lang="en-US" sz="2400" dirty="0" err="1"/>
              <a:t>mọi</a:t>
            </a:r>
            <a:r>
              <a:rPr lang="en-US" sz="2400" dirty="0"/>
              <a:t> </a:t>
            </a:r>
            <a:r>
              <a:rPr lang="en-US" sz="2400" dirty="0" err="1"/>
              <a:t>thứ</a:t>
            </a:r>
            <a:r>
              <a:rPr lang="en-US" sz="2400" dirty="0"/>
              <a:t> </a:t>
            </a:r>
            <a:r>
              <a:rPr lang="en-US" sz="2400" dirty="0" err="1"/>
              <a:t>bạn</a:t>
            </a:r>
            <a:r>
              <a:rPr lang="en-US" sz="2400" dirty="0"/>
              <a:t> </a:t>
            </a:r>
            <a:r>
              <a:rPr lang="en-US" sz="2400" dirty="0" err="1"/>
              <a:t>cần</a:t>
            </a:r>
            <a:r>
              <a:rPr lang="en-US" sz="2400" dirty="0"/>
              <a:t>, </a:t>
            </a:r>
            <a:r>
              <a:rPr lang="en-US" sz="2400" dirty="0" err="1"/>
              <a:t>nhưng</a:t>
            </a:r>
            <a:r>
              <a:rPr lang="en-US" sz="2400" dirty="0"/>
              <a:t> </a:t>
            </a:r>
            <a:r>
              <a:rPr lang="en-US" sz="2400" dirty="0" err="1"/>
              <a:t>không</a:t>
            </a:r>
            <a:r>
              <a:rPr lang="en-US" sz="2400" dirty="0"/>
              <a:t> </a:t>
            </a:r>
            <a:r>
              <a:rPr lang="en-US" sz="2400" dirty="0" err="1"/>
              <a:t>có</a:t>
            </a:r>
            <a:r>
              <a:rPr lang="en-US" sz="2400" dirty="0"/>
              <a:t> </a:t>
            </a:r>
            <a:r>
              <a:rPr lang="en-US" sz="2400" dirty="0" err="1"/>
              <a:t>thuốc</a:t>
            </a:r>
            <a:r>
              <a:rPr lang="en-US" sz="2400" dirty="0"/>
              <a:t> </a:t>
            </a:r>
            <a:r>
              <a:rPr lang="en-US" sz="2400" dirty="0" err="1"/>
              <a:t>lá</a:t>
            </a:r>
            <a:r>
              <a:rPr lang="en-US" sz="2400" dirty="0" smtClean="0"/>
              <a:t>.”</a:t>
            </a:r>
            <a:endParaRPr lang="en-US" sz="2400" b="1" dirty="0"/>
          </a:p>
          <a:p>
            <a:pPr lvl="1"/>
            <a:endParaRPr lang="en-US" sz="900" dirty="0"/>
          </a:p>
          <a:p>
            <a:pPr lvl="1"/>
            <a:r>
              <a:rPr lang="en-US" sz="2400" b="1" dirty="0" err="1"/>
              <a:t>Huy</a:t>
            </a:r>
            <a:r>
              <a:rPr lang="en-US" sz="2400" b="1" dirty="0"/>
              <a:t> </a:t>
            </a:r>
            <a:r>
              <a:rPr lang="en-US" sz="2400" b="1" dirty="0" err="1"/>
              <a:t>động</a:t>
            </a:r>
            <a:r>
              <a:rPr lang="en-US" sz="2400" b="1" dirty="0"/>
              <a:t> </a:t>
            </a:r>
            <a:r>
              <a:rPr lang="en-US" sz="2400" b="1" dirty="0" err="1"/>
              <a:t>thay</a:t>
            </a:r>
            <a:r>
              <a:rPr lang="en-US" sz="2400" b="1" dirty="0"/>
              <a:t> </a:t>
            </a:r>
            <a:r>
              <a:rPr lang="en-US" sz="2400" b="1" dirty="0" err="1" smtClean="0"/>
              <a:t>đổi</a:t>
            </a:r>
            <a:endParaRPr lang="en-US" sz="2400" b="1" dirty="0" smtClean="0"/>
          </a:p>
          <a:p>
            <a:r>
              <a:rPr lang="en-US" sz="2400" dirty="0" err="1" smtClean="0"/>
              <a:t>Làm</a:t>
            </a:r>
            <a:r>
              <a:rPr lang="en-US" sz="2400" dirty="0" smtClean="0"/>
              <a:t> </a:t>
            </a:r>
            <a:r>
              <a:rPr lang="en-US" sz="2400" dirty="0" err="1" smtClean="0"/>
              <a:t>thế</a:t>
            </a:r>
            <a:r>
              <a:rPr lang="en-US" sz="2400" dirty="0" smtClean="0"/>
              <a:t> </a:t>
            </a:r>
            <a:r>
              <a:rPr lang="en-US" sz="2400" dirty="0" err="1" smtClean="0"/>
              <a:t>nào</a:t>
            </a:r>
            <a:r>
              <a:rPr lang="en-US" sz="2400" dirty="0" smtClean="0"/>
              <a:t> </a:t>
            </a:r>
            <a:r>
              <a:rPr lang="en-US" sz="2400" dirty="0" err="1" smtClean="0"/>
              <a:t>để</a:t>
            </a:r>
            <a:r>
              <a:rPr lang="en-US" sz="2400" dirty="0" smtClean="0"/>
              <a:t> </a:t>
            </a:r>
            <a:r>
              <a:rPr lang="en-US" sz="2400" dirty="0" err="1" smtClean="0"/>
              <a:t>bạn</a:t>
            </a:r>
            <a:r>
              <a:rPr lang="en-US" sz="2400" dirty="0" smtClean="0"/>
              <a:t> </a:t>
            </a:r>
            <a:r>
              <a:rPr lang="en-US" sz="2400" dirty="0" err="1" smtClean="0"/>
              <a:t>sẵn</a:t>
            </a:r>
            <a:r>
              <a:rPr lang="en-US" sz="2400" dirty="0" smtClean="0"/>
              <a:t> </a:t>
            </a:r>
            <a:r>
              <a:rPr lang="en-US" sz="2400" dirty="0" err="1" smtClean="0"/>
              <a:t>sàng</a:t>
            </a:r>
            <a:r>
              <a:rPr lang="en-US" sz="2400" dirty="0" smtClean="0"/>
              <a:t> </a:t>
            </a:r>
            <a:r>
              <a:rPr lang="en-US" sz="2400" dirty="0" err="1" smtClean="0"/>
              <a:t>làm</a:t>
            </a:r>
            <a:r>
              <a:rPr lang="en-US" sz="2400" dirty="0" smtClean="0"/>
              <a:t> </a:t>
            </a:r>
            <a:r>
              <a:rPr lang="en-US" sz="2400" dirty="0" err="1" smtClean="0"/>
              <a:t>điều</a:t>
            </a:r>
            <a:r>
              <a:rPr lang="en-US" sz="2400" dirty="0" smtClean="0"/>
              <a:t> </a:t>
            </a:r>
            <a:r>
              <a:rPr lang="en-US" sz="2400" dirty="0" err="1" smtClean="0"/>
              <a:t>đó</a:t>
            </a:r>
            <a:r>
              <a:rPr lang="en-US" sz="2400" dirty="0" smtClean="0"/>
              <a:t>?</a:t>
            </a:r>
            <a:endParaRPr lang="en-US" sz="2400" dirty="0"/>
          </a:p>
          <a:p>
            <a:pPr lvl="1"/>
            <a:endParaRPr lang="en-US" sz="900" dirty="0"/>
          </a:p>
          <a:p>
            <a:pPr lvl="1"/>
            <a:r>
              <a:rPr lang="en-US" sz="2400" b="1" dirty="0" err="1"/>
              <a:t>Yêu</a:t>
            </a:r>
            <a:r>
              <a:rPr lang="en-US" sz="2400" b="1" dirty="0"/>
              <a:t> </a:t>
            </a:r>
            <a:r>
              <a:rPr lang="en-US" sz="2400" b="1" dirty="0" err="1"/>
              <a:t>cầu</a:t>
            </a:r>
            <a:r>
              <a:rPr lang="en-US" sz="2400" b="1" dirty="0"/>
              <a:t> cam </a:t>
            </a:r>
            <a:r>
              <a:rPr lang="en-US" sz="2400" b="1" dirty="0" err="1" smtClean="0"/>
              <a:t>kết</a:t>
            </a:r>
            <a:endParaRPr lang="en-US" sz="2400" b="1" dirty="0" smtClean="0"/>
          </a:p>
          <a:p>
            <a:r>
              <a:rPr lang="en-US" sz="2400" dirty="0" err="1" smtClean="0"/>
              <a:t>Bạn</a:t>
            </a:r>
            <a:r>
              <a:rPr lang="en-US" sz="2400" dirty="0" smtClean="0"/>
              <a:t> </a:t>
            </a:r>
            <a:r>
              <a:rPr lang="en-US" sz="2400" dirty="0" err="1" smtClean="0"/>
              <a:t>có</a:t>
            </a:r>
            <a:r>
              <a:rPr lang="en-US" sz="2400" dirty="0" smtClean="0"/>
              <a:t> </a:t>
            </a:r>
            <a:r>
              <a:rPr lang="en-US" sz="2400" dirty="0" err="1" smtClean="0"/>
              <a:t>chắc</a:t>
            </a:r>
            <a:r>
              <a:rPr lang="en-US" sz="2400" dirty="0" smtClean="0"/>
              <a:t> </a:t>
            </a:r>
            <a:r>
              <a:rPr lang="en-US" sz="2400" dirty="0" err="1" smtClean="0"/>
              <a:t>chắn</a:t>
            </a:r>
            <a:r>
              <a:rPr lang="en-US" sz="2400" dirty="0" smtClean="0"/>
              <a:t> </a:t>
            </a:r>
            <a:r>
              <a:rPr lang="en-US" sz="2400" dirty="0" err="1" smtClean="0"/>
              <a:t>làm</a:t>
            </a:r>
            <a:r>
              <a:rPr lang="en-US" sz="2400" dirty="0" smtClean="0"/>
              <a:t> </a:t>
            </a:r>
            <a:r>
              <a:rPr lang="en-US" sz="2400" dirty="0" err="1" smtClean="0"/>
              <a:t>điều</a:t>
            </a:r>
            <a:r>
              <a:rPr lang="en-US" sz="2400" dirty="0" smtClean="0"/>
              <a:t> </a:t>
            </a:r>
            <a:r>
              <a:rPr lang="en-US" sz="2400" dirty="0" err="1" smtClean="0"/>
              <a:t>đó</a:t>
            </a:r>
            <a:r>
              <a:rPr lang="en-US" sz="2400" dirty="0" smtClean="0"/>
              <a:t> </a:t>
            </a:r>
            <a:r>
              <a:rPr lang="en-US" sz="2400" dirty="0" err="1" smtClean="0"/>
              <a:t>không</a:t>
            </a:r>
            <a:r>
              <a:rPr lang="en-US" sz="2400" dirty="0" smtClean="0"/>
              <a:t>?</a:t>
            </a:r>
            <a:endParaRPr lang="en-US" sz="2400" dirty="0"/>
          </a:p>
          <a:p>
            <a:pPr lvl="1"/>
            <a:endParaRPr lang="en-US" sz="900" dirty="0"/>
          </a:p>
          <a:p>
            <a:pPr lvl="1"/>
            <a:endParaRPr lang="en-US" sz="2400" b="1"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GĐ LẬP KẾ HOẠCH</a:t>
            </a:r>
            <a:r>
              <a:rPr lang="en-US" sz="3600" dirty="0"/>
              <a:t/>
            </a:r>
            <a:br>
              <a:rPr lang="en-US" sz="3600" dirty="0"/>
            </a:br>
            <a:r>
              <a:rPr lang="en-US" sz="3200" dirty="0"/>
              <a:t>TRƯỜNG HỢP (1)</a:t>
            </a:r>
          </a:p>
        </p:txBody>
      </p:sp>
      <p:sp>
        <p:nvSpPr>
          <p:cNvPr id="3" name="Content Placeholder 2"/>
          <p:cNvSpPr>
            <a:spLocks noGrp="1"/>
          </p:cNvSpPr>
          <p:nvPr>
            <p:ph idx="1"/>
          </p:nvPr>
        </p:nvSpPr>
        <p:spPr>
          <a:xfrm>
            <a:off x="280035" y="1418590"/>
            <a:ext cx="8294122" cy="5386070"/>
          </a:xfrm>
        </p:spPr>
        <p:txBody>
          <a:bodyPr>
            <a:noAutofit/>
          </a:bodyPr>
          <a:lstStyle/>
          <a:p>
            <a:pPr marL="114300" indent="0">
              <a:buNone/>
            </a:pPr>
            <a:r>
              <a:rPr lang="en-US" sz="2400" b="1" dirty="0" err="1"/>
              <a:t>Trường</a:t>
            </a:r>
            <a:r>
              <a:rPr lang="en-US" sz="2400" b="1" dirty="0"/>
              <a:t> </a:t>
            </a:r>
            <a:r>
              <a:rPr lang="en-US" sz="2400" b="1" dirty="0" err="1" smtClean="0"/>
              <a:t>hợp</a:t>
            </a:r>
            <a:r>
              <a:rPr lang="en-US" sz="2400" b="1" dirty="0" smtClean="0"/>
              <a:t> </a:t>
            </a:r>
            <a:r>
              <a:rPr lang="en-US" sz="2400" b="1" dirty="0"/>
              <a:t>1: </a:t>
            </a:r>
            <a:r>
              <a:rPr lang="en-US" sz="2400" b="1" dirty="0" err="1" smtClean="0"/>
              <a:t>có</a:t>
            </a:r>
            <a:r>
              <a:rPr lang="en-US" sz="2400" b="1" dirty="0" smtClean="0"/>
              <a:t>  </a:t>
            </a:r>
            <a:r>
              <a:rPr lang="en-US" sz="2400" b="1" dirty="0"/>
              <a:t>KẾ HOẠCH </a:t>
            </a:r>
            <a:r>
              <a:rPr lang="en-US" sz="2400" b="1" dirty="0" err="1"/>
              <a:t>rõ</a:t>
            </a:r>
            <a:r>
              <a:rPr lang="en-US" sz="2400" b="1" dirty="0"/>
              <a:t> ràng </a:t>
            </a:r>
          </a:p>
          <a:p>
            <a:pPr marL="114300" indent="0">
              <a:buNone/>
            </a:pPr>
            <a:endParaRPr lang="en-US" sz="900" dirty="0" err="1"/>
          </a:p>
          <a:p>
            <a:pPr lvl="1"/>
            <a:endParaRPr lang="en-US" sz="900" dirty="0"/>
          </a:p>
          <a:p>
            <a:pPr lvl="1"/>
            <a:r>
              <a:rPr lang="en-US" sz="2400" b="1" dirty="0" err="1" smtClean="0"/>
              <a:t>Bắt</a:t>
            </a:r>
            <a:r>
              <a:rPr lang="en-US" sz="2400" b="1" dirty="0" smtClean="0"/>
              <a:t> </a:t>
            </a:r>
            <a:r>
              <a:rPr lang="en-US" sz="2400" b="1" dirty="0" err="1" smtClean="0"/>
              <a:t>cụ</a:t>
            </a:r>
            <a:r>
              <a:rPr lang="en-US" sz="2400" b="1" dirty="0" smtClean="0"/>
              <a:t> </a:t>
            </a:r>
            <a:r>
              <a:rPr lang="en-US" sz="2400" b="1" dirty="0" err="1" smtClean="0"/>
              <a:t>thể</a:t>
            </a:r>
            <a:r>
              <a:rPr lang="en-US" sz="2400" b="1" dirty="0" smtClean="0"/>
              <a:t> </a:t>
            </a:r>
            <a:r>
              <a:rPr lang="en-US" sz="2400" b="1" dirty="0" err="1" smtClean="0"/>
              <a:t>hoá</a:t>
            </a:r>
            <a:endParaRPr lang="en-US" sz="2400" b="1" dirty="0" smtClean="0"/>
          </a:p>
          <a:p>
            <a:r>
              <a:rPr lang="en-US" sz="2400" dirty="0" err="1" smtClean="0"/>
              <a:t>Bán</a:t>
            </a:r>
            <a:r>
              <a:rPr lang="en-US" sz="2400" dirty="0" smtClean="0"/>
              <a:t> </a:t>
            </a:r>
            <a:r>
              <a:rPr lang="en-US" sz="2400" dirty="0" err="1" smtClean="0"/>
              <a:t>sẽ</a:t>
            </a:r>
            <a:r>
              <a:rPr lang="en-US" sz="2400" dirty="0" smtClean="0"/>
              <a:t> </a:t>
            </a:r>
            <a:r>
              <a:rPr lang="en-US" sz="2400" dirty="0" err="1" smtClean="0"/>
              <a:t>đọc</a:t>
            </a:r>
            <a:r>
              <a:rPr lang="en-US" sz="2400" dirty="0" smtClean="0"/>
              <a:t> </a:t>
            </a:r>
            <a:r>
              <a:rPr lang="en-US" sz="2400" dirty="0" err="1" smtClean="0"/>
              <a:t>sách</a:t>
            </a:r>
            <a:r>
              <a:rPr lang="en-US" sz="2400" dirty="0" smtClean="0"/>
              <a:t> </a:t>
            </a:r>
            <a:r>
              <a:rPr lang="en-US" sz="2400" dirty="0" err="1" smtClean="0"/>
              <a:t>gì</a:t>
            </a:r>
            <a:r>
              <a:rPr lang="en-US" sz="2400" dirty="0" smtClean="0"/>
              <a:t>? </a:t>
            </a:r>
            <a:r>
              <a:rPr lang="en-US" sz="2400" dirty="0" err="1" smtClean="0"/>
              <a:t>Bạn</a:t>
            </a:r>
            <a:r>
              <a:rPr lang="en-US" sz="2400" dirty="0" smtClean="0"/>
              <a:t> </a:t>
            </a:r>
            <a:r>
              <a:rPr lang="en-US" sz="2400" dirty="0" err="1" smtClean="0"/>
              <a:t>sẽ</a:t>
            </a:r>
            <a:r>
              <a:rPr lang="en-US" sz="2400" dirty="0" smtClean="0"/>
              <a:t> </a:t>
            </a:r>
            <a:r>
              <a:rPr lang="en-US" sz="2400" dirty="0" err="1" smtClean="0"/>
              <a:t>chuẩn</a:t>
            </a:r>
            <a:r>
              <a:rPr lang="en-US" sz="2400" dirty="0" smtClean="0"/>
              <a:t> </a:t>
            </a:r>
            <a:r>
              <a:rPr lang="en-US" sz="2400" dirty="0" err="1" smtClean="0"/>
              <a:t>bị</a:t>
            </a:r>
            <a:r>
              <a:rPr lang="en-US" sz="2400" dirty="0" smtClean="0"/>
              <a:t> </a:t>
            </a:r>
            <a:r>
              <a:rPr lang="en-US" sz="2400" dirty="0" err="1" smtClean="0"/>
              <a:t>như</a:t>
            </a:r>
            <a:r>
              <a:rPr lang="en-US" sz="2400" dirty="0" smtClean="0"/>
              <a:t> </a:t>
            </a:r>
            <a:r>
              <a:rPr lang="en-US" sz="2400" dirty="0" err="1" smtClean="0"/>
              <a:t>thế</a:t>
            </a:r>
            <a:r>
              <a:rPr lang="en-US" sz="2400" dirty="0" smtClean="0"/>
              <a:t> </a:t>
            </a:r>
            <a:r>
              <a:rPr lang="en-US" sz="2400" dirty="0" err="1" smtClean="0"/>
              <a:t>nào</a:t>
            </a:r>
            <a:r>
              <a:rPr lang="en-US" sz="2400" dirty="0" smtClean="0"/>
              <a:t>?</a:t>
            </a:r>
          </a:p>
          <a:p>
            <a:endParaRPr lang="en-US" sz="1400" dirty="0" smtClean="0"/>
          </a:p>
          <a:p>
            <a:pPr lvl="1"/>
            <a:r>
              <a:rPr lang="en-US" sz="2400" b="1" dirty="0" err="1" smtClean="0"/>
              <a:t>Định</a:t>
            </a:r>
            <a:r>
              <a:rPr lang="en-US" sz="2400" b="1" dirty="0" smtClean="0"/>
              <a:t> </a:t>
            </a:r>
            <a:r>
              <a:rPr lang="en-US" sz="2400" b="1" dirty="0" err="1" smtClean="0"/>
              <a:t>ngày</a:t>
            </a:r>
            <a:r>
              <a:rPr lang="en-US" sz="2400" b="1" dirty="0" smtClean="0"/>
              <a:t> </a:t>
            </a:r>
            <a:r>
              <a:rPr lang="en-US" sz="2400" b="1" dirty="0" err="1" smtClean="0"/>
              <a:t>bắt</a:t>
            </a:r>
            <a:r>
              <a:rPr lang="en-US" sz="2400" b="1" dirty="0" smtClean="0"/>
              <a:t> </a:t>
            </a:r>
            <a:r>
              <a:rPr lang="en-US" sz="2400" b="1" dirty="0" err="1" smtClean="0"/>
              <a:t>đầu</a:t>
            </a:r>
            <a:endParaRPr lang="en-US" sz="2400" b="1" dirty="0" smtClean="0"/>
          </a:p>
          <a:p>
            <a:r>
              <a:rPr lang="en-US" dirty="0" err="1" smtClean="0"/>
              <a:t>Khi</a:t>
            </a:r>
            <a:r>
              <a:rPr lang="en-US" dirty="0" smtClean="0"/>
              <a:t> </a:t>
            </a:r>
            <a:r>
              <a:rPr lang="en-US" dirty="0" err="1" smtClean="0"/>
              <a:t>nào</a:t>
            </a:r>
            <a:r>
              <a:rPr lang="en-US" dirty="0" smtClean="0"/>
              <a:t> </a:t>
            </a:r>
            <a:r>
              <a:rPr lang="en-US" dirty="0" err="1" smtClean="0"/>
              <a:t>bạn</a:t>
            </a:r>
            <a:r>
              <a:rPr lang="en-US" dirty="0" smtClean="0"/>
              <a:t> </a:t>
            </a:r>
            <a:r>
              <a:rPr lang="en-US" dirty="0" err="1" smtClean="0"/>
              <a:t>sẽ</a:t>
            </a:r>
            <a:r>
              <a:rPr lang="en-US" dirty="0" smtClean="0"/>
              <a:t> </a:t>
            </a:r>
            <a:r>
              <a:rPr lang="en-US" dirty="0" err="1" smtClean="0"/>
              <a:t>làm</a:t>
            </a:r>
            <a:r>
              <a:rPr lang="en-US" dirty="0" smtClean="0"/>
              <a:t> </a:t>
            </a:r>
            <a:r>
              <a:rPr lang="en-US" dirty="0" err="1" smtClean="0"/>
              <a:t>điều</a:t>
            </a:r>
            <a:r>
              <a:rPr lang="en-US" dirty="0" smtClean="0"/>
              <a:t> </a:t>
            </a:r>
            <a:r>
              <a:rPr lang="en-US" dirty="0" err="1" smtClean="0"/>
              <a:t>đó</a:t>
            </a:r>
            <a:r>
              <a:rPr lang="en-US" dirty="0" smtClean="0"/>
              <a:t>? </a:t>
            </a:r>
          </a:p>
          <a:p>
            <a:endParaRPr lang="en-US" sz="1600" dirty="0" smtClean="0"/>
          </a:p>
          <a:p>
            <a:pPr lvl="1"/>
            <a:r>
              <a:rPr lang="en-US" sz="2400" b="1" dirty="0" err="1" smtClean="0"/>
              <a:t>Chuẩn</a:t>
            </a:r>
            <a:r>
              <a:rPr lang="en-US" sz="2400" b="1" dirty="0" smtClean="0"/>
              <a:t> </a:t>
            </a:r>
            <a:r>
              <a:rPr lang="en-US" sz="2400" b="1" dirty="0" err="1" smtClean="0"/>
              <a:t>bị</a:t>
            </a:r>
            <a:endParaRPr lang="en-US" sz="2400" b="1" dirty="0" smtClean="0"/>
          </a:p>
          <a:p>
            <a:r>
              <a:rPr lang="en-US" dirty="0" err="1" smtClean="0"/>
              <a:t>Bạn</a:t>
            </a:r>
            <a:r>
              <a:rPr lang="en-US" dirty="0" smtClean="0"/>
              <a:t> </a:t>
            </a:r>
            <a:r>
              <a:rPr lang="en-US" dirty="0" err="1" smtClean="0"/>
              <a:t>sẽ</a:t>
            </a:r>
            <a:r>
              <a:rPr lang="en-US" dirty="0" smtClean="0"/>
              <a:t> </a:t>
            </a:r>
            <a:r>
              <a:rPr lang="en-US" dirty="0" err="1" smtClean="0"/>
              <a:t>làm</a:t>
            </a:r>
            <a:r>
              <a:rPr lang="en-US" dirty="0"/>
              <a:t> </a:t>
            </a:r>
            <a:r>
              <a:rPr lang="en-US" dirty="0" err="1" smtClean="0"/>
              <a:t>gì</a:t>
            </a:r>
            <a:r>
              <a:rPr lang="en-US" dirty="0"/>
              <a:t> ở </a:t>
            </a:r>
            <a:r>
              <a:rPr lang="en-US" dirty="0" err="1" smtClean="0"/>
              <a:t>bước</a:t>
            </a:r>
            <a:r>
              <a:rPr lang="en-US" dirty="0" smtClean="0"/>
              <a:t> </a:t>
            </a:r>
            <a:r>
              <a:rPr lang="en-US" dirty="0" err="1" smtClean="0"/>
              <a:t>đầu</a:t>
            </a:r>
            <a:r>
              <a:rPr lang="en-US" dirty="0" smtClean="0"/>
              <a:t> </a:t>
            </a:r>
            <a:r>
              <a:rPr lang="en-US" dirty="0" err="1" smtClean="0"/>
              <a:t>tiên</a:t>
            </a:r>
            <a:r>
              <a:rPr lang="en-US" dirty="0" smtClean="0"/>
              <a:t>? </a:t>
            </a:r>
            <a:r>
              <a:rPr lang="en-US" dirty="0" err="1" smtClean="0"/>
              <a:t>Bạn</a:t>
            </a:r>
            <a:r>
              <a:rPr lang="en-US" dirty="0" smtClean="0"/>
              <a:t> </a:t>
            </a:r>
            <a:r>
              <a:rPr lang="en-US" dirty="0" err="1" smtClean="0"/>
              <a:t>sẽ</a:t>
            </a:r>
            <a:r>
              <a:rPr lang="en-US" dirty="0" smtClean="0"/>
              <a:t> </a:t>
            </a:r>
            <a:r>
              <a:rPr lang="en-US" dirty="0" err="1" smtClean="0"/>
              <a:t>cần</a:t>
            </a:r>
            <a:r>
              <a:rPr lang="en-US" dirty="0" smtClean="0"/>
              <a:t> </a:t>
            </a:r>
            <a:r>
              <a:rPr lang="en-US" dirty="0" err="1" smtClean="0"/>
              <a:t>chuẩn</a:t>
            </a:r>
            <a:r>
              <a:rPr lang="en-US" dirty="0"/>
              <a:t> </a:t>
            </a:r>
            <a:r>
              <a:rPr lang="en-US" dirty="0" err="1" smtClean="0"/>
              <a:t>bị</a:t>
            </a:r>
            <a:r>
              <a:rPr lang="en-US" dirty="0" smtClean="0"/>
              <a:t> </a:t>
            </a:r>
            <a:r>
              <a:rPr lang="en-US" dirty="0" err="1" smtClean="0"/>
              <a:t>gì</a:t>
            </a:r>
            <a:r>
              <a:rPr lang="en-US" dirty="0" smtClean="0"/>
              <a:t> </a:t>
            </a:r>
            <a:r>
              <a:rPr lang="en-US" dirty="0" err="1" smtClean="0"/>
              <a:t>để</a:t>
            </a:r>
            <a:r>
              <a:rPr lang="en-US" dirty="0" smtClean="0"/>
              <a:t> </a:t>
            </a:r>
            <a:r>
              <a:rPr lang="en-US" dirty="0" err="1" smtClean="0"/>
              <a:t>thực</a:t>
            </a:r>
            <a:r>
              <a:rPr lang="en-US" dirty="0"/>
              <a:t> </a:t>
            </a:r>
            <a:r>
              <a:rPr lang="en-US" dirty="0" err="1" smtClean="0"/>
              <a:t>hiện</a:t>
            </a:r>
            <a:r>
              <a:rPr lang="en-US" dirty="0"/>
              <a:t> </a:t>
            </a:r>
            <a:r>
              <a:rPr lang="en-US" dirty="0" err="1" smtClean="0"/>
              <a:t>kế</a:t>
            </a:r>
            <a:r>
              <a:rPr lang="en-US" dirty="0"/>
              <a:t> </a:t>
            </a:r>
            <a:r>
              <a:rPr lang="en-US" dirty="0" err="1" smtClean="0"/>
              <a:t>hoạch</a:t>
            </a:r>
            <a:r>
              <a:rPr lang="en-US" dirty="0"/>
              <a:t> </a:t>
            </a:r>
            <a:r>
              <a:rPr lang="en-US" dirty="0" err="1" smtClean="0"/>
              <a:t>của</a:t>
            </a:r>
            <a:r>
              <a:rPr lang="en-US" dirty="0"/>
              <a:t> </a:t>
            </a:r>
            <a:r>
              <a:rPr lang="en-US" dirty="0" err="1"/>
              <a:t>mình</a:t>
            </a:r>
            <a:r>
              <a:rPr lang="en-US" dirty="0" smtClean="0"/>
              <a:t>?</a:t>
            </a:r>
          </a:p>
          <a:p>
            <a:endParaRPr lang="en-US" sz="1400" dirty="0" smtClean="0"/>
          </a:p>
          <a:p>
            <a:pPr lvl="1"/>
            <a:r>
              <a:rPr lang="en-US" sz="2400" b="1" dirty="0" err="1" smtClean="0"/>
              <a:t>Xử</a:t>
            </a:r>
            <a:r>
              <a:rPr lang="en-US" sz="2400" b="1" dirty="0" smtClean="0"/>
              <a:t> </a:t>
            </a:r>
            <a:r>
              <a:rPr lang="en-US" sz="2400" b="1" dirty="0" err="1" smtClean="0"/>
              <a:t>lý</a:t>
            </a:r>
            <a:r>
              <a:rPr lang="en-US" sz="2400" b="1" dirty="0" smtClean="0"/>
              <a:t> </a:t>
            </a:r>
            <a:r>
              <a:rPr lang="en-US" sz="2400" b="1" dirty="0" err="1" smtClean="0"/>
              <a:t>sự</a:t>
            </a:r>
            <a:r>
              <a:rPr lang="en-US" sz="2400" b="1" dirty="0" smtClean="0"/>
              <a:t> </a:t>
            </a:r>
            <a:r>
              <a:rPr lang="en-US" sz="2400" b="1" dirty="0" err="1" smtClean="0"/>
              <a:t>cố</a:t>
            </a:r>
            <a:endParaRPr lang="en-US" sz="2400" b="1" dirty="0" smtClean="0"/>
          </a:p>
          <a:p>
            <a:pPr lvl="2"/>
            <a:r>
              <a:rPr lang="en-US" sz="2200" dirty="0" err="1" smtClean="0"/>
              <a:t>Nếu</a:t>
            </a:r>
            <a:r>
              <a:rPr lang="en-US" sz="2200" dirty="0" smtClean="0"/>
              <a:t> </a:t>
            </a:r>
            <a:r>
              <a:rPr lang="en-US" sz="2200" dirty="0"/>
              <a:t>… </a:t>
            </a:r>
            <a:r>
              <a:rPr lang="en-US" sz="2200" dirty="0" err="1" smtClean="0"/>
              <a:t>thì</a:t>
            </a:r>
            <a:r>
              <a:rPr lang="en-US" sz="2200" dirty="0"/>
              <a:t> </a:t>
            </a:r>
            <a:r>
              <a:rPr lang="en-US" sz="2200" dirty="0" err="1" smtClean="0"/>
              <a:t>bạn</a:t>
            </a:r>
            <a:r>
              <a:rPr lang="en-US" sz="2200" dirty="0"/>
              <a:t> </a:t>
            </a:r>
            <a:r>
              <a:rPr lang="en-US" sz="2200" dirty="0" err="1" smtClean="0"/>
              <a:t>sẽ</a:t>
            </a:r>
            <a:r>
              <a:rPr lang="en-US" sz="2200" dirty="0"/>
              <a:t> </a:t>
            </a:r>
            <a:r>
              <a:rPr lang="en-US" sz="2200" dirty="0" err="1" smtClean="0"/>
              <a:t>xử</a:t>
            </a:r>
            <a:r>
              <a:rPr lang="en-US" sz="2200" dirty="0"/>
              <a:t> </a:t>
            </a:r>
            <a:r>
              <a:rPr lang="en-US" sz="2200" dirty="0" err="1" smtClean="0"/>
              <a:t>lý</a:t>
            </a:r>
            <a:r>
              <a:rPr lang="en-US" sz="2200" dirty="0" smtClean="0"/>
              <a:t> </a:t>
            </a:r>
            <a:r>
              <a:rPr lang="en-US" sz="2200" dirty="0" err="1" smtClean="0"/>
              <a:t>nh</a:t>
            </a:r>
            <a:r>
              <a:rPr lang="vi-VN" sz="2200" dirty="0" smtClean="0"/>
              <a:t>ư</a:t>
            </a:r>
            <a:r>
              <a:rPr lang="en-US" sz="2200" dirty="0"/>
              <a:t> </a:t>
            </a:r>
            <a:r>
              <a:rPr lang="en-US" sz="2200" dirty="0" err="1" smtClean="0"/>
              <a:t>thế</a:t>
            </a:r>
            <a:r>
              <a:rPr lang="en-US" sz="2200" dirty="0"/>
              <a:t> </a:t>
            </a:r>
            <a:r>
              <a:rPr lang="en-US" sz="2200" dirty="0" err="1" smtClean="0"/>
              <a:t>nào</a:t>
            </a:r>
            <a:r>
              <a:rPr lang="en-US" sz="2200" dirty="0" smtClean="0"/>
              <a:t>?</a:t>
            </a:r>
          </a:p>
          <a:p>
            <a:endParaRPr lang="en-US"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extLst>
      <p:ext uri="{BB962C8B-B14F-4D97-AF65-F5344CB8AC3E}">
        <p14:creationId xmlns:p14="http://schemas.microsoft.com/office/powerpoint/2010/main" val="341017454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GĐ LẬP KẾ HOẠCH</a:t>
            </a:r>
            <a:r>
              <a:rPr lang="en-US" sz="3600" dirty="0"/>
              <a:t/>
            </a:r>
            <a:br>
              <a:rPr lang="en-US" sz="3600" dirty="0"/>
            </a:br>
            <a:r>
              <a:rPr lang="en-US" sz="3200" dirty="0"/>
              <a:t>TRƯỜNG HỢP </a:t>
            </a:r>
            <a:r>
              <a:rPr lang="en-US" sz="3200" dirty="0" smtClean="0"/>
              <a:t>(2)</a:t>
            </a:r>
            <a:endParaRPr lang="en-US" sz="3200" dirty="0"/>
          </a:p>
        </p:txBody>
      </p:sp>
      <p:sp>
        <p:nvSpPr>
          <p:cNvPr id="3" name="Content Placeholder 2"/>
          <p:cNvSpPr>
            <a:spLocks noGrp="1"/>
          </p:cNvSpPr>
          <p:nvPr>
            <p:ph idx="1"/>
          </p:nvPr>
        </p:nvSpPr>
        <p:spPr>
          <a:xfrm>
            <a:off x="279864" y="2004281"/>
            <a:ext cx="7620000" cy="4800600"/>
          </a:xfrm>
        </p:spPr>
        <p:txBody>
          <a:bodyPr>
            <a:normAutofit/>
          </a:bodyPr>
          <a:lstStyle/>
          <a:p>
            <a:pPr marL="114300" indent="0">
              <a:buNone/>
            </a:pPr>
            <a:r>
              <a:rPr lang="en-US" sz="3400" b="1" dirty="0" err="1"/>
              <a:t>Trường</a:t>
            </a:r>
            <a:r>
              <a:rPr lang="en-US" sz="3400" b="1" dirty="0"/>
              <a:t> </a:t>
            </a:r>
            <a:r>
              <a:rPr lang="en-US" sz="3400" b="1" dirty="0" err="1"/>
              <a:t>hợp</a:t>
            </a:r>
            <a:r>
              <a:rPr lang="en-US" sz="3400" b="1" dirty="0"/>
              <a:t> 2:  </a:t>
            </a:r>
            <a:r>
              <a:rPr lang="en-US" sz="3400" b="1" dirty="0" err="1"/>
              <a:t>Có</a:t>
            </a:r>
            <a:r>
              <a:rPr lang="en-US" sz="3400" b="1" dirty="0"/>
              <a:t> </a:t>
            </a:r>
            <a:r>
              <a:rPr lang="en-US" sz="3400" b="1" dirty="0" err="1"/>
              <a:t>nhiều</a:t>
            </a:r>
            <a:r>
              <a:rPr lang="en-US" sz="3400" b="1" dirty="0"/>
              <a:t> </a:t>
            </a:r>
            <a:r>
              <a:rPr lang="en-US" sz="3400" b="1" dirty="0" err="1"/>
              <a:t>kế</a:t>
            </a:r>
            <a:r>
              <a:rPr lang="en-US" sz="3400" b="1" dirty="0"/>
              <a:t> </a:t>
            </a:r>
            <a:r>
              <a:rPr lang="en-US" sz="3400" b="1" dirty="0" err="1"/>
              <a:t>hoạch</a:t>
            </a:r>
            <a:r>
              <a:rPr lang="en-US" sz="3400" b="1" dirty="0"/>
              <a:t> </a:t>
            </a:r>
          </a:p>
          <a:p>
            <a:pPr marL="114300" indent="0">
              <a:buNone/>
            </a:pPr>
            <a:r>
              <a:rPr lang="en-US" sz="2800" b="1" dirty="0" err="1"/>
              <a:t>Lập</a:t>
            </a:r>
            <a:r>
              <a:rPr lang="en-US" sz="2800" b="1" dirty="0"/>
              <a:t> </a:t>
            </a:r>
            <a:r>
              <a:rPr lang="en-US" sz="2800" b="1" dirty="0" err="1"/>
              <a:t>bản</a:t>
            </a:r>
            <a:r>
              <a:rPr lang="en-US" sz="2800" b="1" dirty="0"/>
              <a:t> </a:t>
            </a:r>
            <a:r>
              <a:rPr lang="en-US" sz="2800" b="1" dirty="0" err="1"/>
              <a:t>đồ</a:t>
            </a:r>
            <a:r>
              <a:rPr lang="en-US" sz="2800" b="1" dirty="0"/>
              <a:t> </a:t>
            </a:r>
            <a:r>
              <a:rPr lang="en-US" sz="2800" b="1" dirty="0" err="1"/>
              <a:t>kế</a:t>
            </a:r>
            <a:r>
              <a:rPr lang="en-US" sz="2800" b="1" dirty="0"/>
              <a:t> </a:t>
            </a:r>
            <a:r>
              <a:rPr lang="en-US" sz="2800" b="1" dirty="0" err="1"/>
              <a:t>hoạch</a:t>
            </a:r>
            <a:endParaRPr lang="en-US" sz="2800" b="1" dirty="0"/>
          </a:p>
          <a:p>
            <a:pPr marL="411480" lvl="1" indent="0">
              <a:buNone/>
            </a:pPr>
            <a:r>
              <a:rPr lang="en-US" sz="2800" dirty="0"/>
              <a:t>1. </a:t>
            </a:r>
            <a:r>
              <a:rPr lang="en-US" sz="2800" dirty="0" err="1"/>
              <a:t>Xác</a:t>
            </a:r>
            <a:r>
              <a:rPr lang="en-US" sz="2800" dirty="0"/>
              <a:t> </a:t>
            </a:r>
            <a:r>
              <a:rPr lang="en-US" sz="2800" dirty="0" err="1"/>
              <a:t>nhận</a:t>
            </a:r>
            <a:r>
              <a:rPr lang="en-US" sz="2800" dirty="0"/>
              <a:t> </a:t>
            </a:r>
            <a:r>
              <a:rPr lang="en-US" sz="2800" dirty="0" err="1"/>
              <a:t>mục</a:t>
            </a:r>
            <a:r>
              <a:rPr lang="en-US" sz="2800" dirty="0"/>
              <a:t> </a:t>
            </a:r>
            <a:r>
              <a:rPr lang="en-US" sz="2800" dirty="0" err="1"/>
              <a:t>tiêu</a:t>
            </a:r>
            <a:r>
              <a:rPr lang="en-US" sz="2800" dirty="0"/>
              <a:t>, </a:t>
            </a:r>
            <a:r>
              <a:rPr lang="en-US" sz="2800" dirty="0" err="1"/>
              <a:t>và</a:t>
            </a:r>
            <a:r>
              <a:rPr lang="en-US" sz="2800" dirty="0"/>
              <a:t> </a:t>
            </a:r>
            <a:r>
              <a:rPr lang="en-US" sz="2800" dirty="0" err="1"/>
              <a:t>có</a:t>
            </a:r>
            <a:r>
              <a:rPr lang="en-US" sz="2800" dirty="0"/>
              <a:t> </a:t>
            </a:r>
            <a:r>
              <a:rPr lang="en-US" sz="2800" dirty="0" err="1"/>
              <a:t>thể</a:t>
            </a:r>
            <a:r>
              <a:rPr lang="en-US" sz="2800" dirty="0"/>
              <a:t> </a:t>
            </a:r>
            <a:r>
              <a:rPr lang="en-US" sz="2800" dirty="0" err="1"/>
              <a:t>có</a:t>
            </a:r>
            <a:r>
              <a:rPr lang="en-US" sz="2800" dirty="0"/>
              <a:t> </a:t>
            </a:r>
            <a:r>
              <a:rPr lang="en-US" sz="2800" dirty="0" err="1"/>
              <a:t>mục</a:t>
            </a:r>
            <a:r>
              <a:rPr lang="en-US" sz="2800" dirty="0"/>
              <a:t> </a:t>
            </a:r>
            <a:r>
              <a:rPr lang="en-US" sz="2800" dirty="0" err="1"/>
              <a:t>tiêu</a:t>
            </a:r>
            <a:r>
              <a:rPr lang="en-US" sz="2800" dirty="0"/>
              <a:t> </a:t>
            </a:r>
            <a:r>
              <a:rPr lang="en-US" sz="2800" dirty="0" err="1"/>
              <a:t>phụ</a:t>
            </a:r>
            <a:endParaRPr lang="en-US" sz="2800" dirty="0"/>
          </a:p>
          <a:p>
            <a:pPr marL="411480" lvl="1" indent="0">
              <a:buNone/>
            </a:pPr>
            <a:r>
              <a:rPr lang="en-US" sz="2800" dirty="0"/>
              <a:t>2. </a:t>
            </a:r>
            <a:r>
              <a:rPr lang="en-US" sz="2800" dirty="0" err="1"/>
              <a:t>Phân</a:t>
            </a:r>
            <a:r>
              <a:rPr lang="en-US" sz="2800" dirty="0"/>
              <a:t> </a:t>
            </a:r>
            <a:r>
              <a:rPr lang="en-US" sz="2800" dirty="0" err="1"/>
              <a:t>loại</a:t>
            </a:r>
            <a:r>
              <a:rPr lang="en-US" sz="2800" dirty="0"/>
              <a:t> </a:t>
            </a:r>
            <a:r>
              <a:rPr lang="en-US" sz="2800" dirty="0" err="1"/>
              <a:t>các</a:t>
            </a:r>
            <a:r>
              <a:rPr lang="en-US" sz="2800" dirty="0"/>
              <a:t> </a:t>
            </a:r>
            <a:r>
              <a:rPr lang="en-US" sz="2800" dirty="0" err="1"/>
              <a:t>đường</a:t>
            </a:r>
            <a:r>
              <a:rPr lang="en-US" sz="2800" dirty="0"/>
              <a:t> </a:t>
            </a:r>
            <a:r>
              <a:rPr lang="en-US" sz="2800" dirty="0" err="1"/>
              <a:t>đi</a:t>
            </a:r>
            <a:r>
              <a:rPr lang="en-US" sz="2800" dirty="0"/>
              <a:t> </a:t>
            </a:r>
            <a:r>
              <a:rPr lang="en-US" sz="2800" dirty="0" err="1"/>
              <a:t>có</a:t>
            </a:r>
            <a:r>
              <a:rPr lang="en-US" sz="2800" dirty="0"/>
              <a:t> </a:t>
            </a:r>
            <a:r>
              <a:rPr lang="en-US" sz="2800" dirty="0" err="1"/>
              <a:t>sẵn</a:t>
            </a:r>
            <a:r>
              <a:rPr lang="en-US" sz="2800" dirty="0"/>
              <a:t> </a:t>
            </a:r>
            <a:r>
              <a:rPr lang="en-US" sz="2800" dirty="0" err="1"/>
              <a:t>hoặc</a:t>
            </a:r>
            <a:r>
              <a:rPr lang="en-US" sz="2800" dirty="0"/>
              <a:t> </a:t>
            </a:r>
            <a:r>
              <a:rPr lang="en-US" sz="2800" dirty="0" err="1"/>
              <a:t>đã</a:t>
            </a:r>
            <a:r>
              <a:rPr lang="en-US" sz="2800" dirty="0"/>
              <a:t> </a:t>
            </a:r>
            <a:r>
              <a:rPr lang="en-US" sz="2800" dirty="0" err="1"/>
              <a:t>được</a:t>
            </a:r>
            <a:r>
              <a:rPr lang="en-US" sz="2800" dirty="0"/>
              <a:t> </a:t>
            </a:r>
            <a:r>
              <a:rPr lang="en-US" sz="2800" dirty="0" err="1"/>
              <a:t>thảo</a:t>
            </a:r>
            <a:r>
              <a:rPr lang="en-US" sz="2800" dirty="0"/>
              <a:t> </a:t>
            </a:r>
            <a:r>
              <a:rPr lang="en-US" sz="2800" dirty="0" err="1"/>
              <a:t>luận</a:t>
            </a:r>
            <a:r>
              <a:rPr lang="en-US" sz="2800" dirty="0"/>
              <a:t>.</a:t>
            </a:r>
          </a:p>
          <a:p>
            <a:pPr marL="411480" lvl="1" indent="0">
              <a:buNone/>
            </a:pPr>
            <a:r>
              <a:rPr lang="en-US" sz="2800" dirty="0"/>
              <a:t>3. </a:t>
            </a:r>
            <a:r>
              <a:rPr lang="en-US" sz="2800" dirty="0" err="1" smtClean="0"/>
              <a:t>Thảo</a:t>
            </a:r>
            <a:r>
              <a:rPr lang="en-US" sz="2800" dirty="0"/>
              <a:t> </a:t>
            </a:r>
            <a:r>
              <a:rPr lang="en-US" sz="2800" dirty="0" err="1" smtClean="0"/>
              <a:t>luận</a:t>
            </a:r>
            <a:r>
              <a:rPr lang="en-US" sz="2800" dirty="0"/>
              <a:t> </a:t>
            </a:r>
            <a:r>
              <a:rPr lang="en-US" sz="2800" dirty="0" err="1"/>
              <a:t>với</a:t>
            </a:r>
            <a:r>
              <a:rPr lang="en-US" sz="2800" dirty="0" smtClean="0"/>
              <a:t> </a:t>
            </a:r>
            <a:r>
              <a:rPr lang="en-US" sz="2800" dirty="0"/>
              <a:t>TC </a:t>
            </a:r>
            <a:r>
              <a:rPr lang="vi-VN" sz="2800" dirty="0" smtClean="0"/>
              <a:t>để</a:t>
            </a:r>
            <a:r>
              <a:rPr lang="en-US" sz="2800" dirty="0" smtClean="0"/>
              <a:t> </a:t>
            </a:r>
            <a:r>
              <a:rPr lang="en-US" sz="2800" dirty="0" err="1" smtClean="0"/>
              <a:t>chọn</a:t>
            </a:r>
            <a:r>
              <a:rPr lang="en-US" sz="2800" dirty="0" smtClean="0"/>
              <a:t> </a:t>
            </a:r>
            <a:r>
              <a:rPr lang="en-US" sz="2800" dirty="0" err="1"/>
              <a:t>kế</a:t>
            </a:r>
            <a:r>
              <a:rPr lang="en-US" sz="2800" dirty="0"/>
              <a:t> </a:t>
            </a:r>
            <a:r>
              <a:rPr lang="en-US" sz="2800" dirty="0" err="1"/>
              <a:t>hoạch</a:t>
            </a:r>
            <a:r>
              <a:rPr lang="en-US" sz="2800" dirty="0"/>
              <a:t> </a:t>
            </a:r>
            <a:r>
              <a:rPr lang="en-US" sz="2800" dirty="0" err="1"/>
              <a:t>tốt</a:t>
            </a:r>
            <a:r>
              <a:rPr lang="en-US" sz="2800" dirty="0"/>
              <a:t> </a:t>
            </a:r>
            <a:r>
              <a:rPr lang="en-US" sz="2800" dirty="0" err="1"/>
              <a:t>nhất</a:t>
            </a:r>
            <a:r>
              <a:rPr lang="en-US" sz="2800" dirty="0"/>
              <a:t> </a:t>
            </a:r>
          </a:p>
          <a:p>
            <a:pPr marL="411480" lvl="1" indent="0">
              <a:buNone/>
            </a:pPr>
            <a:r>
              <a:rPr lang="en-US" sz="2800" dirty="0"/>
              <a:t>4. </a:t>
            </a:r>
            <a:r>
              <a:rPr lang="en-US" sz="2800" dirty="0" err="1"/>
              <a:t>Tóm</a:t>
            </a:r>
            <a:r>
              <a:rPr lang="en-US" sz="2800" dirty="0"/>
              <a:t> </a:t>
            </a:r>
            <a:r>
              <a:rPr lang="en-US" sz="2800" dirty="0" err="1"/>
              <a:t>tắt</a:t>
            </a:r>
            <a:r>
              <a:rPr lang="en-US" sz="2800" dirty="0"/>
              <a:t> </a:t>
            </a:r>
            <a:r>
              <a:rPr lang="en-US" sz="2800" dirty="0" err="1"/>
              <a:t>kế</a:t>
            </a:r>
            <a:r>
              <a:rPr lang="en-US" sz="2800" dirty="0"/>
              <a:t> </a:t>
            </a:r>
            <a:r>
              <a:rPr lang="en-US" sz="2800" dirty="0" err="1"/>
              <a:t>hoạch</a:t>
            </a:r>
            <a:r>
              <a:rPr lang="en-US" sz="2800" dirty="0"/>
              <a:t> </a:t>
            </a:r>
            <a:r>
              <a:rPr lang="en-US" sz="2800" dirty="0" err="1"/>
              <a:t>và</a:t>
            </a:r>
            <a:r>
              <a:rPr lang="en-US" sz="2800" dirty="0"/>
              <a:t> </a:t>
            </a:r>
            <a:r>
              <a:rPr lang="en-US" sz="2800" dirty="0" err="1"/>
              <a:t>tăng</a:t>
            </a:r>
            <a:r>
              <a:rPr lang="en-US" sz="2800" dirty="0"/>
              <a:t> </a:t>
            </a:r>
            <a:r>
              <a:rPr lang="en-US" sz="2800" dirty="0" err="1"/>
              <a:t>cường</a:t>
            </a:r>
            <a:r>
              <a:rPr lang="en-US" sz="2800" dirty="0"/>
              <a:t> cam </a:t>
            </a:r>
            <a:r>
              <a:rPr lang="en-US" sz="2800" dirty="0" err="1"/>
              <a:t>kết</a:t>
            </a:r>
            <a:r>
              <a:rPr lang="en-US" sz="2800" dirty="0"/>
              <a:t>.</a:t>
            </a:r>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ym typeface="+mn-ea"/>
              </a:rPr>
              <a:t> </a:t>
            </a:r>
            <a:r>
              <a:rPr lang="en-US" sz="4000" dirty="0"/>
              <a:t> GĐ LẬP KẾ HOẠCH</a:t>
            </a:r>
            <a:r>
              <a:rPr lang="en-US" sz="3600" dirty="0"/>
              <a:t/>
            </a:r>
            <a:br>
              <a:rPr lang="en-US" sz="3600" dirty="0"/>
            </a:br>
            <a:r>
              <a:rPr lang="en-US" sz="3200" dirty="0"/>
              <a:t>TRƯỜNG HỢP </a:t>
            </a:r>
            <a:r>
              <a:rPr lang="en-US" sz="3200" dirty="0" smtClean="0"/>
              <a:t>(3)</a:t>
            </a:r>
            <a:endParaRPr lang="en-US" sz="3200" dirty="0"/>
          </a:p>
        </p:txBody>
      </p:sp>
      <p:sp>
        <p:nvSpPr>
          <p:cNvPr id="3" name="Content Placeholder 2"/>
          <p:cNvSpPr>
            <a:spLocks noGrp="1"/>
          </p:cNvSpPr>
          <p:nvPr>
            <p:ph idx="1"/>
          </p:nvPr>
        </p:nvSpPr>
        <p:spPr/>
        <p:txBody>
          <a:bodyPr>
            <a:noAutofit/>
          </a:bodyPr>
          <a:lstStyle/>
          <a:p>
            <a:pPr marL="114300" indent="0">
              <a:buNone/>
            </a:pPr>
            <a:r>
              <a:rPr lang="en-US" sz="2800" b="1" dirty="0" err="1"/>
              <a:t>Trường</a:t>
            </a:r>
            <a:r>
              <a:rPr lang="en-US" sz="2800" b="1" dirty="0"/>
              <a:t> </a:t>
            </a:r>
            <a:r>
              <a:rPr lang="en-US" sz="2800" b="1" dirty="0" err="1"/>
              <a:t>hợp</a:t>
            </a:r>
            <a:r>
              <a:rPr lang="en-US" sz="2800" b="1" dirty="0"/>
              <a:t> 3:  </a:t>
            </a:r>
            <a:r>
              <a:rPr lang="en-US" sz="2800" b="1" dirty="0" err="1"/>
              <a:t>Không có gì rõ ràng</a:t>
            </a:r>
          </a:p>
          <a:p>
            <a:pPr marL="114300" indent="0">
              <a:buNone/>
            </a:pPr>
            <a:r>
              <a:rPr lang="en-US" sz="2800" b="1" dirty="0">
                <a:sym typeface="+mn-ea"/>
              </a:rPr>
              <a:t>1- </a:t>
            </a:r>
            <a:r>
              <a:rPr lang="en-US" sz="2800" b="1" dirty="0" err="1">
                <a:sym typeface="+mn-ea"/>
              </a:rPr>
              <a:t>Xác</a:t>
            </a:r>
            <a:r>
              <a:rPr lang="en-US" sz="2800" b="1" dirty="0">
                <a:sym typeface="+mn-ea"/>
              </a:rPr>
              <a:t> </a:t>
            </a:r>
            <a:r>
              <a:rPr lang="en-US" sz="2800" b="1" dirty="0" err="1">
                <a:sym typeface="+mn-ea"/>
              </a:rPr>
              <a:t>nhận</a:t>
            </a:r>
            <a:r>
              <a:rPr lang="en-US" sz="2800" b="1" dirty="0">
                <a:sym typeface="+mn-ea"/>
              </a:rPr>
              <a:t> </a:t>
            </a:r>
            <a:r>
              <a:rPr lang="en-US" sz="2800" b="1" dirty="0" err="1" smtClean="0">
                <a:sym typeface="+mn-ea"/>
              </a:rPr>
              <a:t>lại</a:t>
            </a:r>
            <a:r>
              <a:rPr lang="en-US" sz="2800" b="1" dirty="0" smtClean="0">
                <a:sym typeface="+mn-ea"/>
              </a:rPr>
              <a:t> </a:t>
            </a:r>
            <a:r>
              <a:rPr lang="en-US" sz="2800" b="1" dirty="0" err="1" smtClean="0">
                <a:sym typeface="+mn-ea"/>
              </a:rPr>
              <a:t>mục</a:t>
            </a:r>
            <a:r>
              <a:rPr lang="en-US" sz="2800" b="1" dirty="0" smtClean="0">
                <a:sym typeface="+mn-ea"/>
              </a:rPr>
              <a:t> </a:t>
            </a:r>
            <a:r>
              <a:rPr lang="en-US" sz="2800" b="1" dirty="0" err="1" smtClean="0">
                <a:sym typeface="+mn-ea"/>
              </a:rPr>
              <a:t>tiêu</a:t>
            </a:r>
            <a:r>
              <a:rPr lang="en-US" sz="2800" dirty="0">
                <a:sym typeface="+mn-ea"/>
              </a:rPr>
              <a:t>:</a:t>
            </a:r>
            <a:r>
              <a:rPr lang="en-US" sz="2800" dirty="0" smtClean="0">
                <a:sym typeface="+mn-ea"/>
              </a:rPr>
              <a:t> </a:t>
            </a:r>
            <a:r>
              <a:rPr lang="en-US" sz="2800" dirty="0" err="1">
                <a:sym typeface="+mn-ea"/>
              </a:rPr>
              <a:t>Xác</a:t>
            </a:r>
            <a:r>
              <a:rPr lang="en-US" sz="2800" dirty="0">
                <a:sym typeface="+mn-ea"/>
              </a:rPr>
              <a:t> </a:t>
            </a:r>
            <a:r>
              <a:rPr lang="en-US" sz="2800" dirty="0" err="1">
                <a:sym typeface="+mn-ea"/>
              </a:rPr>
              <a:t>nhận</a:t>
            </a:r>
            <a:r>
              <a:rPr lang="en-US" sz="2800" dirty="0">
                <a:sym typeface="+mn-ea"/>
              </a:rPr>
              <a:t> </a:t>
            </a:r>
            <a:r>
              <a:rPr lang="en-US" sz="2800" dirty="0" err="1">
                <a:sym typeface="+mn-ea"/>
              </a:rPr>
              <a:t>động</a:t>
            </a:r>
            <a:r>
              <a:rPr lang="en-US" sz="2800" dirty="0">
                <a:sym typeface="+mn-ea"/>
              </a:rPr>
              <a:t> </a:t>
            </a:r>
            <a:r>
              <a:rPr lang="en-US" sz="2800" dirty="0" err="1">
                <a:sym typeface="+mn-ea"/>
              </a:rPr>
              <a:t>lực</a:t>
            </a:r>
            <a:r>
              <a:rPr lang="en-US" sz="2800" dirty="0">
                <a:sym typeface="+mn-ea"/>
              </a:rPr>
              <a:t> </a:t>
            </a:r>
            <a:r>
              <a:rPr lang="en-US" sz="2800" dirty="0" err="1">
                <a:sym typeface="+mn-ea"/>
              </a:rPr>
              <a:t>cho</a:t>
            </a:r>
            <a:r>
              <a:rPr lang="en-US" sz="2800" dirty="0">
                <a:sym typeface="+mn-ea"/>
              </a:rPr>
              <a:t> </a:t>
            </a:r>
            <a:r>
              <a:rPr lang="en-US" sz="2800" dirty="0" err="1">
                <a:sym typeface="+mn-ea"/>
              </a:rPr>
              <a:t>mục</a:t>
            </a:r>
            <a:r>
              <a:rPr lang="en-US" sz="2800" dirty="0">
                <a:sym typeface="+mn-ea"/>
              </a:rPr>
              <a:t> </a:t>
            </a:r>
            <a:r>
              <a:rPr lang="en-US" sz="2800" dirty="0" err="1">
                <a:sym typeface="+mn-ea"/>
              </a:rPr>
              <a:t>tiêu</a:t>
            </a:r>
            <a:r>
              <a:rPr lang="en-US" sz="2800" dirty="0">
                <a:sym typeface="+mn-ea"/>
              </a:rPr>
              <a:t>.</a:t>
            </a:r>
          </a:p>
          <a:p>
            <a:pPr marL="114300" indent="0">
              <a:buNone/>
            </a:pPr>
            <a:r>
              <a:rPr lang="en-US" sz="2800" b="1" dirty="0" err="1">
                <a:sym typeface="+mn-ea"/>
              </a:rPr>
              <a:t>2- Tạo</a:t>
            </a:r>
            <a:r>
              <a:rPr lang="en-US" sz="2800" b="1" dirty="0">
                <a:sym typeface="+mn-ea"/>
              </a:rPr>
              <a:t> </a:t>
            </a:r>
            <a:r>
              <a:rPr lang="en-US" sz="2800" b="1" dirty="0" err="1">
                <a:sym typeface="+mn-ea"/>
              </a:rPr>
              <a:t>một</a:t>
            </a:r>
            <a:r>
              <a:rPr lang="en-US" sz="2800" b="1" dirty="0">
                <a:sym typeface="+mn-ea"/>
              </a:rPr>
              <a:t> </a:t>
            </a:r>
            <a:r>
              <a:rPr lang="en-US" sz="2800" b="1" dirty="0" err="1">
                <a:sym typeface="+mn-ea"/>
              </a:rPr>
              <a:t>danh</a:t>
            </a:r>
            <a:r>
              <a:rPr lang="en-US" sz="2800" b="1" dirty="0">
                <a:sym typeface="+mn-ea"/>
              </a:rPr>
              <a:t> </a:t>
            </a:r>
            <a:r>
              <a:rPr lang="en-US" sz="2800" b="1" dirty="0" err="1">
                <a:sym typeface="+mn-ea"/>
              </a:rPr>
              <a:t>sách</a:t>
            </a:r>
            <a:r>
              <a:rPr lang="en-US" sz="2800" b="1" dirty="0">
                <a:sym typeface="+mn-ea"/>
              </a:rPr>
              <a:t> </a:t>
            </a:r>
            <a:r>
              <a:rPr lang="en-US" sz="2800" b="1" dirty="0" err="1">
                <a:sym typeface="+mn-ea"/>
              </a:rPr>
              <a:t>kế</a:t>
            </a:r>
            <a:r>
              <a:rPr lang="en-US" sz="2800" b="1" dirty="0">
                <a:sym typeface="+mn-ea"/>
              </a:rPr>
              <a:t> </a:t>
            </a:r>
            <a:r>
              <a:rPr lang="en-US" sz="2800" b="1" dirty="0" err="1">
                <a:sym typeface="+mn-ea"/>
              </a:rPr>
              <a:t>hoạch</a:t>
            </a:r>
            <a:r>
              <a:rPr lang="en-US" sz="2800" dirty="0">
                <a:sym typeface="+mn-ea"/>
              </a:rPr>
              <a:t>  </a:t>
            </a:r>
            <a:endParaRPr lang="en-US" sz="2800" dirty="0"/>
          </a:p>
          <a:p>
            <a:pPr marL="114300" indent="0">
              <a:buNone/>
            </a:pPr>
            <a:r>
              <a:rPr lang="en-US" sz="2800" dirty="0" err="1">
                <a:sym typeface="+mn-ea"/>
              </a:rPr>
              <a:t>Giữ</a:t>
            </a:r>
            <a:r>
              <a:rPr lang="en-US" sz="2800" dirty="0">
                <a:sym typeface="+mn-ea"/>
              </a:rPr>
              <a:t> </a:t>
            </a:r>
            <a:r>
              <a:rPr lang="en-US" sz="2800" dirty="0" err="1">
                <a:sym typeface="+mn-ea"/>
              </a:rPr>
              <a:t>tinh</a:t>
            </a:r>
            <a:r>
              <a:rPr lang="en-US" sz="2800" dirty="0">
                <a:sym typeface="+mn-ea"/>
              </a:rPr>
              <a:t> </a:t>
            </a:r>
            <a:r>
              <a:rPr lang="en-US" sz="2800" dirty="0" err="1">
                <a:sym typeface="+mn-ea"/>
              </a:rPr>
              <a:t>thần</a:t>
            </a:r>
            <a:r>
              <a:rPr lang="en-US" sz="2800" dirty="0">
                <a:sym typeface="+mn-ea"/>
              </a:rPr>
              <a:t> </a:t>
            </a:r>
            <a:r>
              <a:rPr lang="en-US" sz="2800" dirty="0" err="1">
                <a:sym typeface="+mn-ea"/>
              </a:rPr>
              <a:t>hợp</a:t>
            </a:r>
            <a:r>
              <a:rPr lang="en-US" sz="2800" dirty="0">
                <a:sym typeface="+mn-ea"/>
              </a:rPr>
              <a:t> </a:t>
            </a:r>
            <a:r>
              <a:rPr lang="en-US" sz="2800" dirty="0" err="1">
                <a:sym typeface="+mn-ea"/>
              </a:rPr>
              <a:t>tác</a:t>
            </a:r>
            <a:r>
              <a:rPr lang="en-US" sz="2800" dirty="0">
                <a:sym typeface="+mn-ea"/>
              </a:rPr>
              <a:t>, </a:t>
            </a:r>
            <a:r>
              <a:rPr lang="en-US" sz="2800" dirty="0" err="1">
                <a:sym typeface="+mn-ea"/>
              </a:rPr>
              <a:t>động</a:t>
            </a:r>
            <a:r>
              <a:rPr lang="en-US" sz="2800" dirty="0">
                <a:sym typeface="+mn-ea"/>
              </a:rPr>
              <a:t> </a:t>
            </a:r>
            <a:r>
              <a:rPr lang="en-US" sz="2800" dirty="0" err="1">
                <a:sym typeface="+mn-ea"/>
              </a:rPr>
              <a:t>não</a:t>
            </a:r>
            <a:r>
              <a:rPr lang="en-US" sz="2800" dirty="0">
                <a:sym typeface="+mn-ea"/>
              </a:rPr>
              <a:t>, </a:t>
            </a:r>
            <a:r>
              <a:rPr lang="en-US" sz="2800" dirty="0" err="1">
                <a:sym typeface="+mn-ea"/>
              </a:rPr>
              <a:t>tức</a:t>
            </a:r>
            <a:r>
              <a:rPr lang="en-US" sz="2800" dirty="0">
                <a:sym typeface="+mn-ea"/>
              </a:rPr>
              <a:t> </a:t>
            </a:r>
            <a:r>
              <a:rPr lang="en-US" sz="2800" dirty="0" err="1">
                <a:sym typeface="+mn-ea"/>
              </a:rPr>
              <a:t>là</a:t>
            </a:r>
            <a:r>
              <a:rPr lang="en-US" sz="2800" dirty="0">
                <a:sym typeface="+mn-ea"/>
              </a:rPr>
              <a:t> </a:t>
            </a:r>
            <a:r>
              <a:rPr lang="en-US" sz="2800" dirty="0" err="1">
                <a:sym typeface="+mn-ea"/>
              </a:rPr>
              <a:t>tạo</a:t>
            </a:r>
            <a:r>
              <a:rPr lang="en-US" sz="2800" dirty="0">
                <a:sym typeface="+mn-ea"/>
              </a:rPr>
              <a:t> </a:t>
            </a:r>
            <a:r>
              <a:rPr lang="en-US" sz="2800" dirty="0" err="1">
                <a:sym typeface="+mn-ea"/>
              </a:rPr>
              <a:t>ra</a:t>
            </a:r>
            <a:r>
              <a:rPr lang="en-US" sz="2800" dirty="0">
                <a:sym typeface="+mn-ea"/>
              </a:rPr>
              <a:t> </a:t>
            </a:r>
            <a:r>
              <a:rPr lang="en-US" sz="2800" dirty="0" err="1">
                <a:sym typeface="+mn-ea"/>
              </a:rPr>
              <a:t>nhiều</a:t>
            </a:r>
            <a:r>
              <a:rPr lang="en-US" sz="2800" dirty="0">
                <a:sym typeface="+mn-ea"/>
              </a:rPr>
              <a:t> ý </a:t>
            </a:r>
            <a:r>
              <a:rPr lang="en-US" sz="2800" dirty="0" err="1">
                <a:sym typeface="+mn-ea"/>
              </a:rPr>
              <a:t>tưởng</a:t>
            </a:r>
            <a:r>
              <a:rPr lang="en-US" sz="2800" dirty="0">
                <a:sym typeface="+mn-ea"/>
              </a:rPr>
              <a:t> </a:t>
            </a:r>
            <a:r>
              <a:rPr lang="en-US" sz="2800" dirty="0" err="1">
                <a:sym typeface="+mn-ea"/>
              </a:rPr>
              <a:t>trong</a:t>
            </a:r>
            <a:r>
              <a:rPr lang="en-US" sz="2800" dirty="0">
                <a:sym typeface="+mn-ea"/>
              </a:rPr>
              <a:t> </a:t>
            </a:r>
            <a:r>
              <a:rPr lang="en-US" sz="2800" dirty="0" err="1">
                <a:sym typeface="+mn-ea"/>
              </a:rPr>
              <a:t>khi</a:t>
            </a:r>
            <a:r>
              <a:rPr lang="en-US" sz="2800" dirty="0">
                <a:sym typeface="+mn-ea"/>
              </a:rPr>
              <a:t> </a:t>
            </a:r>
            <a:r>
              <a:rPr lang="en-US" sz="2800" dirty="0" err="1">
                <a:sym typeface="+mn-ea"/>
              </a:rPr>
              <a:t>tạm</a:t>
            </a:r>
            <a:r>
              <a:rPr lang="en-US" sz="2800" dirty="0">
                <a:sym typeface="+mn-ea"/>
              </a:rPr>
              <a:t> </a:t>
            </a:r>
            <a:r>
              <a:rPr lang="en-US" sz="2800" dirty="0" err="1">
                <a:sym typeface="+mn-ea"/>
              </a:rPr>
              <a:t>thời</a:t>
            </a:r>
            <a:r>
              <a:rPr lang="en-US" sz="2800" dirty="0">
                <a:sym typeface="+mn-ea"/>
              </a:rPr>
              <a:t> </a:t>
            </a:r>
            <a:r>
              <a:rPr lang="en-US" sz="2800" dirty="0" err="1" smtClean="0">
                <a:sym typeface="+mn-ea"/>
              </a:rPr>
              <a:t>trì</a:t>
            </a:r>
            <a:r>
              <a:rPr lang="en-US" sz="2800" dirty="0">
                <a:sym typeface="+mn-ea"/>
              </a:rPr>
              <a:t> </a:t>
            </a:r>
            <a:r>
              <a:rPr lang="en-US" sz="2800" dirty="0" err="1">
                <a:sym typeface="+mn-ea"/>
              </a:rPr>
              <a:t>hoãn</a:t>
            </a:r>
            <a:r>
              <a:rPr lang="en-US" sz="2800" dirty="0" smtClean="0">
                <a:sym typeface="+mn-ea"/>
              </a:rPr>
              <a:t> </a:t>
            </a:r>
            <a:r>
              <a:rPr lang="en-US" sz="2800" dirty="0" err="1" smtClean="0">
                <a:sym typeface="+mn-ea"/>
              </a:rPr>
              <a:t>đánh</a:t>
            </a:r>
            <a:r>
              <a:rPr lang="en-US" sz="2800" dirty="0" smtClean="0">
                <a:sym typeface="+mn-ea"/>
              </a:rPr>
              <a:t> </a:t>
            </a:r>
            <a:r>
              <a:rPr lang="en-US" sz="2800" dirty="0" err="1">
                <a:sym typeface="+mn-ea"/>
              </a:rPr>
              <a:t>giá</a:t>
            </a:r>
            <a:r>
              <a:rPr lang="en-US" sz="2800" dirty="0">
                <a:sym typeface="+mn-ea"/>
              </a:rPr>
              <a:t>.</a:t>
            </a:r>
            <a:endParaRPr lang="en-US" sz="2800" dirty="0"/>
          </a:p>
          <a:p>
            <a:pPr marL="114300" indent="0">
              <a:buNone/>
            </a:pPr>
            <a:r>
              <a:rPr lang="en-US" sz="2800" b="1" dirty="0">
                <a:sym typeface="+mn-ea"/>
              </a:rPr>
              <a:t>3- </a:t>
            </a:r>
            <a:r>
              <a:rPr lang="en-US" sz="2800" b="1" dirty="0" err="1">
                <a:sym typeface="+mn-ea"/>
              </a:rPr>
              <a:t>Gợi</a:t>
            </a:r>
            <a:r>
              <a:rPr lang="en-US" sz="2800" b="1" dirty="0">
                <a:sym typeface="+mn-ea"/>
              </a:rPr>
              <a:t> ý TC </a:t>
            </a:r>
            <a:r>
              <a:rPr lang="en-US" sz="2800" b="1" dirty="0" err="1" smtClean="0">
                <a:sym typeface="+mn-ea"/>
              </a:rPr>
              <a:t>lập</a:t>
            </a:r>
            <a:r>
              <a:rPr lang="en-US" sz="2800" b="1" dirty="0" smtClean="0">
                <a:sym typeface="+mn-ea"/>
              </a:rPr>
              <a:t> </a:t>
            </a:r>
            <a:r>
              <a:rPr lang="en-US" sz="2800" b="1" dirty="0" err="1" smtClean="0">
                <a:sym typeface="+mn-ea"/>
              </a:rPr>
              <a:t>kế</a:t>
            </a:r>
            <a:r>
              <a:rPr lang="en-US" sz="2800" b="1" dirty="0" smtClean="0">
                <a:sym typeface="+mn-ea"/>
              </a:rPr>
              <a:t> </a:t>
            </a:r>
            <a:r>
              <a:rPr lang="en-US" sz="2800" b="1" dirty="0" err="1">
                <a:sym typeface="+mn-ea"/>
              </a:rPr>
              <a:t>hoạch</a:t>
            </a:r>
            <a:r>
              <a:rPr lang="en-US" sz="2800" b="1" dirty="0">
                <a:sym typeface="+mn-ea"/>
              </a:rPr>
              <a:t> </a:t>
            </a:r>
            <a:r>
              <a:rPr lang="en-US" sz="2800" b="1" dirty="0" err="1">
                <a:sym typeface="+mn-ea"/>
              </a:rPr>
              <a:t>tốt</a:t>
            </a:r>
            <a:r>
              <a:rPr lang="en-US" sz="2800" b="1" dirty="0">
                <a:sym typeface="+mn-ea"/>
              </a:rPr>
              <a:t> </a:t>
            </a:r>
            <a:r>
              <a:rPr lang="en-US" sz="2800" b="1" dirty="0" err="1">
                <a:sym typeface="+mn-ea"/>
              </a:rPr>
              <a:t>nhất</a:t>
            </a:r>
            <a:endParaRPr lang="en-US" sz="2800" b="1" dirty="0"/>
          </a:p>
          <a:p>
            <a:pPr marL="114300" indent="0">
              <a:buNone/>
            </a:pPr>
            <a:r>
              <a:rPr lang="en-US" sz="2800" dirty="0" err="1" smtClean="0">
                <a:sym typeface="+mn-ea"/>
              </a:rPr>
              <a:t>Lập</a:t>
            </a:r>
            <a:r>
              <a:rPr lang="en-US" sz="2800" dirty="0" smtClean="0">
                <a:sym typeface="+mn-ea"/>
              </a:rPr>
              <a:t> </a:t>
            </a:r>
            <a:r>
              <a:rPr lang="en-US" sz="2800" dirty="0" err="1">
                <a:sym typeface="+mn-ea"/>
              </a:rPr>
              <a:t>một</a:t>
            </a:r>
            <a:r>
              <a:rPr lang="en-US" sz="2800" dirty="0">
                <a:sym typeface="+mn-ea"/>
              </a:rPr>
              <a:t> </a:t>
            </a:r>
            <a:r>
              <a:rPr lang="en-US" sz="2800" dirty="0" err="1">
                <a:sym typeface="+mn-ea"/>
              </a:rPr>
              <a:t>kế</a:t>
            </a:r>
            <a:r>
              <a:rPr lang="en-US" sz="2800" dirty="0">
                <a:sym typeface="+mn-ea"/>
              </a:rPr>
              <a:t> </a:t>
            </a:r>
            <a:r>
              <a:rPr lang="en-US" sz="2800" dirty="0" err="1">
                <a:sym typeface="+mn-ea"/>
              </a:rPr>
              <a:t>hoạch</a:t>
            </a:r>
            <a:r>
              <a:rPr lang="en-US" sz="2800" dirty="0">
                <a:sym typeface="+mn-ea"/>
              </a:rPr>
              <a:t> ban </a:t>
            </a:r>
            <a:r>
              <a:rPr lang="en-US" sz="2800" dirty="0" err="1">
                <a:sym typeface="+mn-ea"/>
              </a:rPr>
              <a:t>đầu</a:t>
            </a:r>
            <a:r>
              <a:rPr lang="en-US" sz="2800" dirty="0">
                <a:sym typeface="+mn-ea"/>
              </a:rPr>
              <a:t> </a:t>
            </a:r>
            <a:r>
              <a:rPr lang="en-US" sz="2800" dirty="0" err="1">
                <a:sym typeface="+mn-ea"/>
              </a:rPr>
              <a:t>để</a:t>
            </a:r>
            <a:r>
              <a:rPr lang="en-US" sz="2800" dirty="0">
                <a:sym typeface="+mn-ea"/>
              </a:rPr>
              <a:t> </a:t>
            </a:r>
            <a:r>
              <a:rPr lang="en-US" sz="2800" dirty="0" err="1">
                <a:sym typeface="+mn-ea"/>
              </a:rPr>
              <a:t>thử</a:t>
            </a:r>
            <a:r>
              <a:rPr lang="en-US" sz="2800" dirty="0">
                <a:sym typeface="+mn-ea"/>
              </a:rPr>
              <a:t>. </a:t>
            </a:r>
            <a:r>
              <a:rPr lang="en-US" sz="2800" dirty="0" err="1">
                <a:sym typeface="+mn-ea"/>
              </a:rPr>
              <a:t>Nếu</a:t>
            </a:r>
            <a:r>
              <a:rPr lang="en-US" sz="2800" dirty="0">
                <a:sym typeface="+mn-ea"/>
              </a:rPr>
              <a:t> </a:t>
            </a:r>
            <a:r>
              <a:rPr lang="en-US" sz="2800" dirty="0" err="1">
                <a:sym typeface="+mn-ea"/>
              </a:rPr>
              <a:t>thích</a:t>
            </a:r>
            <a:r>
              <a:rPr lang="en-US" sz="2800" dirty="0">
                <a:sym typeface="+mn-ea"/>
              </a:rPr>
              <a:t> </a:t>
            </a:r>
            <a:r>
              <a:rPr lang="en-US" sz="2800" dirty="0" err="1">
                <a:sym typeface="+mn-ea"/>
              </a:rPr>
              <a:t>hợp</a:t>
            </a:r>
            <a:r>
              <a:rPr lang="en-US" sz="2800" dirty="0">
                <a:sym typeface="+mn-ea"/>
              </a:rPr>
              <a:t>, chia </a:t>
            </a:r>
            <a:r>
              <a:rPr lang="en-US" sz="2800" dirty="0" err="1">
                <a:sym typeface="+mn-ea"/>
              </a:rPr>
              <a:t>thành</a:t>
            </a:r>
            <a:r>
              <a:rPr lang="en-US" sz="2800" dirty="0">
                <a:sym typeface="+mn-ea"/>
              </a:rPr>
              <a:t> </a:t>
            </a:r>
            <a:r>
              <a:rPr lang="en-US" sz="2800" dirty="0" err="1">
                <a:sym typeface="+mn-ea"/>
              </a:rPr>
              <a:t>các</a:t>
            </a:r>
            <a:r>
              <a:rPr lang="en-US" sz="2800" dirty="0">
                <a:sym typeface="+mn-ea"/>
              </a:rPr>
              <a:t> </a:t>
            </a:r>
            <a:r>
              <a:rPr lang="en-US" sz="2800" dirty="0" err="1">
                <a:sym typeface="+mn-ea"/>
              </a:rPr>
              <a:t>bước</a:t>
            </a:r>
            <a:r>
              <a:rPr lang="en-US" sz="2800" dirty="0">
                <a:sym typeface="+mn-ea"/>
              </a:rPr>
              <a:t> </a:t>
            </a:r>
            <a:r>
              <a:rPr lang="en-US" sz="2800" dirty="0" err="1">
                <a:sym typeface="+mn-ea"/>
              </a:rPr>
              <a:t>có</a:t>
            </a:r>
            <a:r>
              <a:rPr lang="en-US" sz="2800" dirty="0">
                <a:sym typeface="+mn-ea"/>
              </a:rPr>
              <a:t> </a:t>
            </a:r>
            <a:r>
              <a:rPr lang="en-US" sz="2800" dirty="0" err="1">
                <a:sym typeface="+mn-ea"/>
              </a:rPr>
              <a:t>thể</a:t>
            </a:r>
            <a:r>
              <a:rPr lang="en-US" sz="2800" dirty="0">
                <a:sym typeface="+mn-ea"/>
              </a:rPr>
              <a:t> </a:t>
            </a:r>
            <a:r>
              <a:rPr lang="en-US" sz="2800" dirty="0" err="1">
                <a:sym typeface="+mn-ea"/>
              </a:rPr>
              <a:t>thực</a:t>
            </a:r>
            <a:r>
              <a:rPr lang="en-US" sz="2800" dirty="0">
                <a:sym typeface="+mn-ea"/>
              </a:rPr>
              <a:t> </a:t>
            </a:r>
            <a:r>
              <a:rPr lang="en-US" sz="2800" dirty="0" err="1">
                <a:sym typeface="+mn-ea"/>
              </a:rPr>
              <a:t>hiện</a:t>
            </a:r>
            <a:r>
              <a:rPr lang="en-US" sz="2800" dirty="0">
                <a:sym typeface="+mn-ea"/>
              </a:rPr>
              <a:t> </a:t>
            </a:r>
            <a:r>
              <a:rPr lang="en-US" sz="2800" dirty="0" err="1">
                <a:sym typeface="+mn-ea"/>
              </a:rPr>
              <a:t>được</a:t>
            </a:r>
            <a:r>
              <a:rPr lang="en-US" sz="2800" dirty="0">
                <a:sym typeface="+mn-ea"/>
              </a:rPr>
              <a:t> </a:t>
            </a:r>
            <a:r>
              <a:rPr lang="en-US" sz="2800" dirty="0" err="1">
                <a:sym typeface="+mn-ea"/>
              </a:rPr>
              <a:t>và</a:t>
            </a:r>
            <a:r>
              <a:rPr lang="en-US" sz="2800" dirty="0">
                <a:sym typeface="+mn-ea"/>
              </a:rPr>
              <a:t> </a:t>
            </a:r>
            <a:r>
              <a:rPr lang="en-US" sz="2800" dirty="0" err="1">
                <a:sym typeface="+mn-ea"/>
              </a:rPr>
              <a:t>xử</a:t>
            </a:r>
            <a:r>
              <a:rPr lang="en-US" sz="2800" dirty="0">
                <a:sym typeface="+mn-ea"/>
              </a:rPr>
              <a:t> </a:t>
            </a:r>
            <a:r>
              <a:rPr lang="en-US" sz="2800" dirty="0" err="1">
                <a:sym typeface="+mn-ea"/>
              </a:rPr>
              <a:t>lý</a:t>
            </a:r>
            <a:r>
              <a:rPr lang="en-US" sz="2800" dirty="0">
                <a:sym typeface="+mn-ea"/>
              </a:rPr>
              <a:t> </a:t>
            </a:r>
            <a:r>
              <a:rPr lang="en-US" sz="2800" dirty="0" err="1">
                <a:sym typeface="+mn-ea"/>
              </a:rPr>
              <a:t>sự</a:t>
            </a:r>
            <a:r>
              <a:rPr lang="en-US" sz="2800" dirty="0">
                <a:sym typeface="+mn-ea"/>
              </a:rPr>
              <a:t> </a:t>
            </a:r>
            <a:r>
              <a:rPr lang="en-US" sz="2800" dirty="0" err="1">
                <a:sym typeface="+mn-ea"/>
              </a:rPr>
              <a:t>cố</a:t>
            </a:r>
            <a:r>
              <a:rPr lang="en-US" sz="2800" dirty="0">
                <a:sym typeface="+mn-ea"/>
              </a:rPr>
              <a:t> </a:t>
            </a:r>
            <a:r>
              <a:rPr lang="en-US" sz="2800" dirty="0" err="1">
                <a:sym typeface="+mn-ea"/>
              </a:rPr>
              <a:t>nếu</a:t>
            </a:r>
            <a:r>
              <a:rPr lang="en-US" sz="2800" dirty="0">
                <a:sym typeface="+mn-ea"/>
              </a:rPr>
              <a:t> </a:t>
            </a:r>
            <a:r>
              <a:rPr lang="en-US" sz="2800" dirty="0" err="1">
                <a:sym typeface="+mn-ea"/>
              </a:rPr>
              <a:t>cần</a:t>
            </a:r>
            <a:r>
              <a:rPr lang="en-US" sz="2800" dirty="0">
                <a:sym typeface="+mn-ea"/>
              </a:rPr>
              <a:t>.</a:t>
            </a:r>
            <a:endParaRPr lang="en-US" sz="2800"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GĐ LẬP KẾ HOẠCH</a:t>
            </a:r>
            <a:r>
              <a:rPr lang="en-US" sz="3600" dirty="0"/>
              <a:t/>
            </a:r>
            <a:br>
              <a:rPr lang="en-US" sz="3600" dirty="0"/>
            </a:br>
            <a:r>
              <a:rPr lang="en-US" sz="3200" dirty="0"/>
              <a:t>CỦNG CỐ CAM </a:t>
            </a:r>
            <a:r>
              <a:rPr lang="en-US" sz="3200" dirty="0" smtClean="0"/>
              <a:t>KẾT</a:t>
            </a:r>
            <a:endParaRPr lang="en-US" sz="3600" dirty="0"/>
          </a:p>
        </p:txBody>
      </p:sp>
      <p:sp>
        <p:nvSpPr>
          <p:cNvPr id="3" name="Content Placeholder 2"/>
          <p:cNvSpPr>
            <a:spLocks noGrp="1"/>
          </p:cNvSpPr>
          <p:nvPr>
            <p:ph idx="1"/>
          </p:nvPr>
        </p:nvSpPr>
        <p:spPr>
          <a:xfrm>
            <a:off x="280035" y="1700374"/>
            <a:ext cx="7620000" cy="5104285"/>
          </a:xfrm>
        </p:spPr>
        <p:txBody>
          <a:bodyPr>
            <a:noAutofit/>
          </a:bodyPr>
          <a:lstStyle/>
          <a:p>
            <a:r>
              <a:rPr lang="en-US" sz="2000" b="1" dirty="0" err="1"/>
              <a:t>Lắng</a:t>
            </a:r>
            <a:r>
              <a:rPr lang="en-US" sz="2000" b="1" dirty="0"/>
              <a:t> </a:t>
            </a:r>
            <a:r>
              <a:rPr lang="en-US" sz="2000" b="1" dirty="0" err="1"/>
              <a:t>nghe</a:t>
            </a:r>
            <a:r>
              <a:rPr lang="en-US" sz="2000" b="1" dirty="0"/>
              <a:t> </a:t>
            </a:r>
            <a:r>
              <a:rPr lang="en-US" sz="2000" b="1" dirty="0" err="1"/>
              <a:t>câu</a:t>
            </a:r>
            <a:r>
              <a:rPr lang="en-US" sz="2000" b="1" dirty="0"/>
              <a:t> </a:t>
            </a:r>
            <a:r>
              <a:rPr lang="en-US" sz="2000" b="1" dirty="0" err="1"/>
              <a:t>nói</a:t>
            </a:r>
            <a:r>
              <a:rPr lang="en-US" sz="2000" b="1" dirty="0"/>
              <a:t> </a:t>
            </a:r>
            <a:r>
              <a:rPr lang="en-US" sz="2000" b="1" dirty="0" err="1"/>
              <a:t>huy</a:t>
            </a:r>
            <a:r>
              <a:rPr lang="en-US" sz="2000" b="1" dirty="0"/>
              <a:t> </a:t>
            </a:r>
            <a:r>
              <a:rPr lang="en-US" sz="2000" b="1" dirty="0" err="1"/>
              <a:t>động</a:t>
            </a:r>
            <a:r>
              <a:rPr lang="en-US" sz="2000" b="1" dirty="0"/>
              <a:t> </a:t>
            </a:r>
            <a:r>
              <a:rPr lang="en-US" sz="2000" b="1" dirty="0" err="1"/>
              <a:t>thực</a:t>
            </a:r>
            <a:r>
              <a:rPr lang="en-US" sz="2000" b="1" dirty="0"/>
              <a:t> </a:t>
            </a:r>
            <a:r>
              <a:rPr lang="en-US" sz="2000" b="1" dirty="0" err="1"/>
              <a:t>hiện</a:t>
            </a:r>
            <a:r>
              <a:rPr lang="en-US" sz="2000" b="1" dirty="0"/>
              <a:t> </a:t>
            </a:r>
            <a:r>
              <a:rPr lang="en-US" sz="2000" b="1" dirty="0" err="1"/>
              <a:t>thay</a:t>
            </a:r>
            <a:r>
              <a:rPr lang="en-US" sz="2000" b="1" dirty="0"/>
              <a:t> </a:t>
            </a:r>
            <a:r>
              <a:rPr lang="en-US" sz="2000" b="1" dirty="0" err="1"/>
              <a:t>đổi</a:t>
            </a:r>
            <a:endParaRPr lang="en-US" sz="2000" b="1" dirty="0"/>
          </a:p>
          <a:p>
            <a:r>
              <a:rPr lang="en-US" sz="2000" b="1" dirty="0" err="1"/>
              <a:t>Ý</a:t>
            </a:r>
            <a:r>
              <a:rPr lang="en-US" sz="2000" b="1" dirty="0"/>
              <a:t> </a:t>
            </a:r>
            <a:r>
              <a:rPr lang="en-US" sz="2000" b="1" dirty="0" err="1"/>
              <a:t>định</a:t>
            </a:r>
            <a:r>
              <a:rPr lang="en-US" sz="2000" b="1" dirty="0"/>
              <a:t> </a:t>
            </a:r>
            <a:r>
              <a:rPr lang="en-US" sz="2000" b="1" dirty="0" err="1"/>
              <a:t>thực</a:t>
            </a:r>
            <a:r>
              <a:rPr lang="en-US" sz="2000" b="1" dirty="0"/>
              <a:t> </a:t>
            </a:r>
            <a:r>
              <a:rPr lang="en-US" sz="2000" b="1" dirty="0" err="1"/>
              <a:t>hiện</a:t>
            </a:r>
            <a:r>
              <a:rPr lang="en-US" sz="2000" b="1" dirty="0"/>
              <a:t> – </a:t>
            </a:r>
            <a:r>
              <a:rPr lang="en-US" sz="2000" b="1" dirty="0" err="1"/>
              <a:t>bước</a:t>
            </a:r>
            <a:r>
              <a:rPr lang="en-US" sz="2000" b="1" dirty="0"/>
              <a:t> </a:t>
            </a:r>
            <a:r>
              <a:rPr lang="en-US" sz="2000" b="1" dirty="0" err="1"/>
              <a:t>nhỏ</a:t>
            </a:r>
            <a:endParaRPr lang="en-US" sz="2000" b="1" dirty="0"/>
          </a:p>
          <a:p>
            <a:r>
              <a:rPr lang="en-US" sz="2000" b="1" dirty="0" err="1"/>
              <a:t>Kích</a:t>
            </a:r>
            <a:r>
              <a:rPr lang="en-US" sz="2000" b="1" dirty="0"/>
              <a:t> </a:t>
            </a:r>
            <a:r>
              <a:rPr lang="en-US" sz="2000" b="1" dirty="0" err="1"/>
              <a:t>hoạt</a:t>
            </a:r>
            <a:r>
              <a:rPr lang="en-US" sz="2000" b="1" dirty="0"/>
              <a:t> </a:t>
            </a:r>
            <a:r>
              <a:rPr lang="en-US" sz="2000" b="1" dirty="0" err="1"/>
              <a:t>động</a:t>
            </a:r>
            <a:r>
              <a:rPr lang="en-US" sz="2000" b="1" dirty="0"/>
              <a:t> </a:t>
            </a:r>
            <a:r>
              <a:rPr lang="en-US" sz="2000" b="1" dirty="0" err="1"/>
              <a:t>cơ</a:t>
            </a:r>
            <a:r>
              <a:rPr lang="en-US" sz="2000" b="1" dirty="0"/>
              <a:t> </a:t>
            </a:r>
            <a:r>
              <a:rPr lang="en-US" sz="2000" b="1" dirty="0" err="1"/>
              <a:t>và</a:t>
            </a:r>
            <a:r>
              <a:rPr lang="en-US" sz="2000" b="1" dirty="0"/>
              <a:t> </a:t>
            </a:r>
            <a:r>
              <a:rPr lang="en-US" sz="2000" b="1" dirty="0" err="1"/>
              <a:t>mục</a:t>
            </a:r>
            <a:r>
              <a:rPr lang="en-US" sz="2000" b="1" dirty="0"/>
              <a:t> </a:t>
            </a:r>
            <a:r>
              <a:rPr lang="en-US" sz="2000" b="1" dirty="0" err="1"/>
              <a:t>đích</a:t>
            </a:r>
            <a:r>
              <a:rPr lang="en-US" sz="2000" b="1" dirty="0"/>
              <a:t> </a:t>
            </a:r>
            <a:r>
              <a:rPr lang="en-US" sz="2000" b="1" dirty="0" err="1"/>
              <a:t>thay</a:t>
            </a:r>
            <a:r>
              <a:rPr lang="en-US" sz="2000" b="1" dirty="0"/>
              <a:t> </a:t>
            </a:r>
            <a:r>
              <a:rPr lang="en-US" sz="2000" b="1" dirty="0" err="1"/>
              <a:t>đổi</a:t>
            </a:r>
            <a:r>
              <a:rPr lang="en-US" sz="2000" b="1" dirty="0"/>
              <a:t> (evoking Intention)</a:t>
            </a:r>
          </a:p>
          <a:p>
            <a:pPr lvl="1"/>
            <a:r>
              <a:rPr lang="en-US" dirty="0"/>
              <a:t> </a:t>
            </a:r>
            <a:r>
              <a:rPr lang="en-US" dirty="0" err="1"/>
              <a:t>Dùng</a:t>
            </a:r>
            <a:r>
              <a:rPr lang="en-US" dirty="0"/>
              <a:t> </a:t>
            </a:r>
            <a:r>
              <a:rPr lang="en-US" dirty="0" err="1"/>
              <a:t>câu</a:t>
            </a:r>
            <a:r>
              <a:rPr lang="en-US" dirty="0"/>
              <a:t> </a:t>
            </a:r>
            <a:r>
              <a:rPr lang="en-US" dirty="0" err="1"/>
              <a:t>hỏi</a:t>
            </a:r>
            <a:r>
              <a:rPr lang="en-US" dirty="0"/>
              <a:t> </a:t>
            </a:r>
            <a:r>
              <a:rPr lang="en-US" dirty="0" err="1"/>
              <a:t>kích</a:t>
            </a:r>
            <a:r>
              <a:rPr lang="en-US" dirty="0"/>
              <a:t> </a:t>
            </a:r>
            <a:r>
              <a:rPr lang="en-US" dirty="0" err="1"/>
              <a:t>hoạt</a:t>
            </a:r>
            <a:r>
              <a:rPr lang="en-US" dirty="0"/>
              <a:t> </a:t>
            </a:r>
            <a:r>
              <a:rPr lang="en-US" dirty="0" err="1"/>
              <a:t>hơn</a:t>
            </a:r>
            <a:r>
              <a:rPr lang="en-US" dirty="0"/>
              <a:t> </a:t>
            </a:r>
            <a:r>
              <a:rPr lang="en-US" dirty="0" err="1"/>
              <a:t>là</a:t>
            </a:r>
            <a:r>
              <a:rPr lang="en-US" dirty="0"/>
              <a:t> cam </a:t>
            </a:r>
            <a:r>
              <a:rPr lang="en-US" dirty="0" err="1"/>
              <a:t>kết</a:t>
            </a:r>
            <a:r>
              <a:rPr lang="en-US" dirty="0"/>
              <a:t>. </a:t>
            </a:r>
          </a:p>
          <a:p>
            <a:pPr lvl="1"/>
            <a:r>
              <a:rPr lang="en-US" dirty="0" err="1"/>
              <a:t>M</a:t>
            </a:r>
            <a:r>
              <a:rPr lang="en-US" dirty="0" err="1" smtClean="0"/>
              <a:t>ột</a:t>
            </a:r>
            <a:r>
              <a:rPr lang="en-US" dirty="0" smtClean="0"/>
              <a:t> </a:t>
            </a:r>
            <a:r>
              <a:rPr lang="en-US" dirty="0" err="1"/>
              <a:t>câu</a:t>
            </a:r>
            <a:r>
              <a:rPr lang="en-US" dirty="0"/>
              <a:t> </a:t>
            </a:r>
            <a:r>
              <a:rPr lang="en-US" dirty="0" err="1"/>
              <a:t>tóm</a:t>
            </a:r>
            <a:r>
              <a:rPr lang="en-US" dirty="0"/>
              <a:t> </a:t>
            </a:r>
            <a:r>
              <a:rPr lang="en-US" dirty="0" err="1"/>
              <a:t>tắt</a:t>
            </a:r>
            <a:r>
              <a:rPr lang="en-US" dirty="0"/>
              <a:t> </a:t>
            </a:r>
            <a:r>
              <a:rPr lang="en-US" dirty="0" err="1"/>
              <a:t>và</a:t>
            </a:r>
            <a:r>
              <a:rPr lang="en-US" dirty="0"/>
              <a:t> </a:t>
            </a:r>
            <a:r>
              <a:rPr lang="en-US" dirty="0" err="1"/>
              <a:t>một</a:t>
            </a:r>
            <a:r>
              <a:rPr lang="en-US" dirty="0"/>
              <a:t> </a:t>
            </a:r>
            <a:r>
              <a:rPr lang="en-US" dirty="0" err="1"/>
              <a:t>câu</a:t>
            </a:r>
            <a:r>
              <a:rPr lang="en-US" dirty="0"/>
              <a:t> </a:t>
            </a:r>
            <a:r>
              <a:rPr lang="en-US" dirty="0" err="1"/>
              <a:t>hỏi</a:t>
            </a:r>
            <a:r>
              <a:rPr lang="en-US" dirty="0"/>
              <a:t> </a:t>
            </a:r>
            <a:r>
              <a:rPr lang="en-US" dirty="0" err="1"/>
              <a:t>quan</a:t>
            </a:r>
            <a:r>
              <a:rPr lang="en-US" dirty="0"/>
              <a:t> </a:t>
            </a:r>
            <a:r>
              <a:rPr lang="en-US" dirty="0" err="1"/>
              <a:t>trọng</a:t>
            </a:r>
            <a:r>
              <a:rPr lang="en-US" dirty="0"/>
              <a:t> </a:t>
            </a:r>
            <a:r>
              <a:rPr lang="en-US" dirty="0" err="1"/>
              <a:t>để</a:t>
            </a:r>
            <a:r>
              <a:rPr lang="en-US" dirty="0"/>
              <a:t> </a:t>
            </a:r>
            <a:r>
              <a:rPr lang="en-US" dirty="0" err="1"/>
              <a:t>củng</a:t>
            </a:r>
            <a:r>
              <a:rPr lang="en-US" dirty="0"/>
              <a:t> </a:t>
            </a:r>
            <a:r>
              <a:rPr lang="en-US" dirty="0" err="1"/>
              <a:t>cố</a:t>
            </a:r>
            <a:r>
              <a:rPr lang="en-US" dirty="0"/>
              <a:t> cam </a:t>
            </a:r>
            <a:r>
              <a:rPr lang="en-US" dirty="0" err="1"/>
              <a:t>kết</a:t>
            </a:r>
            <a:r>
              <a:rPr lang="en-US" dirty="0"/>
              <a:t>.</a:t>
            </a:r>
          </a:p>
          <a:p>
            <a:r>
              <a:rPr lang="en-US" sz="2000" b="1" dirty="0"/>
              <a:t>Cam </a:t>
            </a:r>
            <a:r>
              <a:rPr lang="en-US" sz="2000" b="1" dirty="0" err="1"/>
              <a:t>kết</a:t>
            </a:r>
            <a:r>
              <a:rPr lang="en-US" sz="2000" b="1" dirty="0"/>
              <a:t> </a:t>
            </a:r>
            <a:r>
              <a:rPr lang="en-US" sz="2000" b="1" dirty="0" err="1"/>
              <a:t>ngầm</a:t>
            </a:r>
            <a:endParaRPr lang="en-US" sz="2000" b="1" dirty="0"/>
          </a:p>
          <a:p>
            <a:r>
              <a:rPr lang="en-US" sz="2000" b="1" dirty="0" err="1"/>
              <a:t>Hỗ</a:t>
            </a:r>
            <a:r>
              <a:rPr lang="en-US" sz="2000" b="1" dirty="0"/>
              <a:t> </a:t>
            </a:r>
            <a:r>
              <a:rPr lang="en-US" sz="2000" b="1" dirty="0" err="1"/>
              <a:t>trợ</a:t>
            </a:r>
            <a:r>
              <a:rPr lang="en-US" sz="2000" b="1" dirty="0"/>
              <a:t> </a:t>
            </a:r>
            <a:r>
              <a:rPr lang="en-US" sz="2000" b="1" dirty="0" err="1"/>
              <a:t>củng</a:t>
            </a:r>
            <a:r>
              <a:rPr lang="en-US" sz="2000" b="1" dirty="0"/>
              <a:t> </a:t>
            </a:r>
            <a:r>
              <a:rPr lang="en-US" sz="2000" b="1" dirty="0" err="1"/>
              <a:t>cố</a:t>
            </a:r>
            <a:r>
              <a:rPr lang="en-US" sz="2000" b="1" dirty="0"/>
              <a:t> cam </a:t>
            </a:r>
            <a:r>
              <a:rPr lang="en-US" sz="2000" b="1" dirty="0" err="1"/>
              <a:t>kết</a:t>
            </a:r>
            <a:endParaRPr lang="en-US" sz="2000" b="1" dirty="0"/>
          </a:p>
          <a:p>
            <a:pPr lvl="1"/>
            <a:r>
              <a:rPr lang="en-US" dirty="0" err="1" smtClean="0"/>
              <a:t>Hỏi</a:t>
            </a:r>
            <a:r>
              <a:rPr lang="en-US" dirty="0" smtClean="0"/>
              <a:t> </a:t>
            </a:r>
            <a:r>
              <a:rPr lang="en-US" dirty="0" err="1" smtClean="0"/>
              <a:t>thẳng</a:t>
            </a:r>
            <a:r>
              <a:rPr lang="en-US" dirty="0" smtClean="0"/>
              <a:t> TC</a:t>
            </a:r>
          </a:p>
          <a:p>
            <a:pPr lvl="1"/>
            <a:r>
              <a:rPr lang="en-US" dirty="0" err="1" smtClean="0"/>
              <a:t>Tuyên</a:t>
            </a:r>
            <a:r>
              <a:rPr lang="en-US" dirty="0" smtClean="0"/>
              <a:t> </a:t>
            </a:r>
            <a:r>
              <a:rPr lang="en-US" dirty="0" err="1" smtClean="0"/>
              <a:t>bố</a:t>
            </a:r>
            <a:r>
              <a:rPr lang="en-US" dirty="0" smtClean="0"/>
              <a:t> cam </a:t>
            </a:r>
            <a:r>
              <a:rPr lang="en-US" dirty="0" err="1" smtClean="0"/>
              <a:t>kết</a:t>
            </a:r>
            <a:r>
              <a:rPr lang="en-US" dirty="0" smtClean="0"/>
              <a:t> </a:t>
            </a:r>
            <a:r>
              <a:rPr lang="en-US" dirty="0" err="1" smtClean="0"/>
              <a:t>với</a:t>
            </a:r>
            <a:r>
              <a:rPr lang="en-US" dirty="0" smtClean="0"/>
              <a:t> </a:t>
            </a:r>
            <a:r>
              <a:rPr lang="en-US" dirty="0" err="1" smtClean="0"/>
              <a:t>người</a:t>
            </a:r>
            <a:r>
              <a:rPr lang="en-US" dirty="0" smtClean="0"/>
              <a:t> </a:t>
            </a:r>
            <a:r>
              <a:rPr lang="en-US" dirty="0" err="1" smtClean="0"/>
              <a:t>khác</a:t>
            </a:r>
            <a:r>
              <a:rPr lang="en-US" dirty="0" smtClean="0"/>
              <a:t>; </a:t>
            </a:r>
            <a:r>
              <a:rPr lang="en-US" dirty="0" err="1" smtClean="0"/>
              <a:t>yêu</a:t>
            </a:r>
            <a:r>
              <a:rPr lang="en-US" dirty="0" smtClean="0"/>
              <a:t> </a:t>
            </a:r>
            <a:r>
              <a:rPr lang="en-US" dirty="0" err="1" smtClean="0"/>
              <a:t>cầu</a:t>
            </a:r>
            <a:r>
              <a:rPr lang="en-US" dirty="0" smtClean="0"/>
              <a:t> </a:t>
            </a:r>
            <a:r>
              <a:rPr lang="en-US" dirty="0" err="1" smtClean="0"/>
              <a:t>cụ</a:t>
            </a:r>
            <a:r>
              <a:rPr lang="en-US" dirty="0" smtClean="0"/>
              <a:t> </a:t>
            </a:r>
            <a:r>
              <a:rPr lang="en-US" dirty="0" err="1" smtClean="0"/>
              <a:t>thể</a:t>
            </a:r>
            <a:r>
              <a:rPr lang="en-US" dirty="0" smtClean="0"/>
              <a:t> </a:t>
            </a:r>
            <a:r>
              <a:rPr lang="en-US" dirty="0" err="1" smtClean="0"/>
              <a:t>người</a:t>
            </a:r>
            <a:r>
              <a:rPr lang="en-US" dirty="0" smtClean="0"/>
              <a:t> </a:t>
            </a:r>
            <a:r>
              <a:rPr lang="en-US" dirty="0" err="1" smtClean="0"/>
              <a:t>khác</a:t>
            </a:r>
            <a:r>
              <a:rPr lang="en-US" dirty="0" smtClean="0"/>
              <a:t> </a:t>
            </a:r>
            <a:r>
              <a:rPr lang="en-US" dirty="0" err="1" smtClean="0"/>
              <a:t>giúp</a:t>
            </a:r>
            <a:r>
              <a:rPr lang="en-US" dirty="0" smtClean="0"/>
              <a:t> </a:t>
            </a:r>
            <a:r>
              <a:rPr lang="en-US" dirty="0" err="1" smtClean="0"/>
              <a:t>đỡ</a:t>
            </a:r>
            <a:r>
              <a:rPr lang="en-US" dirty="0" smtClean="0"/>
              <a:t> </a:t>
            </a:r>
            <a:r>
              <a:rPr lang="en-US" dirty="0" err="1" smtClean="0"/>
              <a:t>và</a:t>
            </a:r>
            <a:r>
              <a:rPr lang="en-US" dirty="0" smtClean="0"/>
              <a:t> </a:t>
            </a:r>
            <a:r>
              <a:rPr lang="en-US" dirty="0" err="1" smtClean="0"/>
              <a:t>ủng</a:t>
            </a:r>
            <a:r>
              <a:rPr lang="en-US" dirty="0" smtClean="0"/>
              <a:t> </a:t>
            </a:r>
            <a:r>
              <a:rPr lang="en-US" dirty="0" err="1" smtClean="0"/>
              <a:t>hộ</a:t>
            </a:r>
            <a:r>
              <a:rPr lang="en-US" dirty="0" smtClean="0"/>
              <a:t>.</a:t>
            </a:r>
          </a:p>
          <a:p>
            <a:pPr lvl="1"/>
            <a:r>
              <a:rPr lang="en-US" dirty="0" err="1" smtClean="0"/>
              <a:t>Tự</a:t>
            </a:r>
            <a:r>
              <a:rPr lang="en-US" dirty="0" smtClean="0"/>
              <a:t> </a:t>
            </a:r>
            <a:r>
              <a:rPr lang="en-US" dirty="0" err="1" smtClean="0"/>
              <a:t>giám</a:t>
            </a:r>
            <a:r>
              <a:rPr lang="en-US" dirty="0" smtClean="0"/>
              <a:t> </a:t>
            </a:r>
            <a:r>
              <a:rPr lang="en-US" dirty="0" err="1" smtClean="0"/>
              <a:t>sát</a:t>
            </a:r>
            <a:r>
              <a:rPr lang="en-US" dirty="0" smtClean="0"/>
              <a:t> </a:t>
            </a:r>
            <a:r>
              <a:rPr lang="en-US" dirty="0" err="1" smtClean="0"/>
              <a:t>như</a:t>
            </a:r>
            <a:r>
              <a:rPr lang="en-US" dirty="0" smtClean="0"/>
              <a:t> </a:t>
            </a:r>
            <a:r>
              <a:rPr lang="en-US" dirty="0" err="1" smtClean="0"/>
              <a:t>nhật</a:t>
            </a:r>
            <a:r>
              <a:rPr lang="en-US" dirty="0" smtClean="0"/>
              <a:t> </a:t>
            </a:r>
            <a:r>
              <a:rPr lang="en-US" dirty="0" err="1" smtClean="0"/>
              <a:t>ký</a:t>
            </a:r>
            <a:r>
              <a:rPr lang="en-US" dirty="0" smtClean="0"/>
              <a:t>, </a:t>
            </a:r>
            <a:r>
              <a:rPr lang="en-US" dirty="0" err="1" smtClean="0"/>
              <a:t>ghi</a:t>
            </a:r>
            <a:r>
              <a:rPr lang="en-US" dirty="0" smtClean="0"/>
              <a:t> </a:t>
            </a:r>
            <a:r>
              <a:rPr lang="en-US" dirty="0" err="1" smtClean="0"/>
              <a:t>chép</a:t>
            </a:r>
            <a:r>
              <a:rPr lang="en-US" dirty="0" smtClean="0"/>
              <a:t>, </a:t>
            </a:r>
            <a:r>
              <a:rPr lang="en-US" dirty="0" err="1" smtClean="0"/>
              <a:t>đếm</a:t>
            </a:r>
            <a:r>
              <a:rPr lang="en-US" dirty="0" smtClean="0"/>
              <a:t>, </a:t>
            </a:r>
            <a:r>
              <a:rPr lang="en-US" dirty="0" err="1" smtClean="0"/>
              <a:t>ghi</a:t>
            </a:r>
            <a:r>
              <a:rPr lang="en-US" dirty="0" smtClean="0"/>
              <a:t> </a:t>
            </a:r>
            <a:r>
              <a:rPr lang="en-US" dirty="0" err="1" smtClean="0"/>
              <a:t>lại</a:t>
            </a:r>
            <a:r>
              <a:rPr lang="en-US" dirty="0" smtClean="0"/>
              <a:t> </a:t>
            </a:r>
            <a:r>
              <a:rPr lang="en-US" dirty="0" err="1" smtClean="0"/>
              <a:t>những</a:t>
            </a:r>
            <a:r>
              <a:rPr lang="en-US" dirty="0" smtClean="0"/>
              <a:t> </a:t>
            </a:r>
            <a:r>
              <a:rPr lang="en-US" dirty="0" err="1" smtClean="0"/>
              <a:t>suy</a:t>
            </a:r>
            <a:r>
              <a:rPr lang="en-US" dirty="0" smtClean="0"/>
              <a:t> </a:t>
            </a:r>
            <a:r>
              <a:rPr lang="en-US" dirty="0" err="1" smtClean="0"/>
              <a:t>nghĩ</a:t>
            </a:r>
            <a:r>
              <a:rPr lang="en-US" dirty="0" smtClean="0"/>
              <a:t> </a:t>
            </a:r>
            <a:r>
              <a:rPr lang="en-US" dirty="0" err="1" smtClean="0"/>
              <a:t>cụ</a:t>
            </a:r>
            <a:r>
              <a:rPr lang="en-US" dirty="0" smtClean="0"/>
              <a:t> </a:t>
            </a:r>
            <a:r>
              <a:rPr lang="en-US" dirty="0" err="1" smtClean="0"/>
              <a:t>thể</a:t>
            </a:r>
            <a:r>
              <a:rPr lang="en-US" dirty="0" smtClean="0"/>
              <a:t>. </a:t>
            </a:r>
            <a:r>
              <a:rPr lang="en-US" dirty="0" err="1" smtClean="0"/>
              <a:t>Giữ</a:t>
            </a:r>
            <a:r>
              <a:rPr lang="en-US" dirty="0" smtClean="0"/>
              <a:t> </a:t>
            </a:r>
            <a:r>
              <a:rPr lang="en-US" dirty="0" err="1" smtClean="0"/>
              <a:t>hồ</a:t>
            </a:r>
            <a:r>
              <a:rPr lang="en-US" dirty="0" smtClean="0"/>
              <a:t> </a:t>
            </a:r>
            <a:r>
              <a:rPr lang="en-US" dirty="0" err="1" smtClean="0"/>
              <a:t>sơ</a:t>
            </a:r>
            <a:r>
              <a:rPr lang="en-US" dirty="0" smtClean="0"/>
              <a:t> chi </a:t>
            </a:r>
            <a:r>
              <a:rPr lang="en-US" dirty="0" err="1" smtClean="0"/>
              <a:t>tiết</a:t>
            </a:r>
            <a:r>
              <a:rPr lang="en-US" dirty="0" smtClean="0"/>
              <a:t> </a:t>
            </a:r>
            <a:r>
              <a:rPr lang="en-US" dirty="0" err="1" smtClean="0"/>
              <a:t>về</a:t>
            </a:r>
            <a:r>
              <a:rPr lang="en-US" dirty="0" smtClean="0"/>
              <a:t> </a:t>
            </a:r>
            <a:r>
              <a:rPr lang="en-US" dirty="0" err="1" smtClean="0"/>
              <a:t>mỗi</a:t>
            </a:r>
            <a:r>
              <a:rPr lang="en-US" dirty="0" smtClean="0"/>
              <a:t> </a:t>
            </a:r>
            <a:r>
              <a:rPr lang="en-US" dirty="0" err="1" smtClean="0"/>
              <a:t>thức</a:t>
            </a:r>
            <a:r>
              <a:rPr lang="en-US" dirty="0" smtClean="0"/>
              <a:t> </a:t>
            </a:r>
            <a:r>
              <a:rPr lang="en-US" dirty="0" err="1" smtClean="0"/>
              <a:t>uống</a:t>
            </a:r>
            <a:r>
              <a:rPr lang="en-US" dirty="0" smtClean="0"/>
              <a:t> </a:t>
            </a:r>
            <a:r>
              <a:rPr lang="en-US" dirty="0" err="1" smtClean="0"/>
              <a:t>có</a:t>
            </a:r>
            <a:r>
              <a:rPr lang="en-US" dirty="0" smtClean="0"/>
              <a:t> </a:t>
            </a:r>
            <a:r>
              <a:rPr lang="en-US" dirty="0" err="1" smtClean="0"/>
              <a:t>chứa</a:t>
            </a:r>
            <a:r>
              <a:rPr lang="en-US" dirty="0"/>
              <a:t> </a:t>
            </a:r>
            <a:r>
              <a:rPr lang="en-US" dirty="0" err="1"/>
              <a:t>cồn</a:t>
            </a:r>
            <a:r>
              <a:rPr lang="en-US" dirty="0"/>
              <a:t>.</a:t>
            </a:r>
            <a:endParaRPr lang="en-US" dirty="0" smtClean="0"/>
          </a:p>
          <a:p>
            <a:pPr lvl="1"/>
            <a:r>
              <a:rPr lang="en-US" dirty="0" err="1" smtClean="0"/>
              <a:t>Yêu</a:t>
            </a:r>
            <a:r>
              <a:rPr lang="en-US" dirty="0" smtClean="0"/>
              <a:t> </a:t>
            </a:r>
            <a:r>
              <a:rPr lang="en-US" dirty="0" err="1" smtClean="0"/>
              <a:t>cầu</a:t>
            </a:r>
            <a:r>
              <a:rPr lang="en-US" dirty="0" smtClean="0"/>
              <a:t> </a:t>
            </a:r>
            <a:r>
              <a:rPr lang="en-US" dirty="0" err="1" smtClean="0"/>
              <a:t>người</a:t>
            </a:r>
            <a:r>
              <a:rPr lang="en-US" dirty="0" smtClean="0"/>
              <a:t> </a:t>
            </a:r>
            <a:r>
              <a:rPr lang="en-US" dirty="0" err="1" smtClean="0"/>
              <a:t>khác</a:t>
            </a:r>
            <a:r>
              <a:rPr lang="en-US" dirty="0" smtClean="0"/>
              <a:t> </a:t>
            </a:r>
            <a:r>
              <a:rPr lang="en-US" dirty="0" err="1" smtClean="0"/>
              <a:t>giám</a:t>
            </a:r>
            <a:r>
              <a:rPr lang="en-US" dirty="0" smtClean="0"/>
              <a:t> </a:t>
            </a:r>
            <a:r>
              <a:rPr lang="en-US" dirty="0" err="1" smtClean="0"/>
              <a:t>sát</a:t>
            </a:r>
            <a:r>
              <a:rPr lang="en-US" dirty="0" smtClean="0"/>
              <a:t>.</a:t>
            </a:r>
            <a:endParaRPr lang="en-US" b="1" dirty="0" smtClean="0"/>
          </a:p>
          <a:p>
            <a:r>
              <a:rPr lang="en-US" sz="2000" b="1" dirty="0" err="1" smtClean="0"/>
              <a:t>Tìm</a:t>
            </a:r>
            <a:r>
              <a:rPr lang="en-US" sz="2000" b="1" dirty="0" smtClean="0"/>
              <a:t> </a:t>
            </a:r>
            <a:r>
              <a:rPr lang="en-US" sz="2000" b="1" dirty="0" err="1"/>
              <a:t>hiểu</a:t>
            </a:r>
            <a:r>
              <a:rPr lang="en-US" sz="2000" b="1" dirty="0"/>
              <a:t> </a:t>
            </a:r>
            <a:r>
              <a:rPr lang="en-US" sz="2000" b="1" dirty="0" err="1"/>
              <a:t>khó</a:t>
            </a:r>
            <a:r>
              <a:rPr lang="en-US" sz="2000" b="1" dirty="0"/>
              <a:t> </a:t>
            </a:r>
            <a:r>
              <a:rPr lang="en-US" sz="2000" b="1" dirty="0" err="1"/>
              <a:t>khăn</a:t>
            </a:r>
            <a:r>
              <a:rPr lang="en-US" sz="2000" b="1" dirty="0"/>
              <a:t> </a:t>
            </a:r>
            <a:r>
              <a:rPr lang="en-US" sz="2000" b="1" dirty="0" err="1" smtClean="0"/>
              <a:t>tiềm</a:t>
            </a:r>
            <a:r>
              <a:rPr lang="en-US" sz="2000" b="1" dirty="0"/>
              <a:t> </a:t>
            </a:r>
            <a:r>
              <a:rPr lang="en-US" sz="2000" b="1" dirty="0" err="1" smtClean="0"/>
              <a:t>ẩn</a:t>
            </a:r>
            <a:endParaRPr lang="en-US" sz="2000" b="1" dirty="0"/>
          </a:p>
          <a:p>
            <a:endParaRPr lang="en-US" sz="2000" b="1" dirty="0"/>
          </a:p>
          <a:p>
            <a:endParaRPr lang="en-US" sz="2000" b="1"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GĐ LẬP KẾ HOẠCH</a:t>
            </a:r>
            <a:r>
              <a:rPr lang="en-US" sz="3600" dirty="0"/>
              <a:t/>
            </a:r>
            <a:br>
              <a:rPr lang="en-US" sz="3600" dirty="0"/>
            </a:br>
            <a:r>
              <a:rPr lang="en-US" sz="3200" dirty="0" smtClean="0"/>
              <a:t>HỖ TRỢ </a:t>
            </a:r>
            <a:r>
              <a:rPr lang="en-US" sz="3200" dirty="0"/>
              <a:t>DUY TRÌ </a:t>
            </a:r>
          </a:p>
        </p:txBody>
      </p:sp>
      <p:sp>
        <p:nvSpPr>
          <p:cNvPr id="3" name="Content Placeholder 2"/>
          <p:cNvSpPr>
            <a:spLocks noGrp="1"/>
          </p:cNvSpPr>
          <p:nvPr>
            <p:ph idx="1"/>
          </p:nvPr>
        </p:nvSpPr>
        <p:spPr/>
        <p:txBody>
          <a:bodyPr>
            <a:normAutofit/>
          </a:bodyPr>
          <a:lstStyle/>
          <a:p>
            <a:r>
              <a:rPr lang="en-US" sz="3200" dirty="0" err="1"/>
              <a:t>Trở</a:t>
            </a:r>
            <a:r>
              <a:rPr lang="en-US" sz="3200" dirty="0"/>
              <a:t> </a:t>
            </a:r>
            <a:r>
              <a:rPr lang="en-US" sz="3200" dirty="0" err="1"/>
              <a:t>lại</a:t>
            </a:r>
            <a:r>
              <a:rPr lang="en-US" sz="3200" dirty="0"/>
              <a:t> </a:t>
            </a:r>
            <a:r>
              <a:rPr lang="en-US" sz="3200" dirty="0" err="1"/>
              <a:t>c</a:t>
            </a:r>
            <a:r>
              <a:rPr lang="en-US" sz="3200" dirty="0" err="1" smtClean="0"/>
              <a:t>ủng</a:t>
            </a:r>
            <a:r>
              <a:rPr lang="en-US" sz="3200" dirty="0" smtClean="0"/>
              <a:t> </a:t>
            </a:r>
            <a:r>
              <a:rPr lang="en-US" sz="3200" dirty="0" err="1"/>
              <a:t>cố</a:t>
            </a:r>
            <a:r>
              <a:rPr lang="en-US" sz="3200" dirty="0"/>
              <a:t> </a:t>
            </a:r>
            <a:r>
              <a:rPr lang="en-US" sz="3200" dirty="0" err="1"/>
              <a:t>giai</a:t>
            </a:r>
            <a:r>
              <a:rPr lang="en-US" sz="3200" dirty="0"/>
              <a:t> </a:t>
            </a:r>
            <a:r>
              <a:rPr lang="en-US" sz="3200" dirty="0" err="1"/>
              <a:t>đoạn</a:t>
            </a:r>
            <a:r>
              <a:rPr lang="en-US" sz="3200" dirty="0"/>
              <a:t> </a:t>
            </a:r>
            <a:r>
              <a:rPr lang="en-US" sz="3200" dirty="0" err="1"/>
              <a:t>nào</a:t>
            </a:r>
            <a:r>
              <a:rPr lang="en-US" sz="3200" dirty="0"/>
              <a:t> </a:t>
            </a:r>
            <a:r>
              <a:rPr lang="en-US" sz="3200" dirty="0" err="1"/>
              <a:t>cần</a:t>
            </a:r>
            <a:r>
              <a:rPr lang="en-US" sz="3200" dirty="0"/>
              <a:t> </a:t>
            </a:r>
            <a:r>
              <a:rPr lang="en-US" sz="3200" dirty="0" err="1"/>
              <a:t>thiết</a:t>
            </a:r>
            <a:endParaRPr lang="en-US" sz="3200" dirty="0"/>
          </a:p>
          <a:p>
            <a:endParaRPr lang="en-US" sz="3200" dirty="0"/>
          </a:p>
          <a:p>
            <a:r>
              <a:rPr lang="en-US" sz="3200" dirty="0" err="1"/>
              <a:t>Tiếp</a:t>
            </a:r>
            <a:r>
              <a:rPr lang="en-US" sz="3200" dirty="0"/>
              <a:t> </a:t>
            </a:r>
            <a:r>
              <a:rPr lang="en-US" sz="3200" dirty="0" err="1"/>
              <a:t>tục</a:t>
            </a:r>
            <a:r>
              <a:rPr lang="en-US" sz="3200" dirty="0"/>
              <a:t> </a:t>
            </a:r>
            <a:r>
              <a:rPr lang="en-US" sz="3200" dirty="0" err="1"/>
              <a:t>tinh</a:t>
            </a:r>
            <a:r>
              <a:rPr lang="en-US" sz="3200" dirty="0"/>
              <a:t> </a:t>
            </a:r>
            <a:r>
              <a:rPr lang="en-US" sz="3200" dirty="0" err="1"/>
              <a:t>thần</a:t>
            </a:r>
            <a:r>
              <a:rPr lang="en-US" sz="3200" dirty="0"/>
              <a:t> </a:t>
            </a:r>
            <a:r>
              <a:rPr lang="en-US" sz="3200" dirty="0" err="1"/>
              <a:t>và</a:t>
            </a:r>
            <a:r>
              <a:rPr lang="en-US" sz="3200" dirty="0"/>
              <a:t> </a:t>
            </a:r>
            <a:r>
              <a:rPr lang="en-US" sz="3200" dirty="0" err="1"/>
              <a:t>kỹ</a:t>
            </a:r>
            <a:r>
              <a:rPr lang="en-US" sz="3200" dirty="0"/>
              <a:t> </a:t>
            </a:r>
            <a:r>
              <a:rPr lang="en-US" sz="3200" dirty="0" err="1"/>
              <a:t>năng</a:t>
            </a:r>
            <a:r>
              <a:rPr lang="en-US" sz="3200" dirty="0"/>
              <a:t> PVTĐL</a:t>
            </a:r>
          </a:p>
          <a:p>
            <a:endParaRPr lang="en-US" sz="3200" dirty="0"/>
          </a:p>
          <a:p>
            <a:r>
              <a:rPr lang="en-US" sz="3200" dirty="0" err="1"/>
              <a:t>Lồng</a:t>
            </a:r>
            <a:r>
              <a:rPr lang="en-US" sz="3200" dirty="0"/>
              <a:t> </a:t>
            </a:r>
            <a:r>
              <a:rPr lang="en-US" sz="3200" dirty="0" err="1"/>
              <a:t>ghép</a:t>
            </a:r>
            <a:r>
              <a:rPr lang="en-US" sz="3200" dirty="0"/>
              <a:t> PVTĐL </a:t>
            </a:r>
            <a:r>
              <a:rPr lang="en-US" sz="3200" dirty="0" err="1"/>
              <a:t>vào</a:t>
            </a:r>
            <a:r>
              <a:rPr lang="en-US" sz="3200" dirty="0"/>
              <a:t> </a:t>
            </a:r>
            <a:r>
              <a:rPr lang="en-US" sz="3200" dirty="0" err="1"/>
              <a:t>các</a:t>
            </a:r>
            <a:r>
              <a:rPr lang="en-US" sz="3200" dirty="0"/>
              <a:t> </a:t>
            </a:r>
            <a:r>
              <a:rPr lang="en-US" sz="3200" dirty="0" err="1"/>
              <a:t>phương</a:t>
            </a:r>
            <a:r>
              <a:rPr lang="en-US" sz="3200" dirty="0"/>
              <a:t> </a:t>
            </a:r>
            <a:r>
              <a:rPr lang="en-US" sz="3200" dirty="0" err="1"/>
              <a:t>pháp</a:t>
            </a:r>
            <a:r>
              <a:rPr lang="en-US" sz="3200" dirty="0"/>
              <a:t> </a:t>
            </a:r>
            <a:r>
              <a:rPr lang="en-US" sz="3200" dirty="0" err="1"/>
              <a:t>khác</a:t>
            </a:r>
            <a:endParaRPr lang="en-US" sz="3200" dirty="0"/>
          </a:p>
          <a:p>
            <a:endParaRPr lang="en-US" sz="3200" dirty="0"/>
          </a:p>
        </p:txBody>
      </p:sp>
      <p:sp>
        <p:nvSpPr>
          <p:cNvPr id="4" name="Rectangle 3"/>
          <p:cNvSpPr/>
          <p:nvPr/>
        </p:nvSpPr>
        <p:spPr>
          <a:xfrm>
            <a:off x="2286000" y="-3542136"/>
            <a:ext cx="4572000" cy="646331"/>
          </a:xfrm>
          <a:prstGeom prst="rect">
            <a:avLst/>
          </a:prstGeom>
        </p:spPr>
        <p:txBody>
          <a:bodyPr>
            <a:spAutoFit/>
          </a:bodyPr>
          <a:lstStyle/>
          <a:p>
            <a:endParaRPr lang="en-US" dirty="0"/>
          </a:p>
          <a:p>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GĐ LẬP KẾ HOẠCH</a:t>
            </a:r>
            <a:br>
              <a:rPr lang="en-US" dirty="0" smtClean="0"/>
            </a:br>
            <a:r>
              <a:rPr lang="en-US" sz="3600" dirty="0" smtClean="0"/>
              <a:t>TĂNG C</a:t>
            </a:r>
            <a:r>
              <a:rPr lang="vi-VN" sz="3600" dirty="0" smtClean="0"/>
              <a:t>ƯỜNG</a:t>
            </a:r>
            <a:r>
              <a:rPr lang="en-US" sz="3600" dirty="0" smtClean="0"/>
              <a:t> ĐỘNG L</a:t>
            </a:r>
            <a:r>
              <a:rPr lang="vi-VN" sz="3600" dirty="0" smtClean="0"/>
              <a:t>ỰC</a:t>
            </a:r>
            <a:endParaRPr lang="en-US" dirty="0"/>
          </a:p>
        </p:txBody>
      </p:sp>
      <p:sp>
        <p:nvSpPr>
          <p:cNvPr id="3" name="Content Placeholder 2"/>
          <p:cNvSpPr>
            <a:spLocks noGrp="1"/>
          </p:cNvSpPr>
          <p:nvPr>
            <p:ph idx="1"/>
          </p:nvPr>
        </p:nvSpPr>
        <p:spPr>
          <a:xfrm>
            <a:off x="307073" y="1633316"/>
            <a:ext cx="7963469" cy="4590063"/>
          </a:xfrm>
        </p:spPr>
        <p:txBody>
          <a:bodyPr>
            <a:normAutofit/>
          </a:bodyPr>
          <a:lstStyle/>
          <a:p>
            <a:pPr marL="114300" indent="0">
              <a:buNone/>
            </a:pPr>
            <a:r>
              <a:rPr lang="en-US" sz="2400" dirty="0"/>
              <a:t> </a:t>
            </a:r>
            <a:r>
              <a:rPr lang="en-US" sz="2400" b="1" dirty="0" smtClean="0"/>
              <a:t>- </a:t>
            </a:r>
            <a:r>
              <a:rPr lang="en-US" sz="2400" b="1" dirty="0" err="1"/>
              <a:t>Như</a:t>
            </a:r>
            <a:r>
              <a:rPr lang="en-US" sz="2400" b="1" dirty="0"/>
              <a:t> </a:t>
            </a:r>
            <a:r>
              <a:rPr lang="en-US" sz="2400" b="1" dirty="0" err="1"/>
              <a:t>tôi</a:t>
            </a:r>
            <a:r>
              <a:rPr lang="en-US" sz="2400" b="1" dirty="0"/>
              <a:t> </a:t>
            </a:r>
            <a:r>
              <a:rPr lang="en-US" sz="2400" b="1" dirty="0" err="1"/>
              <a:t>đã</a:t>
            </a:r>
            <a:r>
              <a:rPr lang="en-US" sz="2400" b="1" dirty="0"/>
              <a:t> </a:t>
            </a:r>
            <a:r>
              <a:rPr lang="en-US" sz="2400" b="1" dirty="0" err="1"/>
              <a:t>nói</a:t>
            </a:r>
            <a:r>
              <a:rPr lang="en-US" sz="2400" b="1" dirty="0"/>
              <a:t>, </a:t>
            </a:r>
            <a:r>
              <a:rPr lang="en-US" sz="2400" b="1" dirty="0" err="1"/>
              <a:t>cách</a:t>
            </a:r>
            <a:r>
              <a:rPr lang="en-US" sz="2400" b="1" dirty="0"/>
              <a:t> </a:t>
            </a:r>
            <a:r>
              <a:rPr lang="en-US" sz="2400" b="1" dirty="0" err="1" smtClean="0"/>
              <a:t>anh</a:t>
            </a:r>
            <a:r>
              <a:rPr lang="en-US" sz="2400" b="1" dirty="0" smtClean="0"/>
              <a:t> </a:t>
            </a:r>
            <a:r>
              <a:rPr lang="en-US" sz="2400" b="1" dirty="0" err="1"/>
              <a:t>uống</a:t>
            </a:r>
            <a:r>
              <a:rPr lang="en-US" sz="2400" b="1" dirty="0"/>
              <a:t> </a:t>
            </a:r>
            <a:r>
              <a:rPr lang="en-US" sz="2400" b="1" dirty="0" err="1"/>
              <a:t>bia</a:t>
            </a:r>
            <a:r>
              <a:rPr lang="en-US" sz="2400" b="1" dirty="0"/>
              <a:t> </a:t>
            </a:r>
            <a:r>
              <a:rPr lang="en-US" sz="2400" b="1" dirty="0" err="1"/>
              <a:t>ảnh</a:t>
            </a:r>
            <a:r>
              <a:rPr lang="en-US" sz="2400" b="1" dirty="0"/>
              <a:t> </a:t>
            </a:r>
            <a:r>
              <a:rPr lang="en-US" sz="2400" b="1" dirty="0" err="1"/>
              <a:t>hưởng</a:t>
            </a:r>
            <a:r>
              <a:rPr lang="en-US" sz="2400" b="1" dirty="0"/>
              <a:t> </a:t>
            </a:r>
            <a:r>
              <a:rPr lang="en-US" sz="2400" b="1" dirty="0" err="1"/>
              <a:t>đến</a:t>
            </a:r>
            <a:r>
              <a:rPr lang="en-US" sz="2400" b="1" dirty="0"/>
              <a:t> </a:t>
            </a:r>
            <a:r>
              <a:rPr lang="en-US" sz="2400" b="1" dirty="0" err="1"/>
              <a:t>hiệu</a:t>
            </a:r>
            <a:r>
              <a:rPr lang="en-US" sz="2400" b="1" dirty="0"/>
              <a:t> </a:t>
            </a:r>
            <a:r>
              <a:rPr lang="en-US" sz="2400" b="1" dirty="0" err="1"/>
              <a:t>quả</a:t>
            </a:r>
            <a:r>
              <a:rPr lang="en-US" sz="2400" b="1" dirty="0"/>
              <a:t> </a:t>
            </a:r>
            <a:r>
              <a:rPr lang="en-US" sz="2400" b="1" dirty="0" err="1"/>
              <a:t>kiểm</a:t>
            </a:r>
            <a:r>
              <a:rPr lang="en-US" sz="2400" b="1" dirty="0"/>
              <a:t> </a:t>
            </a:r>
            <a:r>
              <a:rPr lang="en-US" sz="2400" b="1" dirty="0" err="1"/>
              <a:t>soát</a:t>
            </a:r>
            <a:r>
              <a:rPr lang="en-US" sz="2400" b="1" dirty="0"/>
              <a:t> </a:t>
            </a:r>
            <a:r>
              <a:rPr lang="en-US" sz="2400" b="1" dirty="0" err="1"/>
              <a:t>bệnh</a:t>
            </a:r>
            <a:r>
              <a:rPr lang="en-US" sz="2400" b="1" dirty="0"/>
              <a:t> </a:t>
            </a:r>
            <a:r>
              <a:rPr lang="en-US" sz="2400" b="1" dirty="0" err="1"/>
              <a:t>tiểu</a:t>
            </a:r>
            <a:r>
              <a:rPr lang="en-US" sz="2400" b="1" dirty="0"/>
              <a:t> </a:t>
            </a:r>
            <a:r>
              <a:rPr lang="en-US" sz="2400" b="1" dirty="0" err="1"/>
              <a:t>đường</a:t>
            </a:r>
            <a:r>
              <a:rPr lang="en-US" sz="2400" b="1" dirty="0"/>
              <a:t>. </a:t>
            </a:r>
            <a:r>
              <a:rPr lang="en-US" sz="2400" b="1" dirty="0" err="1"/>
              <a:t>Vậy</a:t>
            </a:r>
            <a:r>
              <a:rPr lang="en-US" sz="2400" b="1" dirty="0"/>
              <a:t> </a:t>
            </a:r>
            <a:r>
              <a:rPr lang="en-US" sz="2400" b="1" dirty="0" err="1" smtClean="0"/>
              <a:t>anh</a:t>
            </a:r>
            <a:r>
              <a:rPr lang="en-US" sz="2400" b="1" dirty="0" smtClean="0"/>
              <a:t> </a:t>
            </a:r>
            <a:r>
              <a:rPr lang="en-US" sz="2400" b="1" dirty="0" err="1"/>
              <a:t>có</a:t>
            </a:r>
            <a:r>
              <a:rPr lang="en-US" sz="2400" b="1" dirty="0"/>
              <a:t> </a:t>
            </a:r>
            <a:r>
              <a:rPr lang="en-US" sz="2400" b="1" dirty="0" err="1"/>
              <a:t>thể</a:t>
            </a:r>
            <a:r>
              <a:rPr lang="en-US" sz="2400" b="1" dirty="0"/>
              <a:t> </a:t>
            </a:r>
            <a:r>
              <a:rPr lang="en-US" sz="2400" b="1" dirty="0" err="1"/>
              <a:t>cho</a:t>
            </a:r>
            <a:r>
              <a:rPr lang="en-US" sz="2400" b="1" dirty="0"/>
              <a:t> </a:t>
            </a:r>
            <a:r>
              <a:rPr lang="en-US" sz="2400" b="1" dirty="0" err="1"/>
              <a:t>tôi</a:t>
            </a:r>
            <a:r>
              <a:rPr lang="en-US" sz="2400" b="1" dirty="0"/>
              <a:t> </a:t>
            </a:r>
            <a:r>
              <a:rPr lang="en-US" sz="2400" b="1" dirty="0" err="1"/>
              <a:t>biết</a:t>
            </a:r>
            <a:r>
              <a:rPr lang="en-US" sz="2400" b="1" dirty="0"/>
              <a:t> </a:t>
            </a:r>
            <a:r>
              <a:rPr lang="en-US" sz="2400" b="1" dirty="0" err="1"/>
              <a:t>vì</a:t>
            </a:r>
            <a:r>
              <a:rPr lang="en-US" sz="2400" b="1" dirty="0"/>
              <a:t> </a:t>
            </a:r>
            <a:r>
              <a:rPr lang="en-US" sz="2400" b="1" dirty="0" err="1"/>
              <a:t>sao</a:t>
            </a:r>
            <a:r>
              <a:rPr lang="en-US" sz="2400" b="1" dirty="0"/>
              <a:t> </a:t>
            </a:r>
            <a:r>
              <a:rPr lang="en-US" sz="2400" b="1" dirty="0" err="1" smtClean="0"/>
              <a:t>anh</a:t>
            </a:r>
            <a:r>
              <a:rPr lang="en-US" sz="2400" b="1" dirty="0" smtClean="0"/>
              <a:t> </a:t>
            </a:r>
            <a:r>
              <a:rPr lang="en-US" sz="2400" b="1" dirty="0" err="1"/>
              <a:t>thích</a:t>
            </a:r>
            <a:r>
              <a:rPr lang="en-US" sz="2400" b="1" dirty="0"/>
              <a:t> </a:t>
            </a:r>
            <a:r>
              <a:rPr lang="en-US" sz="2400" b="1" dirty="0" err="1"/>
              <a:t>uống</a:t>
            </a:r>
            <a:r>
              <a:rPr lang="en-US" sz="2400" b="1" dirty="0"/>
              <a:t> </a:t>
            </a:r>
            <a:r>
              <a:rPr lang="en-US" sz="2400" b="1" dirty="0" err="1"/>
              <a:t>bia</a:t>
            </a:r>
            <a:r>
              <a:rPr lang="en-US" sz="2400" b="1" dirty="0"/>
              <a:t> </a:t>
            </a:r>
            <a:r>
              <a:rPr lang="en-US" sz="2400" b="1" dirty="0" err="1"/>
              <a:t>không</a:t>
            </a:r>
            <a:r>
              <a:rPr lang="en-US" sz="2400" b="1" dirty="0"/>
              <a:t>? </a:t>
            </a:r>
          </a:p>
          <a:p>
            <a:pPr>
              <a:buFontTx/>
              <a:buChar char="-"/>
            </a:pPr>
            <a:r>
              <a:rPr lang="en-US" sz="2400" dirty="0" err="1" smtClean="0"/>
              <a:t>Nó</a:t>
            </a:r>
            <a:r>
              <a:rPr lang="en-US" sz="2400" dirty="0" smtClean="0"/>
              <a:t> </a:t>
            </a:r>
            <a:r>
              <a:rPr lang="en-US" sz="2400" dirty="0" err="1"/>
              <a:t>giúp</a:t>
            </a:r>
            <a:r>
              <a:rPr lang="en-US" sz="2400" dirty="0"/>
              <a:t> </a:t>
            </a:r>
            <a:r>
              <a:rPr lang="en-US" sz="2400" dirty="0" err="1"/>
              <a:t>tôi</a:t>
            </a:r>
            <a:r>
              <a:rPr lang="en-US" sz="2400" dirty="0"/>
              <a:t> </a:t>
            </a:r>
            <a:r>
              <a:rPr lang="en-US" sz="2400" dirty="0" err="1"/>
              <a:t>thư</a:t>
            </a:r>
            <a:r>
              <a:rPr lang="en-US" sz="2400" dirty="0"/>
              <a:t> </a:t>
            </a:r>
            <a:r>
              <a:rPr lang="en-US" sz="2400" dirty="0" err="1"/>
              <a:t>giãn</a:t>
            </a:r>
            <a:r>
              <a:rPr lang="en-US" sz="2400" dirty="0"/>
              <a:t>. </a:t>
            </a:r>
            <a:r>
              <a:rPr lang="en-US" sz="2400" dirty="0" err="1"/>
              <a:t>Chúng</a:t>
            </a:r>
            <a:r>
              <a:rPr lang="en-US" sz="2400" dirty="0"/>
              <a:t> </a:t>
            </a:r>
            <a:r>
              <a:rPr lang="en-US" sz="2400" dirty="0" err="1"/>
              <a:t>tôi</a:t>
            </a:r>
            <a:r>
              <a:rPr lang="en-US" sz="2400" dirty="0"/>
              <a:t> </a:t>
            </a:r>
            <a:r>
              <a:rPr lang="en-US" sz="2400" dirty="0" err="1"/>
              <a:t>uống</a:t>
            </a:r>
            <a:r>
              <a:rPr lang="en-US" sz="2400" dirty="0"/>
              <a:t> </a:t>
            </a:r>
            <a:r>
              <a:rPr lang="en-US" sz="2400" dirty="0" err="1"/>
              <a:t>rất</a:t>
            </a:r>
            <a:r>
              <a:rPr lang="en-US" sz="2400" dirty="0"/>
              <a:t> </a:t>
            </a:r>
            <a:r>
              <a:rPr lang="en-US" sz="2400" dirty="0" err="1" smtClean="0"/>
              <a:t>th</a:t>
            </a:r>
            <a:r>
              <a:rPr lang="vi-VN" sz="2400" dirty="0"/>
              <a:t>ường</a:t>
            </a:r>
            <a:r>
              <a:rPr lang="en-US" sz="2400" dirty="0" smtClean="0"/>
              <a:t> </a:t>
            </a:r>
            <a:r>
              <a:rPr lang="en-US" sz="2400" dirty="0" err="1"/>
              <a:t>xuyên</a:t>
            </a:r>
            <a:r>
              <a:rPr lang="en-US" sz="2400" dirty="0" smtClean="0"/>
              <a:t>.</a:t>
            </a:r>
          </a:p>
          <a:p>
            <a:pPr marL="114300" indent="0">
              <a:buNone/>
            </a:pPr>
            <a:r>
              <a:rPr lang="en-US" sz="2400" dirty="0" smtClean="0"/>
              <a:t> </a:t>
            </a:r>
            <a:endParaRPr lang="en-US" sz="2400" dirty="0"/>
          </a:p>
          <a:p>
            <a:pPr marL="114300" indent="0">
              <a:buNone/>
            </a:pPr>
            <a:r>
              <a:rPr lang="en-US" sz="2400" b="1" dirty="0"/>
              <a:t>- </a:t>
            </a:r>
            <a:r>
              <a:rPr lang="en-US" sz="2400" b="1" dirty="0" err="1" smtClean="0"/>
              <a:t>Vậy</a:t>
            </a:r>
            <a:r>
              <a:rPr lang="en-US" sz="2400" b="1" dirty="0"/>
              <a:t> </a:t>
            </a:r>
            <a:r>
              <a:rPr lang="en-US" sz="2400" b="1" dirty="0" err="1" smtClean="0"/>
              <a:t>còn</a:t>
            </a:r>
            <a:r>
              <a:rPr lang="en-US" sz="2400" b="1" dirty="0" smtClean="0"/>
              <a:t> </a:t>
            </a:r>
            <a:r>
              <a:rPr lang="vi-VN" sz="2400" b="1" dirty="0" smtClean="0"/>
              <a:t>đ</a:t>
            </a:r>
            <a:r>
              <a:rPr lang="en-US" sz="2400" b="1" dirty="0" err="1" smtClean="0"/>
              <a:t>iều</a:t>
            </a:r>
            <a:r>
              <a:rPr lang="en-US" sz="2400" b="1" dirty="0"/>
              <a:t> </a:t>
            </a:r>
            <a:r>
              <a:rPr lang="en-US" sz="2400" b="1" dirty="0" err="1" smtClean="0"/>
              <a:t>gì</a:t>
            </a:r>
            <a:r>
              <a:rPr lang="en-US" sz="2400" b="1" dirty="0"/>
              <a:t> </a:t>
            </a:r>
            <a:r>
              <a:rPr lang="en-US" sz="2400" b="1" dirty="0" err="1" smtClean="0"/>
              <a:t>khiến</a:t>
            </a:r>
            <a:r>
              <a:rPr lang="en-US" sz="2400" b="1" dirty="0" smtClean="0"/>
              <a:t> </a:t>
            </a:r>
            <a:r>
              <a:rPr lang="en-US" sz="2400" b="1" dirty="0" err="1" smtClean="0"/>
              <a:t>anh</a:t>
            </a:r>
            <a:r>
              <a:rPr lang="en-US" sz="2400" b="1" dirty="0" smtClean="0"/>
              <a:t> </a:t>
            </a:r>
            <a:r>
              <a:rPr lang="en-US" sz="2400" b="1" dirty="0" err="1" smtClean="0"/>
              <a:t>anh</a:t>
            </a:r>
            <a:r>
              <a:rPr lang="en-US" sz="2400" b="1" dirty="0" smtClean="0"/>
              <a:t> </a:t>
            </a:r>
            <a:r>
              <a:rPr lang="en-US" sz="2400" b="1" dirty="0" err="1" smtClean="0"/>
              <a:t>không</a:t>
            </a:r>
            <a:r>
              <a:rPr lang="en-US" sz="2400" b="1" dirty="0"/>
              <a:t> </a:t>
            </a:r>
            <a:r>
              <a:rPr lang="en-US" sz="2400" b="1" dirty="0" err="1" smtClean="0"/>
              <a:t>thích</a:t>
            </a:r>
            <a:r>
              <a:rPr lang="en-US" sz="2400" b="1" dirty="0" smtClean="0"/>
              <a:t> </a:t>
            </a:r>
            <a:r>
              <a:rPr lang="en-US" sz="2400" b="1" dirty="0" err="1"/>
              <a:t>uống</a:t>
            </a:r>
            <a:r>
              <a:rPr lang="en-US" sz="2400" b="1" dirty="0"/>
              <a:t> </a:t>
            </a:r>
            <a:r>
              <a:rPr lang="en-US" sz="2400" b="1" dirty="0" err="1"/>
              <a:t>bia</a:t>
            </a:r>
            <a:r>
              <a:rPr lang="en-US" sz="2400" b="1" dirty="0"/>
              <a:t>?</a:t>
            </a:r>
          </a:p>
          <a:p>
            <a:pPr>
              <a:buFontTx/>
              <a:buChar char="-"/>
            </a:pPr>
            <a:r>
              <a:rPr lang="en-US" sz="2400" dirty="0" err="1" smtClean="0"/>
              <a:t>Tôi</a:t>
            </a:r>
            <a:r>
              <a:rPr lang="en-US" sz="2400" dirty="0" smtClean="0"/>
              <a:t> </a:t>
            </a:r>
            <a:r>
              <a:rPr lang="en-US" sz="2400" dirty="0" err="1"/>
              <a:t>cảm</a:t>
            </a:r>
            <a:r>
              <a:rPr lang="en-US" sz="2400" dirty="0"/>
              <a:t> </a:t>
            </a:r>
            <a:r>
              <a:rPr lang="en-US" sz="2400" dirty="0" err="1"/>
              <a:t>thấy</a:t>
            </a:r>
            <a:r>
              <a:rPr lang="en-US" sz="2400" dirty="0"/>
              <a:t> </a:t>
            </a:r>
            <a:r>
              <a:rPr lang="en-US" sz="2400" dirty="0" err="1"/>
              <a:t>mệt</a:t>
            </a:r>
            <a:r>
              <a:rPr lang="en-US" sz="2400" dirty="0"/>
              <a:t>, </a:t>
            </a:r>
            <a:r>
              <a:rPr lang="en-US" sz="2400" dirty="0" err="1"/>
              <a:t>đó</a:t>
            </a:r>
            <a:r>
              <a:rPr lang="en-US" sz="2400" dirty="0"/>
              <a:t> </a:t>
            </a:r>
            <a:r>
              <a:rPr lang="en-US" sz="2400" dirty="0" err="1"/>
              <a:t>chính</a:t>
            </a:r>
            <a:r>
              <a:rPr lang="en-US" sz="2400" dirty="0"/>
              <a:t> </a:t>
            </a:r>
            <a:r>
              <a:rPr lang="en-US" sz="2400" dirty="0" err="1"/>
              <a:t>là</a:t>
            </a:r>
            <a:r>
              <a:rPr lang="en-US" sz="2400" dirty="0"/>
              <a:t> </a:t>
            </a:r>
            <a:r>
              <a:rPr lang="en-US" sz="2400" dirty="0" err="1"/>
              <a:t>lý</a:t>
            </a:r>
            <a:r>
              <a:rPr lang="en-US" sz="2400" dirty="0"/>
              <a:t> do </a:t>
            </a:r>
            <a:r>
              <a:rPr lang="en-US" sz="2400" dirty="0" err="1"/>
              <a:t>tôi</a:t>
            </a:r>
            <a:r>
              <a:rPr lang="en-US" sz="2400" dirty="0"/>
              <a:t> </a:t>
            </a:r>
            <a:r>
              <a:rPr lang="en-US" sz="2400" dirty="0" err="1"/>
              <a:t>đến</a:t>
            </a:r>
            <a:r>
              <a:rPr lang="en-US" sz="2400" dirty="0"/>
              <a:t> </a:t>
            </a:r>
            <a:r>
              <a:rPr lang="en-US" sz="2400" dirty="0" err="1"/>
              <a:t>đây</a:t>
            </a:r>
            <a:r>
              <a:rPr lang="en-US" sz="2400" dirty="0"/>
              <a:t>. </a:t>
            </a:r>
            <a:r>
              <a:rPr lang="en-US" sz="2400" dirty="0" err="1"/>
              <a:t>Bây</a:t>
            </a:r>
            <a:r>
              <a:rPr lang="en-US" sz="2400" dirty="0"/>
              <a:t> </a:t>
            </a:r>
            <a:r>
              <a:rPr lang="en-US" sz="2400" dirty="0" err="1"/>
              <a:t>giờ</a:t>
            </a:r>
            <a:r>
              <a:rPr lang="en-US" sz="2400" dirty="0"/>
              <a:t>, </a:t>
            </a:r>
            <a:r>
              <a:rPr lang="en-US" sz="2400" dirty="0" err="1"/>
              <a:t>sau</a:t>
            </a:r>
            <a:r>
              <a:rPr lang="en-US" sz="2400" dirty="0"/>
              <a:t> </a:t>
            </a:r>
            <a:r>
              <a:rPr lang="en-US" sz="2400" dirty="0" err="1"/>
              <a:t>khi</a:t>
            </a:r>
            <a:r>
              <a:rPr lang="en-US" sz="2400" dirty="0"/>
              <a:t> </a:t>
            </a:r>
            <a:r>
              <a:rPr lang="en-US" sz="2400" dirty="0" err="1"/>
              <a:t>nói</a:t>
            </a:r>
            <a:r>
              <a:rPr lang="en-US" sz="2400" dirty="0"/>
              <a:t> </a:t>
            </a:r>
            <a:r>
              <a:rPr lang="en-US" sz="2400" dirty="0" err="1"/>
              <a:t>chuyện</a:t>
            </a:r>
            <a:r>
              <a:rPr lang="en-US" sz="2400" dirty="0"/>
              <a:t> </a:t>
            </a:r>
            <a:r>
              <a:rPr lang="en-US" sz="2400" dirty="0" err="1"/>
              <a:t>với</a:t>
            </a:r>
            <a:r>
              <a:rPr lang="en-US" sz="2400" dirty="0"/>
              <a:t> </a:t>
            </a:r>
            <a:r>
              <a:rPr lang="en-US" sz="2400" dirty="0" err="1"/>
              <a:t>bạn</a:t>
            </a:r>
            <a:r>
              <a:rPr lang="en-US" sz="2400" dirty="0"/>
              <a:t> </a:t>
            </a:r>
            <a:r>
              <a:rPr lang="en-US" sz="2400" dirty="0" err="1"/>
              <a:t>về</a:t>
            </a:r>
            <a:r>
              <a:rPr lang="en-US" sz="2400" dirty="0"/>
              <a:t> </a:t>
            </a:r>
            <a:r>
              <a:rPr lang="en-US" sz="2400" dirty="0" err="1"/>
              <a:t>bia</a:t>
            </a:r>
            <a:r>
              <a:rPr lang="en-US" sz="2400" dirty="0"/>
              <a:t> </a:t>
            </a:r>
            <a:r>
              <a:rPr lang="en-US" sz="2400" dirty="0" err="1"/>
              <a:t>và</a:t>
            </a:r>
            <a:r>
              <a:rPr lang="en-US" sz="2400" dirty="0"/>
              <a:t> </a:t>
            </a:r>
            <a:r>
              <a:rPr lang="en-US" sz="2400" dirty="0" err="1"/>
              <a:t>bệnh</a:t>
            </a:r>
            <a:r>
              <a:rPr lang="en-US" sz="2400" dirty="0"/>
              <a:t> </a:t>
            </a:r>
            <a:r>
              <a:rPr lang="en-US" sz="2400" dirty="0" err="1"/>
              <a:t>tiểu</a:t>
            </a:r>
            <a:r>
              <a:rPr lang="en-US" sz="2400" dirty="0"/>
              <a:t> </a:t>
            </a:r>
            <a:r>
              <a:rPr lang="en-US" sz="2400" dirty="0" err="1"/>
              <a:t>đường</a:t>
            </a:r>
            <a:r>
              <a:rPr lang="en-US" sz="2400" dirty="0"/>
              <a:t>, </a:t>
            </a:r>
            <a:r>
              <a:rPr lang="en-US" sz="2400" dirty="0" err="1"/>
              <a:t>tôi</a:t>
            </a:r>
            <a:r>
              <a:rPr lang="en-US" sz="2400" dirty="0"/>
              <a:t> </a:t>
            </a:r>
            <a:r>
              <a:rPr lang="en-US" sz="2400" dirty="0" err="1"/>
              <a:t>biết</a:t>
            </a:r>
            <a:r>
              <a:rPr lang="en-US" sz="2400" dirty="0"/>
              <a:t> </a:t>
            </a:r>
            <a:r>
              <a:rPr lang="en-US" sz="2400" dirty="0" err="1"/>
              <a:t>có</a:t>
            </a:r>
            <a:r>
              <a:rPr lang="en-US" sz="2400" dirty="0"/>
              <a:t> </a:t>
            </a:r>
            <a:r>
              <a:rPr lang="en-US" sz="2400" dirty="0" err="1"/>
              <a:t>thể</a:t>
            </a:r>
            <a:r>
              <a:rPr lang="en-US" sz="2400" dirty="0"/>
              <a:t> </a:t>
            </a:r>
            <a:r>
              <a:rPr lang="en-US" sz="2400" dirty="0" err="1"/>
              <a:t>gặp</a:t>
            </a:r>
            <a:r>
              <a:rPr lang="en-US" sz="2400" dirty="0"/>
              <a:t> </a:t>
            </a:r>
            <a:r>
              <a:rPr lang="en-US" sz="2400" dirty="0" err="1"/>
              <a:t>vấn</a:t>
            </a:r>
            <a:r>
              <a:rPr lang="en-US" sz="2400" dirty="0"/>
              <a:t> </a:t>
            </a:r>
            <a:r>
              <a:rPr lang="en-US" sz="2400" dirty="0" err="1"/>
              <a:t>đề</a:t>
            </a:r>
            <a:r>
              <a:rPr lang="en-US" sz="2400" dirty="0"/>
              <a:t> </a:t>
            </a:r>
            <a:r>
              <a:rPr lang="en-US" sz="2400" dirty="0" err="1"/>
              <a:t>về</a:t>
            </a:r>
            <a:r>
              <a:rPr lang="en-US" sz="2400" dirty="0"/>
              <a:t> </a:t>
            </a:r>
            <a:r>
              <a:rPr lang="en-US" sz="2400" dirty="0" err="1"/>
              <a:t>thị</a:t>
            </a:r>
            <a:r>
              <a:rPr lang="en-US" sz="2400" dirty="0"/>
              <a:t> </a:t>
            </a:r>
            <a:r>
              <a:rPr lang="en-US" sz="2400" dirty="0" err="1"/>
              <a:t>lực</a:t>
            </a:r>
            <a:r>
              <a:rPr lang="en-US" sz="2400" dirty="0"/>
              <a:t> </a:t>
            </a:r>
            <a:r>
              <a:rPr lang="en-US" sz="2400" dirty="0" err="1"/>
              <a:t>hoặc</a:t>
            </a:r>
            <a:r>
              <a:rPr lang="en-US" sz="2400" dirty="0"/>
              <a:t> </a:t>
            </a:r>
            <a:r>
              <a:rPr lang="en-US" sz="2400" dirty="0" err="1"/>
              <a:t>có</a:t>
            </a:r>
            <a:r>
              <a:rPr lang="en-US" sz="2400" dirty="0"/>
              <a:t> </a:t>
            </a:r>
            <a:r>
              <a:rPr lang="en-US" sz="2400" dirty="0" err="1"/>
              <a:t>thể</a:t>
            </a:r>
            <a:r>
              <a:rPr lang="en-US" sz="2400" dirty="0"/>
              <a:t> </a:t>
            </a:r>
            <a:r>
              <a:rPr lang="en-US" sz="2400" dirty="0" err="1"/>
              <a:t>bị</a:t>
            </a:r>
            <a:r>
              <a:rPr lang="en-US" sz="2400" dirty="0"/>
              <a:t> </a:t>
            </a:r>
            <a:r>
              <a:rPr lang="en-US" sz="2400" dirty="0" err="1"/>
              <a:t>mất</a:t>
            </a:r>
            <a:r>
              <a:rPr lang="en-US" sz="2400" dirty="0"/>
              <a:t> </a:t>
            </a:r>
            <a:r>
              <a:rPr lang="en-US" sz="2400" dirty="0" err="1"/>
              <a:t>ngón</a:t>
            </a:r>
            <a:r>
              <a:rPr lang="en-US" sz="2400" dirty="0"/>
              <a:t> </a:t>
            </a:r>
            <a:r>
              <a:rPr lang="en-US" sz="2400" dirty="0" err="1"/>
              <a:t>chân</a:t>
            </a:r>
            <a:r>
              <a:rPr lang="en-US" sz="2400" dirty="0"/>
              <a:t> hay </a:t>
            </a:r>
            <a:r>
              <a:rPr lang="en-US" sz="2400" dirty="0" err="1"/>
              <a:t>cái</a:t>
            </a:r>
            <a:r>
              <a:rPr lang="en-US" sz="2400" dirty="0"/>
              <a:t> </a:t>
            </a:r>
            <a:r>
              <a:rPr lang="en-US" sz="2400" dirty="0" err="1"/>
              <a:t>gì</a:t>
            </a:r>
            <a:r>
              <a:rPr lang="en-US" sz="2400" dirty="0"/>
              <a:t> </a:t>
            </a:r>
            <a:r>
              <a:rPr lang="en-US" sz="2400" dirty="0" err="1"/>
              <a:t>khác</a:t>
            </a:r>
            <a:r>
              <a:rPr lang="en-US" sz="2400" dirty="0"/>
              <a:t>. </a:t>
            </a:r>
            <a:r>
              <a:rPr lang="en-US" sz="2400" dirty="0" err="1"/>
              <a:t>Tôi</a:t>
            </a:r>
            <a:r>
              <a:rPr lang="en-US" sz="2400" dirty="0"/>
              <a:t> </a:t>
            </a:r>
            <a:r>
              <a:rPr lang="en-US" sz="2400" dirty="0" err="1"/>
              <a:t>đã</a:t>
            </a:r>
            <a:r>
              <a:rPr lang="en-US" sz="2400" dirty="0"/>
              <a:t> </a:t>
            </a:r>
            <a:r>
              <a:rPr lang="en-US" sz="2400" dirty="0" err="1"/>
              <a:t>cảm</a:t>
            </a:r>
            <a:r>
              <a:rPr lang="en-US" sz="2400" dirty="0"/>
              <a:t> </a:t>
            </a:r>
            <a:r>
              <a:rPr lang="en-US" sz="2400" dirty="0" err="1"/>
              <a:t>thấy</a:t>
            </a:r>
            <a:r>
              <a:rPr lang="en-US" sz="2400" dirty="0"/>
              <a:t> </a:t>
            </a:r>
            <a:r>
              <a:rPr lang="en-US" sz="2400" dirty="0" err="1"/>
              <a:t>yếu</a:t>
            </a:r>
            <a:r>
              <a:rPr lang="en-US" sz="2400" dirty="0"/>
              <a:t>, </a:t>
            </a:r>
            <a:r>
              <a:rPr lang="en-US" sz="2400" dirty="0" err="1"/>
              <a:t>tôi</a:t>
            </a:r>
            <a:r>
              <a:rPr lang="en-US" sz="2400" dirty="0"/>
              <a:t> </a:t>
            </a:r>
            <a:r>
              <a:rPr lang="en-US" sz="2400" dirty="0" err="1"/>
              <a:t>nghĩ</a:t>
            </a:r>
            <a:r>
              <a:rPr lang="en-US" sz="2400" dirty="0"/>
              <a:t> </a:t>
            </a:r>
            <a:r>
              <a:rPr lang="en-US" sz="2400" dirty="0" err="1"/>
              <a:t>đã</a:t>
            </a:r>
            <a:r>
              <a:rPr lang="en-US" sz="2400" dirty="0"/>
              <a:t> </a:t>
            </a:r>
            <a:r>
              <a:rPr lang="en-US" sz="2400" dirty="0" err="1"/>
              <a:t>đến</a:t>
            </a:r>
            <a:r>
              <a:rPr lang="en-US" sz="2400" dirty="0"/>
              <a:t> </a:t>
            </a:r>
            <a:r>
              <a:rPr lang="en-US" sz="2400" dirty="0" err="1"/>
              <a:t>lúc</a:t>
            </a:r>
            <a:r>
              <a:rPr lang="en-US" sz="2400" dirty="0"/>
              <a:t> </a:t>
            </a:r>
            <a:r>
              <a:rPr lang="en-US" sz="2400" dirty="0" err="1"/>
              <a:t>tôi</a:t>
            </a:r>
            <a:r>
              <a:rPr lang="en-US" sz="2400" dirty="0"/>
              <a:t> </a:t>
            </a:r>
            <a:r>
              <a:rPr lang="en-US" sz="2400" dirty="0" err="1"/>
              <a:t>phải</a:t>
            </a:r>
            <a:r>
              <a:rPr lang="en-US" sz="2400" dirty="0"/>
              <a:t> </a:t>
            </a:r>
            <a:r>
              <a:rPr lang="en-US" sz="2400" dirty="0" err="1"/>
              <a:t>nghiêm</a:t>
            </a:r>
            <a:r>
              <a:rPr lang="en-US" sz="2400" dirty="0"/>
              <a:t> </a:t>
            </a:r>
            <a:r>
              <a:rPr lang="en-US" sz="2400" dirty="0" err="1"/>
              <a:t>túc</a:t>
            </a:r>
            <a:r>
              <a:rPr lang="en-US" sz="2400" dirty="0"/>
              <a:t> </a:t>
            </a:r>
            <a:r>
              <a:rPr lang="en-US" sz="2400" dirty="0" err="1"/>
              <a:t>một</a:t>
            </a:r>
            <a:r>
              <a:rPr lang="en-US" sz="2400" dirty="0"/>
              <a:t> </a:t>
            </a:r>
            <a:r>
              <a:rPr lang="en-US" sz="2400" dirty="0" err="1"/>
              <a:t>chút</a:t>
            </a:r>
            <a:r>
              <a:rPr lang="en-US" sz="2400" dirty="0" smtClean="0"/>
              <a:t>.</a:t>
            </a:r>
          </a:p>
        </p:txBody>
      </p:sp>
    </p:spTree>
    <p:extLst>
      <p:ext uri="{BB962C8B-B14F-4D97-AF65-F5344CB8AC3E}">
        <p14:creationId xmlns:p14="http://schemas.microsoft.com/office/powerpoint/2010/main" val="221061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3486" y="1388613"/>
            <a:ext cx="7879762" cy="5148665"/>
          </a:xfrm>
        </p:spPr>
        <p:txBody>
          <a:bodyPr>
            <a:noAutofit/>
          </a:bodyPr>
          <a:lstStyle/>
          <a:p>
            <a:r>
              <a:rPr lang="en-US" sz="2400" dirty="0" err="1" smtClean="0"/>
              <a:t>Nhiệt</a:t>
            </a:r>
            <a:r>
              <a:rPr lang="en-US" sz="2400" dirty="0" smtClean="0"/>
              <a:t> </a:t>
            </a:r>
            <a:r>
              <a:rPr lang="en-US" sz="2400" dirty="0" err="1"/>
              <a:t>tình</a:t>
            </a:r>
            <a:r>
              <a:rPr lang="en-US" sz="2400" dirty="0"/>
              <a:t>, </a:t>
            </a:r>
            <a:r>
              <a:rPr lang="en-US" sz="2400" dirty="0" err="1" smtClean="0"/>
              <a:t>cảm</a:t>
            </a:r>
            <a:r>
              <a:rPr lang="en-US" sz="2400" dirty="0" smtClean="0"/>
              <a:t> </a:t>
            </a:r>
            <a:r>
              <a:rPr lang="en-US" sz="2400" dirty="0" err="1" smtClean="0"/>
              <a:t>thông</a:t>
            </a:r>
            <a:r>
              <a:rPr lang="en-US" sz="2400" dirty="0" smtClean="0"/>
              <a:t>, </a:t>
            </a:r>
            <a:r>
              <a:rPr lang="en-US" sz="2400" b="1" dirty="0" err="1" smtClean="0"/>
              <a:t>tôn</a:t>
            </a:r>
            <a:r>
              <a:rPr lang="en-US" sz="2400" b="1" dirty="0" smtClean="0"/>
              <a:t> </a:t>
            </a:r>
            <a:r>
              <a:rPr lang="en-US" sz="2400" b="1" dirty="0" err="1" smtClean="0"/>
              <a:t>trọng</a:t>
            </a:r>
            <a:r>
              <a:rPr lang="en-US" sz="2400" b="1" dirty="0" smtClean="0"/>
              <a:t> </a:t>
            </a:r>
            <a:r>
              <a:rPr lang="en-US" sz="2400" b="1" dirty="0" err="1" smtClean="0"/>
              <a:t>và</a:t>
            </a:r>
            <a:r>
              <a:rPr lang="en-US" sz="2400" b="1" dirty="0" smtClean="0"/>
              <a:t> </a:t>
            </a:r>
            <a:r>
              <a:rPr lang="en-US" sz="2400" b="1" dirty="0" err="1" smtClean="0"/>
              <a:t>chấp</a:t>
            </a:r>
            <a:r>
              <a:rPr lang="en-US" sz="2400" b="1" dirty="0" smtClean="0"/>
              <a:t> </a:t>
            </a:r>
            <a:r>
              <a:rPr lang="en-US" sz="2400" b="1" dirty="0" err="1" smtClean="0"/>
              <a:t>nhận</a:t>
            </a:r>
            <a:r>
              <a:rPr lang="en-US" sz="2400" dirty="0" smtClean="0"/>
              <a:t> </a:t>
            </a:r>
            <a:r>
              <a:rPr lang="en-US" sz="2400" dirty="0" err="1" smtClean="0"/>
              <a:t>bản</a:t>
            </a:r>
            <a:r>
              <a:rPr lang="en-US" sz="2400" dirty="0" smtClean="0"/>
              <a:t> </a:t>
            </a:r>
            <a:r>
              <a:rPr lang="en-US" sz="2400" dirty="0" err="1" smtClean="0"/>
              <a:t>thân</a:t>
            </a:r>
            <a:r>
              <a:rPr lang="en-US" sz="2400" dirty="0" smtClean="0"/>
              <a:t> </a:t>
            </a:r>
            <a:r>
              <a:rPr lang="en-US" sz="2400" dirty="0" err="1" smtClean="0"/>
              <a:t>và</a:t>
            </a:r>
            <a:r>
              <a:rPr lang="en-US" sz="2400" dirty="0" smtClean="0"/>
              <a:t> </a:t>
            </a:r>
            <a:r>
              <a:rPr lang="en-US" sz="2400" dirty="0" err="1" smtClean="0"/>
              <a:t>cảm</a:t>
            </a:r>
            <a:r>
              <a:rPr lang="en-US" sz="2400" dirty="0" smtClean="0"/>
              <a:t> </a:t>
            </a:r>
            <a:r>
              <a:rPr lang="en-US" sz="2400" dirty="0" err="1" smtClean="0"/>
              <a:t>xúc</a:t>
            </a:r>
            <a:r>
              <a:rPr lang="en-US" sz="2400" dirty="0" smtClean="0"/>
              <a:t> </a:t>
            </a:r>
            <a:r>
              <a:rPr lang="en-US" sz="2400" dirty="0" err="1" smtClean="0"/>
              <a:t>của</a:t>
            </a:r>
            <a:r>
              <a:rPr lang="en-US" sz="2400" dirty="0" smtClean="0"/>
              <a:t> TC </a:t>
            </a:r>
            <a:r>
              <a:rPr lang="en-US" sz="2400" dirty="0" err="1" smtClean="0"/>
              <a:t>vô</a:t>
            </a:r>
            <a:r>
              <a:rPr lang="en-US" sz="2400" dirty="0" smtClean="0"/>
              <a:t> </a:t>
            </a:r>
            <a:r>
              <a:rPr lang="en-US" sz="2400" dirty="0" err="1" smtClean="0"/>
              <a:t>điều</a:t>
            </a:r>
            <a:r>
              <a:rPr lang="en-US" sz="2400" dirty="0" smtClean="0"/>
              <a:t> </a:t>
            </a:r>
            <a:r>
              <a:rPr lang="en-US" sz="2400" dirty="0" err="1" smtClean="0"/>
              <a:t>kiện</a:t>
            </a:r>
            <a:r>
              <a:rPr lang="en-US" sz="2400" dirty="0" smtClean="0"/>
              <a:t>.</a:t>
            </a:r>
          </a:p>
          <a:p>
            <a:endParaRPr lang="en-US" sz="2400" dirty="0" smtClean="0"/>
          </a:p>
          <a:p>
            <a:r>
              <a:rPr lang="en-US" sz="2400" dirty="0" err="1"/>
              <a:t>Không</a:t>
            </a:r>
            <a:r>
              <a:rPr lang="en-US" sz="2400" dirty="0"/>
              <a:t> </a:t>
            </a:r>
            <a:r>
              <a:rPr lang="en-US" sz="2400" dirty="0" err="1"/>
              <a:t>phán</a:t>
            </a:r>
            <a:r>
              <a:rPr lang="en-US" sz="2400" dirty="0"/>
              <a:t> </a:t>
            </a:r>
            <a:r>
              <a:rPr lang="en-US" sz="2400" dirty="0" err="1" smtClean="0"/>
              <a:t>xét</a:t>
            </a:r>
            <a:r>
              <a:rPr lang="en-US" sz="2400" dirty="0" smtClean="0"/>
              <a:t> </a:t>
            </a:r>
            <a:r>
              <a:rPr lang="en-US" sz="2400" dirty="0" err="1"/>
              <a:t>mà</a:t>
            </a:r>
            <a:r>
              <a:rPr lang="en-US" sz="2400" dirty="0"/>
              <a:t> </a:t>
            </a:r>
            <a:r>
              <a:rPr lang="en-US" sz="2400" b="1" dirty="0" err="1"/>
              <a:t>hợp</a:t>
            </a:r>
            <a:r>
              <a:rPr lang="en-US" sz="2400" b="1" dirty="0"/>
              <a:t> </a:t>
            </a:r>
            <a:r>
              <a:rPr lang="en-US" sz="2400" b="1" dirty="0" err="1"/>
              <a:t>tác</a:t>
            </a:r>
            <a:r>
              <a:rPr lang="en-US" sz="2400" b="1" dirty="0"/>
              <a:t>, </a:t>
            </a:r>
            <a:r>
              <a:rPr lang="en-US" sz="2400" b="1" dirty="0" err="1"/>
              <a:t>h</a:t>
            </a:r>
            <a:r>
              <a:rPr lang="en-US" sz="2400" b="1" dirty="0" err="1" smtClean="0"/>
              <a:t>ỗ</a:t>
            </a:r>
            <a:r>
              <a:rPr lang="en-US" sz="2400" b="1" dirty="0" smtClean="0"/>
              <a:t> </a:t>
            </a:r>
            <a:r>
              <a:rPr lang="en-US" sz="2400" b="1" dirty="0" err="1" smtClean="0"/>
              <a:t>trợ</a:t>
            </a:r>
            <a:r>
              <a:rPr lang="en-US" sz="2400" dirty="0" smtClean="0"/>
              <a:t> </a:t>
            </a:r>
            <a:r>
              <a:rPr lang="en-US" sz="2400" dirty="0" err="1"/>
              <a:t>hơn</a:t>
            </a:r>
            <a:r>
              <a:rPr lang="en-US" sz="2400" dirty="0"/>
              <a:t> </a:t>
            </a:r>
            <a:r>
              <a:rPr lang="en-US" sz="2400" dirty="0" err="1"/>
              <a:t>tranh</a:t>
            </a:r>
            <a:r>
              <a:rPr lang="en-US" sz="2400" dirty="0"/>
              <a:t> </a:t>
            </a:r>
            <a:r>
              <a:rPr lang="en-US" sz="2400" dirty="0" err="1"/>
              <a:t>cãi</a:t>
            </a:r>
            <a:r>
              <a:rPr lang="en-US" sz="2400" dirty="0"/>
              <a:t>, </a:t>
            </a:r>
            <a:r>
              <a:rPr lang="en-US" sz="2400" b="1" dirty="0" err="1"/>
              <a:t>l</a:t>
            </a:r>
            <a:r>
              <a:rPr lang="en-US" sz="2400" b="1" dirty="0" err="1" smtClean="0"/>
              <a:t>ắng</a:t>
            </a:r>
            <a:r>
              <a:rPr lang="en-US" sz="2400" b="1" dirty="0" smtClean="0"/>
              <a:t> </a:t>
            </a:r>
            <a:r>
              <a:rPr lang="en-US" sz="2400" b="1" dirty="0" err="1"/>
              <a:t>nghe</a:t>
            </a:r>
            <a:r>
              <a:rPr lang="en-US" sz="2400" b="1" dirty="0"/>
              <a:t> </a:t>
            </a:r>
            <a:r>
              <a:rPr lang="en-US" sz="2400" dirty="0" err="1"/>
              <a:t>hơn</a:t>
            </a:r>
            <a:r>
              <a:rPr lang="en-US" sz="2400" dirty="0"/>
              <a:t> </a:t>
            </a:r>
            <a:r>
              <a:rPr lang="en-US" sz="2400" dirty="0" err="1"/>
              <a:t>là</a:t>
            </a:r>
            <a:r>
              <a:rPr lang="en-US" sz="2400" dirty="0"/>
              <a:t> </a:t>
            </a:r>
            <a:r>
              <a:rPr lang="en-US" sz="2400" dirty="0" err="1"/>
              <a:t>chỉ</a:t>
            </a:r>
            <a:r>
              <a:rPr lang="en-US" sz="2400" dirty="0"/>
              <a:t> </a:t>
            </a:r>
            <a:r>
              <a:rPr lang="en-US" sz="2400" dirty="0" err="1"/>
              <a:t>bảo</a:t>
            </a:r>
            <a:r>
              <a:rPr lang="en-US" sz="2400" dirty="0"/>
              <a:t>, </a:t>
            </a:r>
            <a:r>
              <a:rPr lang="en-US" sz="2400" b="1" dirty="0" err="1" smtClean="0"/>
              <a:t>gợi</a:t>
            </a:r>
            <a:r>
              <a:rPr lang="en-US" sz="2400" b="1" dirty="0" smtClean="0"/>
              <a:t> </a:t>
            </a:r>
            <a:r>
              <a:rPr lang="en-US" sz="2400" b="1" dirty="0"/>
              <a:t>ý </a:t>
            </a:r>
            <a:r>
              <a:rPr lang="en-US" sz="2400" dirty="0" err="1"/>
              <a:t>thay</a:t>
            </a:r>
            <a:r>
              <a:rPr lang="en-US" sz="2400" dirty="0"/>
              <a:t> </a:t>
            </a:r>
            <a:r>
              <a:rPr lang="en-US" sz="2400" dirty="0" err="1"/>
              <a:t>vì</a:t>
            </a:r>
            <a:r>
              <a:rPr lang="en-US" sz="2400" dirty="0"/>
              <a:t> </a:t>
            </a:r>
            <a:r>
              <a:rPr lang="en-US" sz="2400" dirty="0" err="1"/>
              <a:t>dạy</a:t>
            </a:r>
            <a:r>
              <a:rPr lang="en-US" sz="2400" dirty="0"/>
              <a:t> </a:t>
            </a:r>
            <a:r>
              <a:rPr lang="en-US" sz="2400" dirty="0" err="1" smtClean="0"/>
              <a:t>bảo</a:t>
            </a:r>
            <a:r>
              <a:rPr lang="en-US" sz="2400" dirty="0" smtClean="0"/>
              <a:t>.</a:t>
            </a:r>
          </a:p>
          <a:p>
            <a:endParaRPr lang="en-US" sz="2400" dirty="0"/>
          </a:p>
          <a:p>
            <a:r>
              <a:rPr lang="en-US" sz="2400" dirty="0" err="1" smtClean="0"/>
              <a:t>Sử</a:t>
            </a:r>
            <a:r>
              <a:rPr lang="en-US" sz="2400" dirty="0" smtClean="0"/>
              <a:t> </a:t>
            </a:r>
            <a:r>
              <a:rPr lang="en-US" sz="2400" dirty="0" err="1"/>
              <a:t>dụng</a:t>
            </a:r>
            <a:r>
              <a:rPr lang="en-US" sz="2400" dirty="0"/>
              <a:t> </a:t>
            </a:r>
            <a:r>
              <a:rPr lang="en-US" sz="2400" dirty="0" err="1" smtClean="0"/>
              <a:t>kỹ</a:t>
            </a:r>
            <a:r>
              <a:rPr lang="en-US" sz="2400" dirty="0" smtClean="0"/>
              <a:t> n</a:t>
            </a:r>
            <a:r>
              <a:rPr lang="vi-VN" sz="2400" dirty="0" smtClean="0"/>
              <a:t>ă</a:t>
            </a:r>
            <a:r>
              <a:rPr lang="en-US" sz="2400" dirty="0" smtClean="0"/>
              <a:t>ng </a:t>
            </a:r>
            <a:r>
              <a:rPr lang="en-US" sz="2400" b="1" dirty="0" err="1" smtClean="0"/>
              <a:t>phản</a:t>
            </a:r>
            <a:r>
              <a:rPr lang="en-US" sz="2400" b="1" dirty="0" smtClean="0"/>
              <a:t> </a:t>
            </a:r>
            <a:r>
              <a:rPr lang="en-US" sz="2400" b="1" dirty="0" err="1"/>
              <a:t>hồi</a:t>
            </a:r>
            <a:r>
              <a:rPr lang="en-US" sz="2400" b="1" dirty="0"/>
              <a:t> </a:t>
            </a:r>
            <a:r>
              <a:rPr lang="en-US" sz="2400" dirty="0" err="1"/>
              <a:t>khi</a:t>
            </a:r>
            <a:r>
              <a:rPr lang="en-US" sz="2400" dirty="0"/>
              <a:t> </a:t>
            </a:r>
            <a:r>
              <a:rPr lang="en-US" sz="2400" dirty="0" smtClean="0"/>
              <a:t>TC </a:t>
            </a:r>
            <a:r>
              <a:rPr lang="en-US" sz="2400" dirty="0" err="1"/>
              <a:t>phản</a:t>
            </a:r>
            <a:r>
              <a:rPr lang="en-US" sz="2400" dirty="0"/>
              <a:t> </a:t>
            </a:r>
            <a:r>
              <a:rPr lang="en-US" sz="2400" dirty="0" err="1" smtClean="0"/>
              <a:t>kháng</a:t>
            </a:r>
            <a:r>
              <a:rPr lang="en-US" sz="2400" dirty="0" smtClean="0"/>
              <a:t>, </a:t>
            </a:r>
            <a:r>
              <a:rPr lang="en-US" sz="2400" dirty="0" err="1" smtClean="0"/>
              <a:t>không</a:t>
            </a:r>
            <a:r>
              <a:rPr lang="en-US" sz="2400" dirty="0" smtClean="0"/>
              <a:t> </a:t>
            </a:r>
            <a:r>
              <a:rPr lang="en-US" sz="2400" dirty="0" err="1" smtClean="0"/>
              <a:t>đối</a:t>
            </a:r>
            <a:r>
              <a:rPr lang="en-US" sz="2400" dirty="0" smtClean="0"/>
              <a:t> </a:t>
            </a:r>
            <a:r>
              <a:rPr lang="en-US" sz="2400" dirty="0" err="1" smtClean="0"/>
              <a:t>đầu</a:t>
            </a:r>
            <a:r>
              <a:rPr lang="en-US" sz="2400" dirty="0" smtClean="0"/>
              <a:t> </a:t>
            </a:r>
            <a:r>
              <a:rPr lang="en-US" sz="2400" dirty="0" err="1" smtClean="0"/>
              <a:t>và</a:t>
            </a:r>
            <a:r>
              <a:rPr lang="en-US" sz="2400" dirty="0" smtClean="0"/>
              <a:t> </a:t>
            </a:r>
            <a:r>
              <a:rPr lang="en-US" sz="2400" dirty="0" err="1" smtClean="0"/>
              <a:t>không</a:t>
            </a:r>
            <a:r>
              <a:rPr lang="en-US" sz="2400" dirty="0"/>
              <a:t> </a:t>
            </a:r>
            <a:r>
              <a:rPr lang="en-US" sz="2400" dirty="0" err="1" smtClean="0"/>
              <a:t>thù</a:t>
            </a:r>
            <a:r>
              <a:rPr lang="en-US" sz="2400" dirty="0" smtClean="0"/>
              <a:t> </a:t>
            </a:r>
            <a:r>
              <a:rPr lang="en-US" sz="2400" dirty="0" err="1" smtClean="0"/>
              <a:t>địch</a:t>
            </a:r>
            <a:r>
              <a:rPr lang="en-US" sz="2400" dirty="0" smtClean="0"/>
              <a:t>.</a:t>
            </a:r>
          </a:p>
          <a:p>
            <a:endParaRPr lang="en-US" sz="2400" dirty="0" smtClean="0"/>
          </a:p>
          <a:p>
            <a:pPr>
              <a:spcAft>
                <a:spcPts val="600"/>
              </a:spcAft>
            </a:pPr>
            <a:r>
              <a:rPr lang="en-US" sz="2400" dirty="0" err="1" smtClean="0"/>
              <a:t>Hiểu</a:t>
            </a:r>
            <a:r>
              <a:rPr lang="en-US" sz="2400" dirty="0" smtClean="0"/>
              <a:t> </a:t>
            </a:r>
            <a:r>
              <a:rPr lang="en-US" sz="2400" dirty="0" err="1" smtClean="0"/>
              <a:t>rằng</a:t>
            </a:r>
            <a:r>
              <a:rPr lang="en-US" sz="2400" dirty="0" smtClean="0"/>
              <a:t> </a:t>
            </a:r>
            <a:r>
              <a:rPr lang="en-US" sz="2400" dirty="0" err="1" smtClean="0"/>
              <a:t>kiến</a:t>
            </a:r>
            <a:r>
              <a:rPr lang="en-US" sz="2400" dirty="0" smtClean="0"/>
              <a:t> </a:t>
            </a:r>
            <a:r>
              <a:rPr lang="en-US" sz="2400" dirty="0" err="1" smtClean="0"/>
              <a:t>thức</a:t>
            </a:r>
            <a:r>
              <a:rPr lang="en-US" sz="2400" dirty="0" smtClean="0"/>
              <a:t> </a:t>
            </a:r>
            <a:r>
              <a:rPr lang="en-US" sz="2400" dirty="0" err="1" smtClean="0"/>
              <a:t>không</a:t>
            </a:r>
            <a:r>
              <a:rPr lang="en-US" sz="2400" dirty="0" smtClean="0"/>
              <a:t> </a:t>
            </a:r>
            <a:r>
              <a:rPr lang="en-US" sz="2400" dirty="0" err="1" smtClean="0"/>
              <a:t>đủ</a:t>
            </a:r>
            <a:r>
              <a:rPr lang="en-US" sz="2400" dirty="0" smtClean="0"/>
              <a:t> </a:t>
            </a:r>
            <a:r>
              <a:rPr lang="en-US" sz="2400" dirty="0" err="1" smtClean="0"/>
              <a:t>để</a:t>
            </a:r>
            <a:r>
              <a:rPr lang="en-US" sz="2400" dirty="0" smtClean="0"/>
              <a:t> </a:t>
            </a:r>
            <a:r>
              <a:rPr lang="en-US" sz="2400" dirty="0" err="1" smtClean="0"/>
              <a:t>thúc</a:t>
            </a:r>
            <a:r>
              <a:rPr lang="en-US" sz="2400" dirty="0" smtClean="0"/>
              <a:t> </a:t>
            </a:r>
            <a:r>
              <a:rPr lang="en-US" sz="2400" dirty="0" err="1" smtClean="0"/>
              <a:t>đẩy</a:t>
            </a:r>
            <a:r>
              <a:rPr lang="en-US" sz="2400" dirty="0" smtClean="0"/>
              <a:t> TC </a:t>
            </a:r>
            <a:r>
              <a:rPr lang="en-US" sz="2400" dirty="0" err="1" smtClean="0"/>
              <a:t>thay</a:t>
            </a:r>
            <a:r>
              <a:rPr lang="en-US" sz="2400" dirty="0" smtClean="0"/>
              <a:t> </a:t>
            </a:r>
            <a:r>
              <a:rPr lang="en-US" sz="2400" dirty="0" err="1" smtClean="0"/>
              <a:t>đổi</a:t>
            </a:r>
            <a:r>
              <a:rPr lang="en-US" sz="2400" dirty="0" smtClean="0"/>
              <a:t>, </a:t>
            </a:r>
            <a:r>
              <a:rPr lang="en-US" sz="2400" dirty="0" err="1" smtClean="0"/>
              <a:t>rằng</a:t>
            </a:r>
            <a:r>
              <a:rPr lang="en-US" sz="2400" dirty="0" smtClean="0"/>
              <a:t> TC </a:t>
            </a:r>
            <a:r>
              <a:rPr lang="en-US" sz="2400" dirty="0" err="1"/>
              <a:t>có</a:t>
            </a:r>
            <a:r>
              <a:rPr lang="en-US" sz="2400" dirty="0"/>
              <a:t> </a:t>
            </a:r>
            <a:r>
              <a:rPr lang="en-US" sz="2400" dirty="0" err="1"/>
              <a:t>thể</a:t>
            </a:r>
            <a:r>
              <a:rPr lang="en-US" sz="2400" dirty="0"/>
              <a:t> </a:t>
            </a:r>
            <a:r>
              <a:rPr lang="en-US" sz="2400" dirty="0" err="1" smtClean="0"/>
              <a:t>sẵn</a:t>
            </a:r>
            <a:r>
              <a:rPr lang="en-US" sz="2400" dirty="0" smtClean="0"/>
              <a:t> </a:t>
            </a:r>
            <a:r>
              <a:rPr lang="en-US" sz="2400" dirty="0" err="1" smtClean="0"/>
              <a:t>sàng</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smtClean="0"/>
              <a:t>nhanh</a:t>
            </a:r>
            <a:r>
              <a:rPr lang="en-US" sz="2400" dirty="0" smtClean="0"/>
              <a:t> </a:t>
            </a:r>
            <a:r>
              <a:rPr lang="en-US" sz="2400" dirty="0" err="1" smtClean="0"/>
              <a:t>chóng</a:t>
            </a:r>
            <a:r>
              <a:rPr lang="en-US" sz="2400" dirty="0" smtClean="0"/>
              <a:t> </a:t>
            </a:r>
            <a:r>
              <a:rPr lang="en-US" sz="2400" dirty="0" err="1" smtClean="0"/>
              <a:t>hoặc</a:t>
            </a:r>
            <a:r>
              <a:rPr lang="en-US" sz="2400" dirty="0" smtClean="0"/>
              <a:t> </a:t>
            </a:r>
            <a:r>
              <a:rPr lang="en-US" sz="2400" dirty="0" err="1" smtClean="0"/>
              <a:t>rất</a:t>
            </a:r>
            <a:r>
              <a:rPr lang="en-US" sz="2400" dirty="0" smtClean="0"/>
              <a:t> </a:t>
            </a:r>
            <a:r>
              <a:rPr lang="en-US" sz="2400" dirty="0" err="1" smtClean="0"/>
              <a:t>chậm</a:t>
            </a:r>
            <a:r>
              <a:rPr lang="en-US" sz="2400" dirty="0" smtClean="0"/>
              <a:t>, </a:t>
            </a:r>
            <a:r>
              <a:rPr lang="en-US" sz="2400" dirty="0" err="1" smtClean="0"/>
              <a:t>tốc</a:t>
            </a:r>
            <a:r>
              <a:rPr lang="en-US" sz="2400" dirty="0" smtClean="0"/>
              <a:t> </a:t>
            </a:r>
            <a:r>
              <a:rPr lang="en-US" sz="2400" dirty="0" err="1" smtClean="0"/>
              <a:t>độ</a:t>
            </a:r>
            <a:r>
              <a:rPr lang="en-US" sz="2400" dirty="0" smtClean="0"/>
              <a:t> </a:t>
            </a:r>
            <a:r>
              <a:rPr lang="en-US" sz="2400" dirty="0" err="1" smtClean="0"/>
              <a:t>thay</a:t>
            </a:r>
            <a:r>
              <a:rPr lang="en-US" sz="2400" dirty="0" smtClean="0"/>
              <a:t> </a:t>
            </a:r>
            <a:r>
              <a:rPr lang="en-US" sz="2400" dirty="0" err="1" smtClean="0"/>
              <a:t>đổi</a:t>
            </a:r>
            <a:r>
              <a:rPr lang="en-US" sz="2400" dirty="0"/>
              <a:t> </a:t>
            </a:r>
            <a:r>
              <a:rPr lang="en-US" sz="2400" dirty="0" err="1" smtClean="0"/>
              <a:t>tuỳ</a:t>
            </a:r>
            <a:r>
              <a:rPr lang="en-US" sz="2400" dirty="0" smtClean="0"/>
              <a:t> </a:t>
            </a:r>
            <a:r>
              <a:rPr lang="en-US" sz="2400" dirty="0" err="1" smtClean="0"/>
              <a:t>theo</a:t>
            </a:r>
            <a:r>
              <a:rPr lang="en-US" sz="2400" dirty="0" smtClean="0"/>
              <a:t> </a:t>
            </a:r>
            <a:r>
              <a:rPr lang="en-US" sz="2400" dirty="0" err="1" smtClean="0"/>
              <a:t>từng</a:t>
            </a:r>
            <a:r>
              <a:rPr lang="en-US" sz="2400" dirty="0" smtClean="0"/>
              <a:t> </a:t>
            </a:r>
            <a:r>
              <a:rPr lang="en-US" sz="2400" dirty="0" err="1" smtClean="0"/>
              <a:t>người</a:t>
            </a:r>
            <a:r>
              <a:rPr lang="en-US" sz="2400" dirty="0" smtClean="0"/>
              <a:t> </a:t>
            </a:r>
            <a:r>
              <a:rPr lang="en-US" sz="2400" dirty="0" err="1" smtClean="0"/>
              <a:t>và</a:t>
            </a:r>
            <a:r>
              <a:rPr lang="en-US" sz="2400" dirty="0" smtClean="0"/>
              <a:t> </a:t>
            </a:r>
            <a:r>
              <a:rPr lang="en-US" sz="2400" dirty="0" err="1" smtClean="0"/>
              <a:t>tình</a:t>
            </a:r>
            <a:r>
              <a:rPr lang="en-US" sz="2400" dirty="0" smtClean="0"/>
              <a:t> </a:t>
            </a:r>
            <a:r>
              <a:rPr lang="en-US" sz="2400" dirty="0" err="1" smtClean="0"/>
              <a:t>huống</a:t>
            </a:r>
            <a:r>
              <a:rPr lang="en-US" sz="2400" dirty="0" smtClean="0"/>
              <a:t> </a:t>
            </a:r>
            <a:r>
              <a:rPr lang="en-US" sz="2400" dirty="0" err="1" smtClean="0"/>
              <a:t>cá</a:t>
            </a:r>
            <a:r>
              <a:rPr lang="en-US" sz="2400" dirty="0" smtClean="0"/>
              <a:t> </a:t>
            </a:r>
            <a:r>
              <a:rPr lang="en-US" sz="2400" dirty="0" err="1" smtClean="0"/>
              <a:t>nhân</a:t>
            </a:r>
            <a:r>
              <a:rPr lang="en-US" sz="2400" dirty="0" smtClean="0"/>
              <a:t>.</a:t>
            </a:r>
            <a:endParaRPr lang="en-US" sz="2400" b="1" dirty="0" smtClean="0"/>
          </a:p>
          <a:p>
            <a:pPr>
              <a:spcAft>
                <a:spcPts val="600"/>
              </a:spcAft>
            </a:pPr>
            <a:endParaRPr lang="en-US" dirty="0"/>
          </a:p>
        </p:txBody>
      </p:sp>
      <p:sp>
        <p:nvSpPr>
          <p:cNvPr id="2" name="Title 1"/>
          <p:cNvSpPr>
            <a:spLocks noGrp="1"/>
          </p:cNvSpPr>
          <p:nvPr>
            <p:ph type="title"/>
          </p:nvPr>
        </p:nvSpPr>
        <p:spPr/>
        <p:txBody>
          <a:bodyPr/>
          <a:lstStyle/>
          <a:p>
            <a:r>
              <a:rPr lang="en-US" dirty="0" err="1" smtClean="0"/>
              <a:t>Thái</a:t>
            </a:r>
            <a:r>
              <a:rPr lang="en-US" dirty="0" smtClean="0"/>
              <a:t> </a:t>
            </a:r>
            <a:r>
              <a:rPr lang="en-US" dirty="0" err="1" smtClean="0"/>
              <a:t>Độ</a:t>
            </a:r>
            <a:r>
              <a:rPr lang="en-US" dirty="0" smtClean="0"/>
              <a:t> </a:t>
            </a:r>
            <a:r>
              <a:rPr lang="en-US" dirty="0"/>
              <a:t> </a:t>
            </a:r>
            <a:r>
              <a:rPr lang="en-US" dirty="0" err="1" smtClean="0"/>
              <a:t>Của</a:t>
            </a:r>
            <a:r>
              <a:rPr lang="en-US" dirty="0" smtClean="0"/>
              <a:t> </a:t>
            </a:r>
            <a:r>
              <a:rPr lang="en-US" dirty="0" err="1" smtClean="0"/>
              <a:t>Tham</a:t>
            </a:r>
            <a:r>
              <a:rPr lang="en-US" dirty="0" smtClean="0"/>
              <a:t> </a:t>
            </a:r>
            <a:r>
              <a:rPr lang="en-US" dirty="0" err="1" smtClean="0"/>
              <a:t>Vấn</a:t>
            </a:r>
            <a:r>
              <a:rPr lang="en-US" dirty="0"/>
              <a:t> </a:t>
            </a:r>
            <a:r>
              <a:rPr lang="en-US" dirty="0" err="1" smtClean="0"/>
              <a:t>Viên</a:t>
            </a:r>
            <a:r>
              <a:rPr lang="en-US" dirty="0" smtClean="0"/>
              <a:t> </a:t>
            </a:r>
            <a:endParaRPr lang="en-US" dirty="0"/>
          </a:p>
        </p:txBody>
      </p:sp>
    </p:spTree>
    <p:extLst>
      <p:ext uri="{BB962C8B-B14F-4D97-AF65-F5344CB8AC3E}">
        <p14:creationId xmlns:p14="http://schemas.microsoft.com/office/powerpoint/2010/main" val="29050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270"/>
            <a:ext cx="7620000" cy="1143000"/>
          </a:xfrm>
        </p:spPr>
        <p:txBody>
          <a:bodyPr anchor="t"/>
          <a:lstStyle/>
          <a:p>
            <a:r>
              <a:rPr lang="en-US" dirty="0"/>
              <a:t>GĐ LẬP KẾ HOẠCH</a:t>
            </a:r>
            <a:r>
              <a:rPr lang="en-US" sz="4800" dirty="0"/>
              <a:t/>
            </a:r>
            <a:br>
              <a:rPr lang="en-US" sz="4800" dirty="0"/>
            </a:br>
            <a:r>
              <a:rPr lang="en-US" sz="3600" dirty="0"/>
              <a:t>TĂNG C</a:t>
            </a:r>
            <a:r>
              <a:rPr lang="vi-VN" sz="3600" dirty="0"/>
              <a:t>ƯỜNG</a:t>
            </a:r>
            <a:r>
              <a:rPr lang="en-US" sz="3600" dirty="0"/>
              <a:t> ĐỘNG L</a:t>
            </a:r>
            <a:r>
              <a:rPr lang="vi-VN" sz="3600" dirty="0"/>
              <a:t>ỰC</a:t>
            </a:r>
            <a:endParaRPr lang="en-US" sz="3200" dirty="0"/>
          </a:p>
        </p:txBody>
      </p:sp>
      <p:sp>
        <p:nvSpPr>
          <p:cNvPr id="3" name="Content Placeholder 2"/>
          <p:cNvSpPr>
            <a:spLocks noGrp="1"/>
          </p:cNvSpPr>
          <p:nvPr>
            <p:ph idx="1"/>
          </p:nvPr>
        </p:nvSpPr>
        <p:spPr>
          <a:xfrm>
            <a:off x="136478" y="1337481"/>
            <a:ext cx="8338781" cy="5534884"/>
          </a:xfrm>
        </p:spPr>
        <p:txBody>
          <a:bodyPr>
            <a:normAutofit fontScale="92500"/>
          </a:bodyPr>
          <a:lstStyle/>
          <a:p>
            <a:pPr marL="114300" indent="0">
              <a:buNone/>
            </a:pPr>
            <a:r>
              <a:rPr lang="en-US" b="1" dirty="0" smtClean="0"/>
              <a:t>- </a:t>
            </a:r>
            <a:r>
              <a:rPr lang="en-US" b="1" dirty="0" err="1"/>
              <a:t>Một</a:t>
            </a:r>
            <a:r>
              <a:rPr lang="en-US" b="1" dirty="0"/>
              <a:t> </a:t>
            </a:r>
            <a:r>
              <a:rPr lang="en-US" b="1" dirty="0" err="1"/>
              <a:t>mặt</a:t>
            </a:r>
            <a:r>
              <a:rPr lang="en-US" b="1" dirty="0"/>
              <a:t>, </a:t>
            </a:r>
            <a:r>
              <a:rPr lang="en-US" b="1" dirty="0" err="1" smtClean="0"/>
              <a:t>anh</a:t>
            </a:r>
            <a:r>
              <a:rPr lang="en-US" b="1" dirty="0" smtClean="0"/>
              <a:t> </a:t>
            </a:r>
            <a:r>
              <a:rPr lang="en-US" b="1" dirty="0" err="1"/>
              <a:t>sử</a:t>
            </a:r>
            <a:r>
              <a:rPr lang="en-US" b="1" dirty="0"/>
              <a:t> </a:t>
            </a:r>
            <a:r>
              <a:rPr lang="en-US" b="1" dirty="0" err="1"/>
              <a:t>dụng</a:t>
            </a:r>
            <a:r>
              <a:rPr lang="en-US" b="1" dirty="0"/>
              <a:t> </a:t>
            </a:r>
            <a:r>
              <a:rPr lang="en-US" b="1" dirty="0" err="1"/>
              <a:t>bia</a:t>
            </a:r>
            <a:r>
              <a:rPr lang="en-US" b="1" dirty="0"/>
              <a:t> </a:t>
            </a:r>
            <a:r>
              <a:rPr lang="en-US" b="1" dirty="0" err="1"/>
              <a:t>như</a:t>
            </a:r>
            <a:r>
              <a:rPr lang="en-US" b="1" dirty="0"/>
              <a:t> </a:t>
            </a:r>
            <a:r>
              <a:rPr lang="en-US" b="1" dirty="0" err="1"/>
              <a:t>một</a:t>
            </a:r>
            <a:r>
              <a:rPr lang="en-US" b="1" dirty="0"/>
              <a:t> </a:t>
            </a:r>
            <a:r>
              <a:rPr lang="en-US" b="1" dirty="0" err="1"/>
              <a:t>cách</a:t>
            </a:r>
            <a:r>
              <a:rPr lang="en-US" b="1" dirty="0"/>
              <a:t> </a:t>
            </a:r>
            <a:r>
              <a:rPr lang="en-US" b="1" dirty="0" err="1"/>
              <a:t>để</a:t>
            </a:r>
            <a:r>
              <a:rPr lang="en-US" b="1" dirty="0"/>
              <a:t> </a:t>
            </a:r>
            <a:r>
              <a:rPr lang="en-US" b="1" dirty="0" err="1"/>
              <a:t>thư</a:t>
            </a:r>
            <a:r>
              <a:rPr lang="en-US" b="1" dirty="0"/>
              <a:t> </a:t>
            </a:r>
            <a:r>
              <a:rPr lang="en-US" b="1" dirty="0" err="1"/>
              <a:t>giãn</a:t>
            </a:r>
            <a:r>
              <a:rPr lang="en-US" b="1" dirty="0"/>
              <a:t>, </a:t>
            </a:r>
            <a:r>
              <a:rPr lang="en-US" b="1" dirty="0" err="1"/>
              <a:t>như</a:t>
            </a:r>
            <a:r>
              <a:rPr lang="en-US" b="1" dirty="0"/>
              <a:t> </a:t>
            </a:r>
            <a:r>
              <a:rPr lang="en-US" b="1" dirty="0" err="1"/>
              <a:t>để</a:t>
            </a:r>
            <a:r>
              <a:rPr lang="en-US" b="1" dirty="0"/>
              <a:t> </a:t>
            </a:r>
            <a:r>
              <a:rPr lang="en-US" b="1" dirty="0" err="1"/>
              <a:t>giảm</a:t>
            </a:r>
            <a:r>
              <a:rPr lang="en-US" b="1" dirty="0"/>
              <a:t> </a:t>
            </a:r>
            <a:r>
              <a:rPr lang="en-US" b="1" dirty="0" err="1"/>
              <a:t>căng</a:t>
            </a:r>
            <a:r>
              <a:rPr lang="en-US" b="1" dirty="0"/>
              <a:t> </a:t>
            </a:r>
            <a:r>
              <a:rPr lang="en-US" b="1" dirty="0" err="1"/>
              <a:t>thẳng</a:t>
            </a:r>
            <a:r>
              <a:rPr lang="en-US" b="1" dirty="0"/>
              <a:t>. </a:t>
            </a:r>
            <a:r>
              <a:rPr lang="en-US" b="1" dirty="0" smtClean="0"/>
              <a:t>Anh </a:t>
            </a:r>
            <a:r>
              <a:rPr lang="en-US" b="1" dirty="0" err="1"/>
              <a:t>cũng</a:t>
            </a:r>
            <a:r>
              <a:rPr lang="en-US" b="1" dirty="0"/>
              <a:t> </a:t>
            </a:r>
            <a:r>
              <a:rPr lang="en-US" b="1" dirty="0" err="1"/>
              <a:t>uống</a:t>
            </a:r>
            <a:r>
              <a:rPr lang="en-US" b="1" dirty="0"/>
              <a:t> </a:t>
            </a:r>
            <a:r>
              <a:rPr lang="en-US" b="1" dirty="0" err="1"/>
              <a:t>để</a:t>
            </a:r>
            <a:r>
              <a:rPr lang="en-US" b="1" dirty="0"/>
              <a:t> </a:t>
            </a:r>
            <a:r>
              <a:rPr lang="en-US" b="1" dirty="0" err="1"/>
              <a:t>giao</a:t>
            </a:r>
            <a:r>
              <a:rPr lang="en-US" b="1" dirty="0"/>
              <a:t> </a:t>
            </a:r>
            <a:r>
              <a:rPr lang="en-US" b="1" dirty="0" err="1"/>
              <a:t>tiếp</a:t>
            </a:r>
            <a:r>
              <a:rPr lang="en-US" b="1" dirty="0"/>
              <a:t> </a:t>
            </a:r>
            <a:r>
              <a:rPr lang="en-US" b="1" dirty="0" err="1"/>
              <a:t>với</a:t>
            </a:r>
            <a:r>
              <a:rPr lang="en-US" b="1" dirty="0"/>
              <a:t> </a:t>
            </a:r>
            <a:r>
              <a:rPr lang="en-US" b="1" dirty="0" err="1"/>
              <a:t>bạn</a:t>
            </a:r>
            <a:r>
              <a:rPr lang="en-US" b="1" dirty="0"/>
              <a:t> </a:t>
            </a:r>
            <a:r>
              <a:rPr lang="en-US" b="1" dirty="0" err="1"/>
              <a:t>bè</a:t>
            </a:r>
            <a:r>
              <a:rPr lang="en-US" b="1" dirty="0"/>
              <a:t>. </a:t>
            </a:r>
            <a:r>
              <a:rPr lang="en-US" b="1" dirty="0" err="1"/>
              <a:t>Mặt</a:t>
            </a:r>
            <a:r>
              <a:rPr lang="en-US" b="1" dirty="0"/>
              <a:t> </a:t>
            </a:r>
            <a:r>
              <a:rPr lang="en-US" b="1" dirty="0" err="1"/>
              <a:t>khác</a:t>
            </a:r>
            <a:r>
              <a:rPr lang="en-US" b="1" dirty="0"/>
              <a:t>, </a:t>
            </a:r>
            <a:r>
              <a:rPr lang="en-US" b="1" dirty="0" err="1" smtClean="0"/>
              <a:t>anh</a:t>
            </a:r>
            <a:r>
              <a:rPr lang="en-US" b="1" dirty="0" smtClean="0"/>
              <a:t> </a:t>
            </a:r>
            <a:r>
              <a:rPr lang="en-US" b="1" dirty="0" err="1"/>
              <a:t>ngày</a:t>
            </a:r>
            <a:r>
              <a:rPr lang="en-US" b="1" dirty="0"/>
              <a:t> </a:t>
            </a:r>
            <a:r>
              <a:rPr lang="en-US" b="1" dirty="0" err="1"/>
              <a:t>càng</a:t>
            </a:r>
            <a:r>
              <a:rPr lang="en-US" b="1" dirty="0"/>
              <a:t> </a:t>
            </a:r>
            <a:r>
              <a:rPr lang="en-US" b="1" dirty="0" err="1" smtClean="0"/>
              <a:t>nhận</a:t>
            </a:r>
            <a:r>
              <a:rPr lang="en-US" b="1" dirty="0"/>
              <a:t> </a:t>
            </a:r>
            <a:r>
              <a:rPr lang="en-US" b="1" dirty="0" err="1"/>
              <a:t>thấy</a:t>
            </a:r>
            <a:r>
              <a:rPr lang="en-US" b="1" dirty="0"/>
              <a:t> </a:t>
            </a:r>
            <a:r>
              <a:rPr lang="en-US" b="1" dirty="0" err="1"/>
              <a:t>uống</a:t>
            </a:r>
            <a:r>
              <a:rPr lang="en-US" b="1" dirty="0"/>
              <a:t> </a:t>
            </a:r>
            <a:r>
              <a:rPr lang="en-US" b="1" dirty="0" err="1"/>
              <a:t>bia</a:t>
            </a:r>
            <a:r>
              <a:rPr lang="en-US" b="1" dirty="0"/>
              <a:t> </a:t>
            </a:r>
            <a:r>
              <a:rPr lang="en-US" b="1" dirty="0" err="1"/>
              <a:t>ảnh</a:t>
            </a:r>
            <a:r>
              <a:rPr lang="en-US" b="1" dirty="0"/>
              <a:t> </a:t>
            </a:r>
            <a:r>
              <a:rPr lang="en-US" b="1" dirty="0" err="1"/>
              <a:t>hưởng</a:t>
            </a:r>
            <a:r>
              <a:rPr lang="en-US" b="1" dirty="0"/>
              <a:t> </a:t>
            </a:r>
            <a:r>
              <a:rPr lang="en-US" b="1" dirty="0" err="1"/>
              <a:t>đến</a:t>
            </a:r>
            <a:r>
              <a:rPr lang="en-US" b="1" dirty="0"/>
              <a:t> </a:t>
            </a:r>
            <a:r>
              <a:rPr lang="en-US" b="1" dirty="0" err="1"/>
              <a:t>sức</a:t>
            </a:r>
            <a:r>
              <a:rPr lang="en-US" b="1" dirty="0"/>
              <a:t> </a:t>
            </a:r>
            <a:r>
              <a:rPr lang="en-US" b="1" dirty="0" err="1"/>
              <a:t>khoẻ</a:t>
            </a:r>
            <a:r>
              <a:rPr lang="en-US" b="1" dirty="0"/>
              <a:t> </a:t>
            </a:r>
            <a:r>
              <a:rPr lang="en-US" b="1" dirty="0" err="1"/>
              <a:t>và</a:t>
            </a:r>
            <a:r>
              <a:rPr lang="en-US" b="1" dirty="0"/>
              <a:t> </a:t>
            </a:r>
            <a:r>
              <a:rPr lang="en-US" b="1" dirty="0" err="1"/>
              <a:t>có</a:t>
            </a:r>
            <a:r>
              <a:rPr lang="en-US" b="1" dirty="0"/>
              <a:t> </a:t>
            </a:r>
            <a:r>
              <a:rPr lang="en-US" b="1" dirty="0" err="1"/>
              <a:t>thể</a:t>
            </a:r>
            <a:r>
              <a:rPr lang="en-US" b="1" dirty="0"/>
              <a:t> </a:t>
            </a:r>
            <a:r>
              <a:rPr lang="en-US" b="1" dirty="0" err="1"/>
              <a:t>làm</a:t>
            </a:r>
            <a:r>
              <a:rPr lang="en-US" b="1" dirty="0"/>
              <a:t> </a:t>
            </a:r>
            <a:r>
              <a:rPr lang="en-US" b="1" dirty="0" err="1"/>
              <a:t>cho</a:t>
            </a:r>
            <a:r>
              <a:rPr lang="en-US" b="1" dirty="0"/>
              <a:t> </a:t>
            </a:r>
            <a:r>
              <a:rPr lang="en-US" b="1" dirty="0" err="1"/>
              <a:t>bệnh</a:t>
            </a:r>
            <a:r>
              <a:rPr lang="en-US" b="1" dirty="0"/>
              <a:t> </a:t>
            </a:r>
            <a:r>
              <a:rPr lang="en-US" b="1" dirty="0" err="1"/>
              <a:t>tiểu</a:t>
            </a:r>
            <a:r>
              <a:rPr lang="en-US" b="1" dirty="0"/>
              <a:t> </a:t>
            </a:r>
            <a:r>
              <a:rPr lang="en-US" b="1" dirty="0" err="1"/>
              <a:t>đường</a:t>
            </a:r>
            <a:r>
              <a:rPr lang="en-US" b="1" dirty="0"/>
              <a:t> </a:t>
            </a:r>
            <a:r>
              <a:rPr lang="en-US" b="1" dirty="0" err="1" smtClean="0"/>
              <a:t>trở</a:t>
            </a:r>
            <a:r>
              <a:rPr lang="en-US" b="1" dirty="0"/>
              <a:t> </a:t>
            </a:r>
            <a:r>
              <a:rPr lang="en-US" b="1" dirty="0" err="1" smtClean="0"/>
              <a:t>nên</a:t>
            </a:r>
            <a:r>
              <a:rPr lang="en-US" b="1" dirty="0"/>
              <a:t> </a:t>
            </a:r>
            <a:r>
              <a:rPr lang="en-US" b="1" dirty="0" err="1"/>
              <a:t>nặng</a:t>
            </a:r>
            <a:r>
              <a:rPr lang="en-US" b="1" dirty="0" smtClean="0"/>
              <a:t> </a:t>
            </a:r>
            <a:r>
              <a:rPr lang="en-US" b="1" dirty="0" err="1"/>
              <a:t>hơn</a:t>
            </a:r>
            <a:r>
              <a:rPr lang="en-US" b="1" dirty="0"/>
              <a:t>. </a:t>
            </a:r>
            <a:r>
              <a:rPr lang="en-US" b="1" dirty="0" err="1"/>
              <a:t>Điều</a:t>
            </a:r>
            <a:r>
              <a:rPr lang="en-US" b="1" dirty="0"/>
              <a:t> </a:t>
            </a:r>
            <a:r>
              <a:rPr lang="en-US" b="1" dirty="0" err="1"/>
              <a:t>đó</a:t>
            </a:r>
            <a:r>
              <a:rPr lang="en-US" b="1" dirty="0"/>
              <a:t> </a:t>
            </a:r>
            <a:r>
              <a:rPr lang="en-US" b="1" dirty="0" err="1"/>
              <a:t>có</a:t>
            </a:r>
            <a:r>
              <a:rPr lang="en-US" b="1" dirty="0"/>
              <a:t> </a:t>
            </a:r>
            <a:r>
              <a:rPr lang="en-US" b="1" dirty="0" err="1"/>
              <a:t>đúng</a:t>
            </a:r>
            <a:r>
              <a:rPr lang="en-US" b="1" dirty="0"/>
              <a:t> </a:t>
            </a:r>
            <a:r>
              <a:rPr lang="en-US" b="1" dirty="0" err="1"/>
              <a:t>không</a:t>
            </a:r>
            <a:r>
              <a:rPr lang="en-US" b="1" dirty="0"/>
              <a:t>? </a:t>
            </a:r>
          </a:p>
          <a:p>
            <a:pPr>
              <a:buFontTx/>
              <a:buChar char="-"/>
            </a:pPr>
            <a:r>
              <a:rPr lang="en-US" dirty="0" err="1" smtClean="0"/>
              <a:t>Vâng</a:t>
            </a:r>
            <a:r>
              <a:rPr lang="en-US" dirty="0"/>
              <a:t>, </a:t>
            </a:r>
            <a:r>
              <a:rPr lang="en-US" dirty="0" err="1"/>
              <a:t>vâng</a:t>
            </a:r>
            <a:r>
              <a:rPr lang="en-US" dirty="0"/>
              <a:t>. </a:t>
            </a:r>
            <a:r>
              <a:rPr lang="en-US" dirty="0" err="1"/>
              <a:t>Đặc</a:t>
            </a:r>
            <a:r>
              <a:rPr lang="en-US" dirty="0"/>
              <a:t> </a:t>
            </a:r>
            <a:r>
              <a:rPr lang="en-US" dirty="0" err="1"/>
              <a:t>biệt</a:t>
            </a:r>
            <a:r>
              <a:rPr lang="en-US" dirty="0"/>
              <a:t> </a:t>
            </a:r>
            <a:r>
              <a:rPr lang="en-US" dirty="0" err="1"/>
              <a:t>là</a:t>
            </a:r>
            <a:r>
              <a:rPr lang="en-US" dirty="0"/>
              <a:t> </a:t>
            </a:r>
            <a:r>
              <a:rPr lang="en-US" dirty="0" err="1"/>
              <a:t>sau</a:t>
            </a:r>
            <a:r>
              <a:rPr lang="en-US" dirty="0"/>
              <a:t> </a:t>
            </a:r>
            <a:r>
              <a:rPr lang="en-US" dirty="0" err="1"/>
              <a:t>khi</a:t>
            </a:r>
            <a:r>
              <a:rPr lang="en-US" dirty="0"/>
              <a:t> </a:t>
            </a:r>
            <a:r>
              <a:rPr lang="en-US" dirty="0" err="1"/>
              <a:t>nói</a:t>
            </a:r>
            <a:r>
              <a:rPr lang="en-US" dirty="0"/>
              <a:t> </a:t>
            </a:r>
            <a:r>
              <a:rPr lang="en-US" dirty="0" err="1"/>
              <a:t>chuyện</a:t>
            </a:r>
            <a:r>
              <a:rPr lang="en-US" dirty="0"/>
              <a:t> </a:t>
            </a:r>
            <a:r>
              <a:rPr lang="en-US" dirty="0" err="1"/>
              <a:t>với</a:t>
            </a:r>
            <a:r>
              <a:rPr lang="en-US" dirty="0"/>
              <a:t> </a:t>
            </a:r>
            <a:r>
              <a:rPr lang="en-US" dirty="0" err="1"/>
              <a:t>bạn</a:t>
            </a:r>
            <a:r>
              <a:rPr lang="en-US" dirty="0" smtClean="0"/>
              <a:t>.</a:t>
            </a:r>
          </a:p>
          <a:p>
            <a:pPr>
              <a:buFontTx/>
              <a:buChar char="-"/>
            </a:pPr>
            <a:endParaRPr lang="en-US" dirty="0"/>
          </a:p>
          <a:p>
            <a:pPr marL="114300" indent="0">
              <a:buNone/>
            </a:pPr>
            <a:r>
              <a:rPr lang="en-US" b="1" dirty="0"/>
              <a:t>- </a:t>
            </a:r>
            <a:r>
              <a:rPr lang="en-US" b="1" dirty="0" err="1"/>
              <a:t>Đây</a:t>
            </a:r>
            <a:r>
              <a:rPr lang="en-US" b="1" dirty="0"/>
              <a:t> </a:t>
            </a:r>
            <a:r>
              <a:rPr lang="en-US" b="1" dirty="0" err="1"/>
              <a:t>là</a:t>
            </a:r>
            <a:r>
              <a:rPr lang="en-US" b="1" dirty="0"/>
              <a:t> </a:t>
            </a:r>
            <a:r>
              <a:rPr lang="en-US" b="1" dirty="0" err="1"/>
              <a:t>cái</a:t>
            </a:r>
            <a:r>
              <a:rPr lang="en-US" b="1" dirty="0"/>
              <a:t> </a:t>
            </a:r>
            <a:r>
              <a:rPr lang="en-US" b="1" dirty="0" err="1"/>
              <a:t>thẻ</a:t>
            </a:r>
            <a:r>
              <a:rPr lang="en-US" b="1" dirty="0"/>
              <a:t> </a:t>
            </a:r>
            <a:r>
              <a:rPr lang="en-US" b="1" dirty="0" err="1"/>
              <a:t>có</a:t>
            </a:r>
            <a:r>
              <a:rPr lang="en-US" b="1" dirty="0"/>
              <a:t> thang </a:t>
            </a:r>
            <a:r>
              <a:rPr lang="en-US" b="1" dirty="0" err="1"/>
              <a:t>điểm</a:t>
            </a:r>
            <a:r>
              <a:rPr lang="en-US" b="1" dirty="0"/>
              <a:t> </a:t>
            </a:r>
            <a:r>
              <a:rPr lang="en-US" b="1" dirty="0" err="1"/>
              <a:t>từ</a:t>
            </a:r>
            <a:r>
              <a:rPr lang="en-US" b="1" dirty="0"/>
              <a:t> 0 </a:t>
            </a:r>
            <a:r>
              <a:rPr lang="en-US" b="1" dirty="0" err="1"/>
              <a:t>đến</a:t>
            </a:r>
            <a:r>
              <a:rPr lang="en-US" b="1" dirty="0"/>
              <a:t> 10, 0 </a:t>
            </a:r>
            <a:r>
              <a:rPr lang="en-US" b="1" dirty="0" err="1"/>
              <a:t>có</a:t>
            </a:r>
            <a:r>
              <a:rPr lang="en-US" b="1" dirty="0"/>
              <a:t> </a:t>
            </a:r>
            <a:r>
              <a:rPr lang="en-US" b="1" dirty="0" err="1"/>
              <a:t>nghĩa</a:t>
            </a:r>
            <a:r>
              <a:rPr lang="en-US" b="1" dirty="0"/>
              <a:t> </a:t>
            </a:r>
            <a:r>
              <a:rPr lang="en-US" b="1" dirty="0" err="1"/>
              <a:t>là</a:t>
            </a:r>
            <a:r>
              <a:rPr lang="en-US" b="1" dirty="0"/>
              <a:t> </a:t>
            </a:r>
            <a:r>
              <a:rPr lang="en-US" b="1" dirty="0" err="1"/>
              <a:t>không</a:t>
            </a:r>
            <a:r>
              <a:rPr lang="en-US" b="1" dirty="0"/>
              <a:t> </a:t>
            </a:r>
            <a:r>
              <a:rPr lang="en-US" b="1" dirty="0" err="1"/>
              <a:t>có</a:t>
            </a:r>
            <a:r>
              <a:rPr lang="en-US" b="1" dirty="0"/>
              <a:t> </a:t>
            </a:r>
            <a:r>
              <a:rPr lang="en-US" b="1" dirty="0" err="1"/>
              <a:t>và</a:t>
            </a:r>
            <a:r>
              <a:rPr lang="en-US" b="1" dirty="0"/>
              <a:t> 10 </a:t>
            </a:r>
            <a:r>
              <a:rPr lang="en-US" b="1" dirty="0" err="1"/>
              <a:t>có</a:t>
            </a:r>
            <a:r>
              <a:rPr lang="en-US" b="1" dirty="0"/>
              <a:t> </a:t>
            </a:r>
            <a:r>
              <a:rPr lang="en-US" b="1" dirty="0" err="1"/>
              <a:t>nghĩa</a:t>
            </a:r>
            <a:r>
              <a:rPr lang="en-US" b="1" dirty="0"/>
              <a:t> </a:t>
            </a:r>
            <a:r>
              <a:rPr lang="en-US" b="1" dirty="0" err="1"/>
              <a:t>là</a:t>
            </a:r>
            <a:r>
              <a:rPr lang="en-US" b="1" dirty="0"/>
              <a:t> </a:t>
            </a:r>
            <a:r>
              <a:rPr lang="en-US" b="1" dirty="0" err="1"/>
              <a:t>rất</a:t>
            </a:r>
            <a:r>
              <a:rPr lang="en-US" b="1" dirty="0"/>
              <a:t> </a:t>
            </a:r>
            <a:r>
              <a:rPr lang="en-US" b="1" dirty="0" err="1"/>
              <a:t>nhiều</a:t>
            </a:r>
            <a:r>
              <a:rPr lang="en-US" b="1" dirty="0"/>
              <a:t>. Sau </a:t>
            </a:r>
            <a:r>
              <a:rPr lang="en-US" b="1" dirty="0" err="1"/>
              <a:t>khi</a:t>
            </a:r>
            <a:r>
              <a:rPr lang="en-US" b="1" dirty="0"/>
              <a:t> </a:t>
            </a:r>
            <a:r>
              <a:rPr lang="en-US" b="1" dirty="0" err="1"/>
              <a:t>thảo</a:t>
            </a:r>
            <a:r>
              <a:rPr lang="en-US" b="1" dirty="0"/>
              <a:t> </a:t>
            </a:r>
            <a:r>
              <a:rPr lang="en-US" b="1" dirty="0" err="1"/>
              <a:t>luận</a:t>
            </a:r>
            <a:r>
              <a:rPr lang="en-US" b="1" dirty="0"/>
              <a:t> </a:t>
            </a:r>
            <a:r>
              <a:rPr lang="en-US" b="1" dirty="0" err="1"/>
              <a:t>trong</a:t>
            </a:r>
            <a:r>
              <a:rPr lang="en-US" b="1" dirty="0"/>
              <a:t> </a:t>
            </a:r>
            <a:r>
              <a:rPr lang="en-US" b="1" dirty="0" err="1"/>
              <a:t>vài</a:t>
            </a:r>
            <a:r>
              <a:rPr lang="en-US" b="1" dirty="0"/>
              <a:t> </a:t>
            </a:r>
            <a:r>
              <a:rPr lang="en-US" b="1" dirty="0" err="1"/>
              <a:t>phút</a:t>
            </a:r>
            <a:r>
              <a:rPr lang="en-US" b="1" dirty="0"/>
              <a:t> </a:t>
            </a:r>
            <a:r>
              <a:rPr lang="en-US" b="1" dirty="0" err="1"/>
              <a:t>vừa</a:t>
            </a:r>
            <a:r>
              <a:rPr lang="en-US" b="1" dirty="0"/>
              <a:t> qua, </a:t>
            </a:r>
            <a:r>
              <a:rPr lang="en-US" b="1" dirty="0" err="1" smtClean="0"/>
              <a:t>anh</a:t>
            </a:r>
            <a:r>
              <a:rPr lang="en-US" b="1" dirty="0" smtClean="0"/>
              <a:t> </a:t>
            </a:r>
            <a:r>
              <a:rPr lang="en-US" b="1" dirty="0" err="1"/>
              <a:t>nghĩ</a:t>
            </a:r>
            <a:r>
              <a:rPr lang="en-US" b="1" dirty="0"/>
              <a:t> </a:t>
            </a:r>
            <a:r>
              <a:rPr lang="en-US" b="1" dirty="0" err="1"/>
              <a:t>mình</a:t>
            </a:r>
            <a:r>
              <a:rPr lang="en-US" b="1" dirty="0"/>
              <a:t> </a:t>
            </a:r>
            <a:r>
              <a:rPr lang="en-US" b="1" dirty="0" err="1"/>
              <a:t>sẵn</a:t>
            </a:r>
            <a:r>
              <a:rPr lang="en-US" b="1" dirty="0"/>
              <a:t> </a:t>
            </a:r>
            <a:r>
              <a:rPr lang="en-US" b="1" dirty="0" err="1"/>
              <a:t>sàng</a:t>
            </a:r>
            <a:r>
              <a:rPr lang="en-US" b="1" dirty="0"/>
              <a:t> </a:t>
            </a:r>
            <a:r>
              <a:rPr lang="en-US" b="1" dirty="0" err="1"/>
              <a:t>thay</a:t>
            </a:r>
            <a:r>
              <a:rPr lang="en-US" b="1" dirty="0"/>
              <a:t> </a:t>
            </a:r>
            <a:r>
              <a:rPr lang="en-US" b="1" dirty="0" err="1"/>
              <a:t>đổi</a:t>
            </a:r>
            <a:r>
              <a:rPr lang="en-US" b="1" dirty="0"/>
              <a:t> </a:t>
            </a:r>
            <a:r>
              <a:rPr lang="en-US" b="1" dirty="0" err="1"/>
              <a:t>cách</a:t>
            </a:r>
            <a:r>
              <a:rPr lang="en-US" b="1" dirty="0"/>
              <a:t> </a:t>
            </a:r>
            <a:r>
              <a:rPr lang="en-US" b="1" dirty="0" err="1"/>
              <a:t>uống</a:t>
            </a:r>
            <a:r>
              <a:rPr lang="en-US" b="1" dirty="0"/>
              <a:t> </a:t>
            </a:r>
            <a:r>
              <a:rPr lang="en-US" b="1" dirty="0" err="1"/>
              <a:t>bia</a:t>
            </a:r>
            <a:r>
              <a:rPr lang="en-US" b="1" dirty="0"/>
              <a:t> ở </a:t>
            </a:r>
            <a:r>
              <a:rPr lang="en-US" b="1" dirty="0" err="1"/>
              <a:t>mức</a:t>
            </a:r>
            <a:r>
              <a:rPr lang="en-US" b="1" dirty="0"/>
              <a:t> </a:t>
            </a:r>
            <a:r>
              <a:rPr lang="en-US" b="1" dirty="0" err="1"/>
              <a:t>nào</a:t>
            </a:r>
            <a:r>
              <a:rPr lang="en-US" b="1" dirty="0"/>
              <a:t>?</a:t>
            </a:r>
          </a:p>
          <a:p>
            <a:pPr>
              <a:buFontTx/>
              <a:buChar char="-"/>
            </a:pPr>
            <a:r>
              <a:rPr lang="en-US" dirty="0" err="1" smtClean="0"/>
              <a:t>Tôi</a:t>
            </a:r>
            <a:r>
              <a:rPr lang="en-US" dirty="0" smtClean="0"/>
              <a:t> </a:t>
            </a:r>
            <a:r>
              <a:rPr lang="en-US" dirty="0" err="1"/>
              <a:t>có</a:t>
            </a:r>
            <a:r>
              <a:rPr lang="en-US" dirty="0"/>
              <a:t> </a:t>
            </a:r>
            <a:r>
              <a:rPr lang="en-US" dirty="0" err="1"/>
              <a:t>thể</a:t>
            </a:r>
            <a:r>
              <a:rPr lang="en-US" dirty="0"/>
              <a:t> </a:t>
            </a:r>
            <a:r>
              <a:rPr lang="en-US" dirty="0" err="1"/>
              <a:t>ở</a:t>
            </a:r>
            <a:r>
              <a:rPr lang="en-US" dirty="0"/>
              <a:t> </a:t>
            </a:r>
            <a:r>
              <a:rPr lang="en-US" dirty="0" err="1"/>
              <a:t>điểm</a:t>
            </a:r>
            <a:r>
              <a:rPr lang="en-US" dirty="0"/>
              <a:t> 5</a:t>
            </a:r>
            <a:r>
              <a:rPr lang="en-US" dirty="0" smtClean="0"/>
              <a:t>.</a:t>
            </a:r>
          </a:p>
          <a:p>
            <a:pPr>
              <a:buFontTx/>
              <a:buChar char="-"/>
            </a:pPr>
            <a:endParaRPr lang="en-US" dirty="0"/>
          </a:p>
          <a:p>
            <a:pPr marL="114300" indent="0">
              <a:buNone/>
            </a:pPr>
            <a:r>
              <a:rPr lang="en-US" b="1" dirty="0"/>
              <a:t>- </a:t>
            </a:r>
            <a:r>
              <a:rPr lang="en-US" b="1" dirty="0" err="1"/>
              <a:t>À</a:t>
            </a:r>
            <a:r>
              <a:rPr lang="en-US" b="1" dirty="0"/>
              <a:t> 5! </a:t>
            </a:r>
            <a:r>
              <a:rPr lang="en-US" b="1" dirty="0" err="1"/>
              <a:t>Thật</a:t>
            </a:r>
            <a:r>
              <a:rPr lang="en-US" b="1" dirty="0"/>
              <a:t> </a:t>
            </a:r>
            <a:r>
              <a:rPr lang="en-US" b="1" dirty="0" err="1"/>
              <a:t>tuyệt</a:t>
            </a:r>
            <a:r>
              <a:rPr lang="en-US" b="1" dirty="0"/>
              <a:t>. </a:t>
            </a:r>
            <a:r>
              <a:rPr lang="en-US" b="1" dirty="0" err="1"/>
              <a:t>Đó</a:t>
            </a:r>
            <a:r>
              <a:rPr lang="en-US" b="1" dirty="0"/>
              <a:t> </a:t>
            </a:r>
            <a:r>
              <a:rPr lang="en-US" b="1" dirty="0" err="1"/>
              <a:t>là</a:t>
            </a:r>
            <a:r>
              <a:rPr lang="en-US" b="1" dirty="0"/>
              <a:t> </a:t>
            </a:r>
            <a:r>
              <a:rPr lang="en-US" b="1" dirty="0" err="1"/>
              <a:t>ngay</a:t>
            </a:r>
            <a:r>
              <a:rPr lang="en-US" b="1" dirty="0"/>
              <a:t> </a:t>
            </a:r>
            <a:r>
              <a:rPr lang="en-US" b="1" dirty="0" err="1"/>
              <a:t>ở</a:t>
            </a:r>
            <a:r>
              <a:rPr lang="en-US" b="1" dirty="0"/>
              <a:t> </a:t>
            </a:r>
            <a:r>
              <a:rPr lang="en-US" b="1" dirty="0" err="1"/>
              <a:t>giữa</a:t>
            </a:r>
            <a:r>
              <a:rPr lang="en-US" b="1" dirty="0"/>
              <a:t>. </a:t>
            </a:r>
            <a:r>
              <a:rPr lang="en-US" b="1" dirty="0" err="1"/>
              <a:t>Tại</a:t>
            </a:r>
            <a:r>
              <a:rPr lang="en-US" b="1" dirty="0"/>
              <a:t> </a:t>
            </a:r>
            <a:r>
              <a:rPr lang="en-US" b="1" dirty="0" err="1"/>
              <a:t>sao</a:t>
            </a:r>
            <a:r>
              <a:rPr lang="en-US" b="1" dirty="0"/>
              <a:t> </a:t>
            </a:r>
            <a:r>
              <a:rPr lang="en-US" b="1" dirty="0" err="1"/>
              <a:t>ông</a:t>
            </a:r>
            <a:r>
              <a:rPr lang="en-US" b="1" dirty="0"/>
              <a:t> </a:t>
            </a:r>
            <a:r>
              <a:rPr lang="en-US" b="1" dirty="0" err="1"/>
              <a:t>chọn</a:t>
            </a:r>
            <a:r>
              <a:rPr lang="en-US" b="1" dirty="0"/>
              <a:t> </a:t>
            </a:r>
            <a:r>
              <a:rPr lang="en-US" b="1" dirty="0" err="1"/>
              <a:t>điểm</a:t>
            </a:r>
            <a:r>
              <a:rPr lang="en-US" b="1" dirty="0"/>
              <a:t> 5 </a:t>
            </a:r>
            <a:r>
              <a:rPr lang="en-US" b="1" dirty="0" err="1"/>
              <a:t>mà</a:t>
            </a:r>
            <a:r>
              <a:rPr lang="en-US" b="1" dirty="0"/>
              <a:t> </a:t>
            </a:r>
            <a:r>
              <a:rPr lang="en-US" b="1" dirty="0" err="1"/>
              <a:t>không</a:t>
            </a:r>
            <a:r>
              <a:rPr lang="en-US" b="1" dirty="0"/>
              <a:t> </a:t>
            </a:r>
            <a:r>
              <a:rPr lang="en-US" b="1" dirty="0" err="1"/>
              <a:t>chọn</a:t>
            </a:r>
            <a:r>
              <a:rPr lang="en-US" b="1" dirty="0"/>
              <a:t> </a:t>
            </a:r>
            <a:r>
              <a:rPr lang="en-US" b="1" dirty="0" err="1"/>
              <a:t>điểm</a:t>
            </a:r>
            <a:r>
              <a:rPr lang="en-US" b="1" dirty="0"/>
              <a:t> 2?</a:t>
            </a:r>
          </a:p>
          <a:p>
            <a:pPr marL="114300" indent="0">
              <a:buNone/>
            </a:pPr>
            <a:r>
              <a:rPr lang="en-US" dirty="0"/>
              <a:t>- </a:t>
            </a:r>
            <a:r>
              <a:rPr lang="en-US" dirty="0" err="1"/>
              <a:t>Vâng</a:t>
            </a:r>
            <a:r>
              <a:rPr lang="en-US" dirty="0"/>
              <a:t>, </a:t>
            </a:r>
            <a:r>
              <a:rPr lang="en-US" dirty="0" err="1"/>
              <a:t>như</a:t>
            </a:r>
            <a:r>
              <a:rPr lang="en-US" dirty="0"/>
              <a:t> </a:t>
            </a:r>
            <a:r>
              <a:rPr lang="en-US" dirty="0" err="1"/>
              <a:t>tôi</a:t>
            </a:r>
            <a:r>
              <a:rPr lang="en-US" dirty="0"/>
              <a:t> </a:t>
            </a:r>
            <a:r>
              <a:rPr lang="en-US" dirty="0" err="1"/>
              <a:t>đã</a:t>
            </a:r>
            <a:r>
              <a:rPr lang="en-US" dirty="0"/>
              <a:t> </a:t>
            </a:r>
            <a:r>
              <a:rPr lang="en-US" dirty="0" err="1"/>
              <a:t>nói</a:t>
            </a:r>
            <a:r>
              <a:rPr lang="en-US" dirty="0"/>
              <a:t>, </a:t>
            </a:r>
            <a:r>
              <a:rPr lang="en-US" dirty="0" err="1"/>
              <a:t>tôi</a:t>
            </a:r>
            <a:r>
              <a:rPr lang="en-US" dirty="0"/>
              <a:t> </a:t>
            </a:r>
            <a:r>
              <a:rPr lang="en-US" dirty="0" err="1"/>
              <a:t>đã</a:t>
            </a:r>
            <a:r>
              <a:rPr lang="en-US" dirty="0"/>
              <a:t> </a:t>
            </a:r>
            <a:r>
              <a:rPr lang="en-US" dirty="0" err="1"/>
              <a:t>luôn</a:t>
            </a:r>
            <a:r>
              <a:rPr lang="en-US" dirty="0"/>
              <a:t> </a:t>
            </a:r>
            <a:r>
              <a:rPr lang="en-US" dirty="0" err="1"/>
              <a:t>luôn</a:t>
            </a:r>
            <a:r>
              <a:rPr lang="en-US" dirty="0"/>
              <a:t> </a:t>
            </a:r>
            <a:r>
              <a:rPr lang="en-US" dirty="0" err="1"/>
              <a:t>phải</a:t>
            </a:r>
            <a:r>
              <a:rPr lang="en-US" dirty="0"/>
              <a:t> </a:t>
            </a:r>
            <a:r>
              <a:rPr lang="en-US" dirty="0" err="1"/>
              <a:t>đối</a:t>
            </a:r>
            <a:r>
              <a:rPr lang="en-US" dirty="0"/>
              <a:t> </a:t>
            </a:r>
            <a:r>
              <a:rPr lang="en-US" dirty="0" err="1"/>
              <a:t>phó</a:t>
            </a:r>
            <a:r>
              <a:rPr lang="en-US" dirty="0"/>
              <a:t> </a:t>
            </a:r>
            <a:r>
              <a:rPr lang="en-US" dirty="0" err="1"/>
              <a:t>với</a:t>
            </a:r>
            <a:r>
              <a:rPr lang="en-US" dirty="0"/>
              <a:t> </a:t>
            </a:r>
            <a:r>
              <a:rPr lang="en-US" dirty="0" err="1"/>
              <a:t>bệnh</a:t>
            </a:r>
            <a:r>
              <a:rPr lang="en-US" dirty="0"/>
              <a:t> </a:t>
            </a:r>
            <a:r>
              <a:rPr lang="en-US" dirty="0" err="1"/>
              <a:t>tiểu</a:t>
            </a:r>
            <a:r>
              <a:rPr lang="en-US" dirty="0"/>
              <a:t> </a:t>
            </a:r>
            <a:r>
              <a:rPr lang="en-US" dirty="0" err="1"/>
              <a:t>đường</a:t>
            </a:r>
            <a:r>
              <a:rPr lang="en-US" dirty="0"/>
              <a:t>. </a:t>
            </a:r>
            <a:r>
              <a:rPr lang="en-US" dirty="0" err="1"/>
              <a:t>Bác</a:t>
            </a:r>
            <a:r>
              <a:rPr lang="en-US" dirty="0"/>
              <a:t> </a:t>
            </a:r>
            <a:r>
              <a:rPr lang="en-US" dirty="0" err="1"/>
              <a:t>sĩ</a:t>
            </a:r>
            <a:r>
              <a:rPr lang="en-US" dirty="0"/>
              <a:t> </a:t>
            </a:r>
            <a:r>
              <a:rPr lang="en-US" dirty="0" err="1"/>
              <a:t>luôn</a:t>
            </a:r>
            <a:r>
              <a:rPr lang="en-US" dirty="0"/>
              <a:t> </a:t>
            </a:r>
            <a:r>
              <a:rPr lang="en-US" dirty="0" err="1"/>
              <a:t>nhắc</a:t>
            </a:r>
            <a:r>
              <a:rPr lang="en-US" dirty="0"/>
              <a:t> </a:t>
            </a:r>
            <a:r>
              <a:rPr lang="en-US" dirty="0" err="1"/>
              <a:t>tôi</a:t>
            </a:r>
            <a:r>
              <a:rPr lang="en-US" dirty="0"/>
              <a:t> </a:t>
            </a:r>
            <a:r>
              <a:rPr lang="en-US" dirty="0" err="1"/>
              <a:t>phải</a:t>
            </a:r>
            <a:r>
              <a:rPr lang="en-US" dirty="0"/>
              <a:t> </a:t>
            </a:r>
            <a:r>
              <a:rPr lang="en-US" dirty="0" err="1"/>
              <a:t>giảm</a:t>
            </a:r>
            <a:r>
              <a:rPr lang="en-US" dirty="0"/>
              <a:t> </a:t>
            </a:r>
            <a:r>
              <a:rPr lang="en-US" dirty="0" err="1"/>
              <a:t>cân</a:t>
            </a:r>
            <a:r>
              <a:rPr lang="en-US" dirty="0"/>
              <a:t>, </a:t>
            </a:r>
            <a:r>
              <a:rPr lang="en-US" dirty="0" err="1"/>
              <a:t>tập</a:t>
            </a:r>
            <a:r>
              <a:rPr lang="en-US" dirty="0"/>
              <a:t> </a:t>
            </a:r>
            <a:r>
              <a:rPr lang="en-US" dirty="0" err="1"/>
              <a:t>thể</a:t>
            </a:r>
            <a:r>
              <a:rPr lang="en-US" dirty="0"/>
              <a:t> </a:t>
            </a:r>
            <a:r>
              <a:rPr lang="en-US" dirty="0" err="1"/>
              <a:t>dục</a:t>
            </a:r>
            <a:r>
              <a:rPr lang="en-US" dirty="0"/>
              <a:t>, </a:t>
            </a:r>
            <a:r>
              <a:rPr lang="en-US" dirty="0" err="1"/>
              <a:t>và</a:t>
            </a:r>
            <a:r>
              <a:rPr lang="en-US" dirty="0"/>
              <a:t> </a:t>
            </a:r>
            <a:r>
              <a:rPr lang="en-US" dirty="0" err="1"/>
              <a:t>tôi</a:t>
            </a:r>
            <a:r>
              <a:rPr lang="en-US" dirty="0"/>
              <a:t> </a:t>
            </a:r>
            <a:r>
              <a:rPr lang="en-US" dirty="0" err="1"/>
              <a:t>cũng</a:t>
            </a:r>
            <a:r>
              <a:rPr lang="en-US" dirty="0"/>
              <a:t> </a:t>
            </a:r>
            <a:r>
              <a:rPr lang="en-US" dirty="0" err="1"/>
              <a:t>muốn</a:t>
            </a:r>
            <a:r>
              <a:rPr lang="en-US" dirty="0"/>
              <a:t> </a:t>
            </a:r>
            <a:r>
              <a:rPr lang="en-US" dirty="0" err="1"/>
              <a:t>nghe</a:t>
            </a:r>
            <a:r>
              <a:rPr lang="en-US" dirty="0"/>
              <a:t>, </a:t>
            </a:r>
            <a:r>
              <a:rPr lang="en-US" dirty="0" err="1"/>
              <a:t>nhưng</a:t>
            </a:r>
            <a:r>
              <a:rPr lang="en-US" dirty="0"/>
              <a:t> </a:t>
            </a:r>
            <a:r>
              <a:rPr lang="en-US" dirty="0" err="1"/>
              <a:t>tôi</a:t>
            </a:r>
            <a:r>
              <a:rPr lang="en-US" dirty="0"/>
              <a:t> </a:t>
            </a:r>
            <a:r>
              <a:rPr lang="en-US" dirty="0" err="1"/>
              <a:t>thực</a:t>
            </a:r>
            <a:r>
              <a:rPr lang="en-US" dirty="0"/>
              <a:t> </a:t>
            </a:r>
            <a:r>
              <a:rPr lang="en-US" dirty="0" err="1"/>
              <a:t>sự</a:t>
            </a:r>
            <a:r>
              <a:rPr lang="en-US" dirty="0"/>
              <a:t> </a:t>
            </a:r>
            <a:r>
              <a:rPr lang="en-US" dirty="0" err="1"/>
              <a:t>không</a:t>
            </a:r>
            <a:r>
              <a:rPr lang="en-US" dirty="0"/>
              <a:t> </a:t>
            </a:r>
            <a:r>
              <a:rPr lang="en-US" dirty="0" err="1"/>
              <a:t>quan</a:t>
            </a:r>
            <a:r>
              <a:rPr lang="en-US" dirty="0"/>
              <a:t> </a:t>
            </a:r>
            <a:r>
              <a:rPr lang="en-US" dirty="0" err="1"/>
              <a:t>tâm</a:t>
            </a:r>
            <a:r>
              <a:rPr lang="en-US" dirty="0"/>
              <a:t> </a:t>
            </a:r>
            <a:r>
              <a:rPr lang="en-US" dirty="0" err="1"/>
              <a:t>nhiều</a:t>
            </a:r>
            <a:r>
              <a:rPr lang="en-US" dirty="0"/>
              <a:t>.</a:t>
            </a:r>
          </a:p>
          <a:p>
            <a:pPr marL="114300" indent="0">
              <a:buNone/>
            </a:pPr>
            <a:endParaRPr lang="en-US" dirty="0"/>
          </a:p>
        </p:txBody>
      </p:sp>
    </p:spTree>
    <p:extLst>
      <p:ext uri="{BB962C8B-B14F-4D97-AF65-F5344CB8AC3E}">
        <p14:creationId xmlns:p14="http://schemas.microsoft.com/office/powerpoint/2010/main" val="4155527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GĐ LẬP KẾ HOẠCH </a:t>
            </a:r>
            <a:endParaRPr lang="en-US" sz="4000" dirty="0"/>
          </a:p>
        </p:txBody>
      </p:sp>
      <p:sp>
        <p:nvSpPr>
          <p:cNvPr id="3" name="Content Placeholder 2"/>
          <p:cNvSpPr>
            <a:spLocks noGrp="1"/>
          </p:cNvSpPr>
          <p:nvPr>
            <p:ph idx="1"/>
          </p:nvPr>
        </p:nvSpPr>
        <p:spPr>
          <a:xfrm>
            <a:off x="245661" y="1417638"/>
            <a:ext cx="8134064" cy="5440362"/>
          </a:xfrm>
        </p:spPr>
        <p:txBody>
          <a:bodyPr>
            <a:normAutofit fontScale="92500" lnSpcReduction="20000"/>
          </a:bodyPr>
          <a:lstStyle/>
          <a:p>
            <a:pPr marL="114300" indent="0">
              <a:buNone/>
            </a:pPr>
            <a:r>
              <a:rPr lang="en-US" b="1" dirty="0" smtClean="0"/>
              <a:t>- Anh </a:t>
            </a:r>
            <a:r>
              <a:rPr lang="en-US" b="1" dirty="0" err="1"/>
              <a:t>nói</a:t>
            </a:r>
            <a:r>
              <a:rPr lang="en-US" b="1" dirty="0"/>
              <a:t> </a:t>
            </a:r>
            <a:r>
              <a:rPr lang="en-US" b="1" dirty="0" err="1"/>
              <a:t>mình</a:t>
            </a:r>
            <a:r>
              <a:rPr lang="en-US" b="1" dirty="0"/>
              <a:t> ở </a:t>
            </a:r>
            <a:r>
              <a:rPr lang="en-US" b="1" dirty="0" err="1"/>
              <a:t>điểm</a:t>
            </a:r>
            <a:r>
              <a:rPr lang="en-US" b="1" dirty="0"/>
              <a:t> 5 </a:t>
            </a:r>
            <a:r>
              <a:rPr lang="en-US" b="1" dirty="0" err="1"/>
              <a:t>về</a:t>
            </a:r>
            <a:r>
              <a:rPr lang="en-US" b="1" dirty="0"/>
              <a:t> </a:t>
            </a:r>
            <a:r>
              <a:rPr lang="en-US" b="1" dirty="0" err="1"/>
              <a:t>mức</a:t>
            </a:r>
            <a:r>
              <a:rPr lang="en-US" b="1" dirty="0"/>
              <a:t> </a:t>
            </a:r>
            <a:r>
              <a:rPr lang="en-US" b="1" dirty="0" err="1"/>
              <a:t>sẵn</a:t>
            </a:r>
            <a:r>
              <a:rPr lang="en-US" b="1" dirty="0"/>
              <a:t> </a:t>
            </a:r>
            <a:r>
              <a:rPr lang="en-US" b="1" dirty="0" err="1"/>
              <a:t>sàng</a:t>
            </a:r>
            <a:r>
              <a:rPr lang="en-US" b="1" dirty="0"/>
              <a:t> </a:t>
            </a:r>
            <a:r>
              <a:rPr lang="en-US" b="1" dirty="0" err="1"/>
              <a:t>thay</a:t>
            </a:r>
            <a:r>
              <a:rPr lang="en-US" b="1" dirty="0"/>
              <a:t> </a:t>
            </a:r>
            <a:r>
              <a:rPr lang="en-US" b="1" dirty="0" err="1"/>
              <a:t>đổi</a:t>
            </a:r>
            <a:r>
              <a:rPr lang="en-US" b="1" dirty="0"/>
              <a:t>. </a:t>
            </a:r>
            <a:r>
              <a:rPr lang="en-US" b="1" dirty="0" smtClean="0"/>
              <a:t>Anh </a:t>
            </a:r>
            <a:r>
              <a:rPr lang="en-US" b="1" dirty="0" err="1"/>
              <a:t>định</a:t>
            </a:r>
            <a:r>
              <a:rPr lang="en-US" b="1" dirty="0"/>
              <a:t> </a:t>
            </a:r>
            <a:r>
              <a:rPr lang="en-US" b="1" dirty="0" err="1"/>
              <a:t>thay</a:t>
            </a:r>
            <a:r>
              <a:rPr lang="en-US" b="1" dirty="0"/>
              <a:t> </a:t>
            </a:r>
            <a:r>
              <a:rPr lang="en-US" b="1" dirty="0" err="1"/>
              <a:t>đổi</a:t>
            </a:r>
            <a:r>
              <a:rPr lang="en-US" b="1" dirty="0"/>
              <a:t> </a:t>
            </a:r>
            <a:r>
              <a:rPr lang="en-US" b="1" dirty="0" err="1"/>
              <a:t>thế</a:t>
            </a:r>
            <a:r>
              <a:rPr lang="en-US" b="1" dirty="0"/>
              <a:t> </a:t>
            </a:r>
            <a:r>
              <a:rPr lang="en-US" b="1" dirty="0" err="1"/>
              <a:t>nào</a:t>
            </a:r>
            <a:r>
              <a:rPr lang="en-US" b="1" dirty="0"/>
              <a:t>? </a:t>
            </a:r>
          </a:p>
          <a:p>
            <a:pPr>
              <a:buFontTx/>
              <a:buChar char="-"/>
            </a:pPr>
            <a:r>
              <a:rPr lang="en-US" dirty="0" err="1" smtClean="0"/>
              <a:t>Tôi</a:t>
            </a:r>
            <a:r>
              <a:rPr lang="en-US" dirty="0" smtClean="0"/>
              <a:t> </a:t>
            </a:r>
            <a:r>
              <a:rPr lang="en-US" dirty="0" err="1"/>
              <a:t>có</a:t>
            </a:r>
            <a:r>
              <a:rPr lang="en-US" dirty="0"/>
              <a:t> </a:t>
            </a:r>
            <a:r>
              <a:rPr lang="en-US" dirty="0" err="1"/>
              <a:t>thể</a:t>
            </a:r>
            <a:r>
              <a:rPr lang="en-US" dirty="0"/>
              <a:t> </a:t>
            </a:r>
            <a:r>
              <a:rPr lang="en-US" dirty="0" err="1" smtClean="0"/>
              <a:t>giảm</a:t>
            </a:r>
            <a:r>
              <a:rPr lang="en-US" dirty="0" smtClean="0"/>
              <a:t> l</a:t>
            </a:r>
            <a:r>
              <a:rPr lang="vi-VN" dirty="0"/>
              <a:t>ượng</a:t>
            </a:r>
            <a:r>
              <a:rPr lang="en-US" dirty="0" smtClean="0"/>
              <a:t> </a:t>
            </a:r>
            <a:r>
              <a:rPr lang="en-US" dirty="0" err="1"/>
              <a:t>uống</a:t>
            </a:r>
            <a:r>
              <a:rPr lang="en-US" dirty="0"/>
              <a:t> </a:t>
            </a:r>
            <a:r>
              <a:rPr lang="en-US" dirty="0" err="1"/>
              <a:t>bia</a:t>
            </a:r>
            <a:r>
              <a:rPr lang="en-US" dirty="0"/>
              <a:t>, </a:t>
            </a:r>
            <a:r>
              <a:rPr lang="en-US" dirty="0" err="1"/>
              <a:t>đặc</a:t>
            </a:r>
            <a:r>
              <a:rPr lang="en-US" dirty="0"/>
              <a:t> </a:t>
            </a:r>
            <a:r>
              <a:rPr lang="en-US" dirty="0" err="1"/>
              <a:t>biệt</a:t>
            </a:r>
            <a:r>
              <a:rPr lang="en-US" dirty="0"/>
              <a:t> </a:t>
            </a:r>
            <a:r>
              <a:rPr lang="en-US" dirty="0" err="1"/>
              <a:t>vào</a:t>
            </a:r>
            <a:r>
              <a:rPr lang="en-US" dirty="0"/>
              <a:t> </a:t>
            </a:r>
            <a:r>
              <a:rPr lang="en-US" dirty="0" err="1"/>
              <a:t>cuối</a:t>
            </a:r>
            <a:r>
              <a:rPr lang="en-US" dirty="0"/>
              <a:t> </a:t>
            </a:r>
            <a:r>
              <a:rPr lang="en-US" dirty="0" err="1"/>
              <a:t>tuần</a:t>
            </a:r>
            <a:r>
              <a:rPr lang="en-US" dirty="0"/>
              <a:t>. </a:t>
            </a:r>
            <a:endParaRPr lang="en-US" dirty="0" smtClean="0"/>
          </a:p>
          <a:p>
            <a:pPr>
              <a:buFontTx/>
              <a:buChar char="-"/>
            </a:pPr>
            <a:endParaRPr lang="en-US" dirty="0"/>
          </a:p>
          <a:p>
            <a:pPr marL="114300" indent="0">
              <a:buNone/>
            </a:pPr>
            <a:r>
              <a:rPr lang="en-US" b="1" dirty="0"/>
              <a:t>- </a:t>
            </a:r>
            <a:r>
              <a:rPr lang="en-US" b="1" dirty="0" err="1"/>
              <a:t>Hiện</a:t>
            </a:r>
            <a:r>
              <a:rPr lang="en-US" b="1" dirty="0"/>
              <a:t> </a:t>
            </a:r>
            <a:r>
              <a:rPr lang="en-US" b="1" dirty="0" err="1" smtClean="0"/>
              <a:t>anh</a:t>
            </a:r>
            <a:r>
              <a:rPr lang="en-US" b="1" dirty="0" smtClean="0"/>
              <a:t> </a:t>
            </a:r>
            <a:r>
              <a:rPr lang="en-US" b="1" dirty="0" err="1"/>
              <a:t>uống</a:t>
            </a:r>
            <a:r>
              <a:rPr lang="en-US" b="1" dirty="0"/>
              <a:t> </a:t>
            </a:r>
            <a:r>
              <a:rPr lang="en-US" b="1" dirty="0" err="1"/>
              <a:t>khoảng</a:t>
            </a:r>
            <a:r>
              <a:rPr lang="en-US" b="1" dirty="0"/>
              <a:t> 5 </a:t>
            </a:r>
            <a:r>
              <a:rPr lang="en-US" b="1" dirty="0" err="1"/>
              <a:t>ly</a:t>
            </a:r>
            <a:r>
              <a:rPr lang="en-US" b="1" dirty="0"/>
              <a:t> </a:t>
            </a:r>
            <a:r>
              <a:rPr lang="en-US" b="1" dirty="0" err="1"/>
              <a:t>mỗi</a:t>
            </a:r>
            <a:r>
              <a:rPr lang="en-US" b="1" dirty="0"/>
              <a:t> </a:t>
            </a:r>
            <a:r>
              <a:rPr lang="en-US" b="1" dirty="0" err="1"/>
              <a:t>ngày</a:t>
            </a:r>
            <a:r>
              <a:rPr lang="en-US" b="1" dirty="0"/>
              <a:t> </a:t>
            </a:r>
            <a:r>
              <a:rPr lang="en-US" b="1" dirty="0" err="1"/>
              <a:t>cuối</a:t>
            </a:r>
            <a:r>
              <a:rPr lang="en-US" b="1" dirty="0"/>
              <a:t> </a:t>
            </a:r>
            <a:r>
              <a:rPr lang="en-US" b="1" dirty="0" err="1"/>
              <a:t>tuần</a:t>
            </a:r>
            <a:r>
              <a:rPr lang="en-US" b="1" dirty="0"/>
              <a:t>. </a:t>
            </a:r>
            <a:r>
              <a:rPr lang="en-US" b="1" dirty="0" smtClean="0"/>
              <a:t>Anh </a:t>
            </a:r>
            <a:r>
              <a:rPr lang="en-US" b="1" dirty="0" err="1"/>
              <a:t>nghĩ</a:t>
            </a:r>
            <a:r>
              <a:rPr lang="en-US" b="1" dirty="0"/>
              <a:t> </a:t>
            </a:r>
            <a:r>
              <a:rPr lang="en-US" b="1" dirty="0" err="1" smtClean="0"/>
              <a:t>anh</a:t>
            </a:r>
            <a:r>
              <a:rPr lang="en-US" b="1" dirty="0" smtClean="0"/>
              <a:t> </a:t>
            </a:r>
            <a:r>
              <a:rPr lang="en-US" b="1" dirty="0" err="1"/>
              <a:t>có</a:t>
            </a:r>
            <a:r>
              <a:rPr lang="en-US" b="1" dirty="0"/>
              <a:t> </a:t>
            </a:r>
            <a:r>
              <a:rPr lang="en-US" b="1" dirty="0" err="1"/>
              <a:t>thể</a:t>
            </a:r>
            <a:r>
              <a:rPr lang="en-US" b="1" dirty="0"/>
              <a:t> </a:t>
            </a:r>
            <a:r>
              <a:rPr lang="en-US" b="1" dirty="0" err="1"/>
              <a:t>giảm</a:t>
            </a:r>
            <a:r>
              <a:rPr lang="en-US" b="1" dirty="0"/>
              <a:t> </a:t>
            </a:r>
            <a:r>
              <a:rPr lang="en-US" b="1" dirty="0" err="1"/>
              <a:t>thế</a:t>
            </a:r>
            <a:r>
              <a:rPr lang="en-US" b="1" dirty="0"/>
              <a:t> </a:t>
            </a:r>
            <a:r>
              <a:rPr lang="en-US" b="1" dirty="0" err="1"/>
              <a:t>nào</a:t>
            </a:r>
            <a:r>
              <a:rPr lang="en-US" b="1" dirty="0"/>
              <a:t>?</a:t>
            </a:r>
          </a:p>
          <a:p>
            <a:pPr>
              <a:buFontTx/>
              <a:buChar char="-"/>
            </a:pPr>
            <a:r>
              <a:rPr lang="en-US" dirty="0" err="1" smtClean="0"/>
              <a:t>Tôi</a:t>
            </a:r>
            <a:r>
              <a:rPr lang="en-US" dirty="0" smtClean="0"/>
              <a:t> </a:t>
            </a:r>
            <a:r>
              <a:rPr lang="en-US" dirty="0" err="1"/>
              <a:t>nghĩ</a:t>
            </a:r>
            <a:r>
              <a:rPr lang="en-US" dirty="0"/>
              <a:t> </a:t>
            </a:r>
            <a:r>
              <a:rPr lang="en-US" dirty="0" err="1"/>
              <a:t>có</a:t>
            </a:r>
            <a:r>
              <a:rPr lang="en-US" dirty="0"/>
              <a:t> </a:t>
            </a:r>
            <a:r>
              <a:rPr lang="en-US" dirty="0" err="1"/>
              <a:t>thể</a:t>
            </a:r>
            <a:r>
              <a:rPr lang="en-US" dirty="0"/>
              <a:t> </a:t>
            </a:r>
            <a:r>
              <a:rPr lang="en-US" dirty="0" err="1"/>
              <a:t>cắt</a:t>
            </a:r>
            <a:r>
              <a:rPr lang="en-US" dirty="0"/>
              <a:t> </a:t>
            </a:r>
            <a:r>
              <a:rPr lang="en-US" dirty="0" err="1"/>
              <a:t>giảm</a:t>
            </a:r>
            <a:r>
              <a:rPr lang="en-US" dirty="0"/>
              <a:t> </a:t>
            </a:r>
            <a:r>
              <a:rPr lang="en-US" dirty="0" err="1"/>
              <a:t>một</a:t>
            </a:r>
            <a:r>
              <a:rPr lang="en-US" dirty="0"/>
              <a:t> </a:t>
            </a:r>
            <a:r>
              <a:rPr lang="en-US" dirty="0" err="1"/>
              <a:t>nửa</a:t>
            </a:r>
            <a:r>
              <a:rPr lang="en-US" dirty="0"/>
              <a:t>, </a:t>
            </a:r>
            <a:r>
              <a:rPr lang="en-US" dirty="0" err="1" smtClean="0"/>
              <a:t>như</a:t>
            </a:r>
            <a:r>
              <a:rPr lang="en-US" dirty="0"/>
              <a:t> </a:t>
            </a:r>
            <a:r>
              <a:rPr lang="en-US" dirty="0" err="1" smtClean="0"/>
              <a:t>là</a:t>
            </a:r>
            <a:r>
              <a:rPr lang="en-US" dirty="0"/>
              <a:t> </a:t>
            </a:r>
            <a:r>
              <a:rPr lang="en-US" dirty="0" err="1"/>
              <a:t>uống</a:t>
            </a:r>
            <a:r>
              <a:rPr lang="en-US" dirty="0"/>
              <a:t> </a:t>
            </a:r>
            <a:r>
              <a:rPr lang="en-US" dirty="0" smtClean="0"/>
              <a:t>5 </a:t>
            </a:r>
            <a:r>
              <a:rPr lang="en-US" dirty="0" err="1" smtClean="0"/>
              <a:t>ly</a:t>
            </a:r>
            <a:r>
              <a:rPr lang="en-US" dirty="0" smtClean="0"/>
              <a:t> </a:t>
            </a:r>
            <a:r>
              <a:rPr lang="en-US" dirty="0" err="1"/>
              <a:t>thay</a:t>
            </a:r>
            <a:r>
              <a:rPr lang="en-US" dirty="0"/>
              <a:t> </a:t>
            </a:r>
            <a:r>
              <a:rPr lang="en-US" dirty="0" err="1"/>
              <a:t>vì</a:t>
            </a:r>
            <a:r>
              <a:rPr lang="en-US" dirty="0"/>
              <a:t> 10, </a:t>
            </a:r>
            <a:r>
              <a:rPr lang="en-US" dirty="0" err="1"/>
              <a:t>có</a:t>
            </a:r>
            <a:r>
              <a:rPr lang="en-US" dirty="0"/>
              <a:t> </a:t>
            </a:r>
            <a:r>
              <a:rPr lang="en-US" dirty="0" err="1"/>
              <a:t>thể</a:t>
            </a:r>
            <a:r>
              <a:rPr lang="en-US" dirty="0"/>
              <a:t> 6</a:t>
            </a:r>
            <a:r>
              <a:rPr lang="en-US" dirty="0" smtClean="0"/>
              <a:t>.</a:t>
            </a:r>
          </a:p>
          <a:p>
            <a:pPr>
              <a:buFontTx/>
              <a:buChar char="-"/>
            </a:pPr>
            <a:endParaRPr lang="en-US" dirty="0"/>
          </a:p>
          <a:p>
            <a:pPr marL="114300" indent="0">
              <a:buNone/>
            </a:pPr>
            <a:r>
              <a:rPr lang="en-US" b="1" dirty="0" smtClean="0"/>
              <a:t>- </a:t>
            </a:r>
            <a:r>
              <a:rPr lang="en-US" b="1" dirty="0" err="1" smtClean="0"/>
              <a:t>Vậy</a:t>
            </a:r>
            <a:r>
              <a:rPr lang="en-US" b="1" dirty="0" smtClean="0"/>
              <a:t> </a:t>
            </a:r>
            <a:r>
              <a:rPr lang="en-US" b="1" dirty="0" err="1"/>
              <a:t>là</a:t>
            </a:r>
            <a:r>
              <a:rPr lang="en-US" b="1" dirty="0"/>
              <a:t> </a:t>
            </a:r>
            <a:r>
              <a:rPr lang="en-US" b="1" dirty="0" err="1" smtClean="0"/>
              <a:t>anh</a:t>
            </a:r>
            <a:r>
              <a:rPr lang="en-US" b="1" dirty="0" smtClean="0"/>
              <a:t> </a:t>
            </a:r>
            <a:r>
              <a:rPr lang="en-US" b="1" dirty="0" err="1"/>
              <a:t>sẽ</a:t>
            </a:r>
            <a:r>
              <a:rPr lang="en-US" b="1" dirty="0"/>
              <a:t> </a:t>
            </a:r>
            <a:r>
              <a:rPr lang="en-US" b="1" dirty="0" err="1"/>
              <a:t>uống</a:t>
            </a:r>
            <a:r>
              <a:rPr lang="en-US" b="1" dirty="0"/>
              <a:t> 3 </a:t>
            </a:r>
            <a:r>
              <a:rPr lang="en-US" b="1" dirty="0" err="1"/>
              <a:t>ly</a:t>
            </a:r>
            <a:r>
              <a:rPr lang="en-US" b="1" dirty="0"/>
              <a:t> </a:t>
            </a:r>
            <a:r>
              <a:rPr lang="en-US" b="1" dirty="0" err="1"/>
              <a:t>mỗi</a:t>
            </a:r>
            <a:r>
              <a:rPr lang="en-US" b="1" dirty="0"/>
              <a:t> </a:t>
            </a:r>
            <a:r>
              <a:rPr lang="en-US" b="1" dirty="0" err="1"/>
              <a:t>ngày</a:t>
            </a:r>
            <a:r>
              <a:rPr lang="en-US" b="1" dirty="0"/>
              <a:t> </a:t>
            </a:r>
            <a:r>
              <a:rPr lang="en-US" b="1" dirty="0" err="1"/>
              <a:t>cuối</a:t>
            </a:r>
            <a:r>
              <a:rPr lang="en-US" b="1" dirty="0"/>
              <a:t> </a:t>
            </a:r>
            <a:r>
              <a:rPr lang="en-US" b="1" dirty="0" err="1"/>
              <a:t>tuấn</a:t>
            </a:r>
            <a:r>
              <a:rPr lang="en-US" b="1" dirty="0"/>
              <a:t>. </a:t>
            </a:r>
            <a:r>
              <a:rPr lang="en-US" b="1" dirty="0" err="1"/>
              <a:t>Tôi</a:t>
            </a:r>
            <a:r>
              <a:rPr lang="en-US" b="1" dirty="0"/>
              <a:t> </a:t>
            </a:r>
            <a:r>
              <a:rPr lang="en-US" b="1" dirty="0" err="1"/>
              <a:t>nghĩ</a:t>
            </a:r>
            <a:r>
              <a:rPr lang="en-US" b="1" dirty="0"/>
              <a:t> </a:t>
            </a:r>
            <a:r>
              <a:rPr lang="en-US" b="1" dirty="0" err="1"/>
              <a:t>bắt</a:t>
            </a:r>
            <a:r>
              <a:rPr lang="en-US" b="1" dirty="0"/>
              <a:t> </a:t>
            </a:r>
            <a:r>
              <a:rPr lang="en-US" b="1" dirty="0" err="1"/>
              <a:t>đầu</a:t>
            </a:r>
            <a:r>
              <a:rPr lang="en-US" b="1" dirty="0"/>
              <a:t> </a:t>
            </a:r>
            <a:r>
              <a:rPr lang="en-US" b="1" dirty="0" err="1"/>
              <a:t>như</a:t>
            </a:r>
            <a:r>
              <a:rPr lang="en-US" b="1" dirty="0"/>
              <a:t> </a:t>
            </a:r>
            <a:r>
              <a:rPr lang="en-US" b="1" dirty="0" err="1"/>
              <a:t>vậy</a:t>
            </a:r>
            <a:r>
              <a:rPr lang="en-US" b="1" dirty="0"/>
              <a:t> </a:t>
            </a:r>
            <a:r>
              <a:rPr lang="en-US" b="1" dirty="0" err="1"/>
              <a:t>rất</a:t>
            </a:r>
            <a:r>
              <a:rPr lang="en-US" b="1" dirty="0"/>
              <a:t> </a:t>
            </a:r>
            <a:r>
              <a:rPr lang="en-US" b="1" dirty="0" err="1"/>
              <a:t>tốt</a:t>
            </a:r>
            <a:r>
              <a:rPr lang="en-US" b="1" dirty="0"/>
              <a:t>. </a:t>
            </a:r>
            <a:r>
              <a:rPr lang="en-US" b="1" dirty="0" err="1"/>
              <a:t>Tuy</a:t>
            </a:r>
            <a:r>
              <a:rPr lang="en-US" b="1" dirty="0"/>
              <a:t> </a:t>
            </a:r>
            <a:r>
              <a:rPr lang="en-US" b="1" dirty="0" err="1"/>
              <a:t>nhiên</a:t>
            </a:r>
            <a:r>
              <a:rPr lang="en-US" b="1" dirty="0"/>
              <a:t>, </a:t>
            </a:r>
            <a:r>
              <a:rPr lang="en-US" b="1" dirty="0" err="1"/>
              <a:t>tôi</a:t>
            </a:r>
            <a:r>
              <a:rPr lang="en-US" b="1" dirty="0"/>
              <a:t> </a:t>
            </a:r>
            <a:r>
              <a:rPr lang="en-US" b="1" dirty="0" err="1"/>
              <a:t>muốn</a:t>
            </a:r>
            <a:r>
              <a:rPr lang="en-US" b="1" dirty="0"/>
              <a:t> </a:t>
            </a:r>
            <a:r>
              <a:rPr lang="en-US" b="1" dirty="0" err="1"/>
              <a:t>nhắc</a:t>
            </a:r>
            <a:r>
              <a:rPr lang="en-US" b="1" dirty="0"/>
              <a:t> </a:t>
            </a:r>
            <a:r>
              <a:rPr lang="en-US" b="1" dirty="0" err="1"/>
              <a:t>lại</a:t>
            </a:r>
            <a:r>
              <a:rPr lang="en-US" b="1" dirty="0"/>
              <a:t> </a:t>
            </a:r>
            <a:r>
              <a:rPr lang="en-US" b="1" dirty="0" err="1"/>
              <a:t>Hiệp</a:t>
            </a:r>
            <a:r>
              <a:rPr lang="en-US" b="1" dirty="0"/>
              <a:t> </a:t>
            </a:r>
            <a:r>
              <a:rPr lang="en-US" b="1" dirty="0" err="1"/>
              <a:t>hội</a:t>
            </a:r>
            <a:r>
              <a:rPr lang="en-US" b="1" dirty="0"/>
              <a:t> </a:t>
            </a:r>
            <a:r>
              <a:rPr lang="en-US" b="1" dirty="0" err="1"/>
              <a:t>Bệnh</a:t>
            </a:r>
            <a:r>
              <a:rPr lang="en-US" b="1" dirty="0"/>
              <a:t> </a:t>
            </a:r>
            <a:r>
              <a:rPr lang="en-US" b="1" dirty="0" err="1"/>
              <a:t>tiểu</a:t>
            </a:r>
            <a:r>
              <a:rPr lang="en-US" b="1" dirty="0"/>
              <a:t> </a:t>
            </a:r>
            <a:r>
              <a:rPr lang="en-US" b="1" dirty="0" err="1"/>
              <a:t>đường</a:t>
            </a:r>
            <a:r>
              <a:rPr lang="en-US" b="1" dirty="0"/>
              <a:t> </a:t>
            </a:r>
            <a:r>
              <a:rPr lang="en-US" b="1" dirty="0" err="1"/>
              <a:t>Hoa</a:t>
            </a:r>
            <a:r>
              <a:rPr lang="en-US" b="1" dirty="0"/>
              <a:t> </a:t>
            </a:r>
            <a:r>
              <a:rPr lang="en-US" b="1" dirty="0" err="1"/>
              <a:t>Kỳ</a:t>
            </a:r>
            <a:r>
              <a:rPr lang="en-US" b="1" dirty="0"/>
              <a:t> </a:t>
            </a:r>
            <a:r>
              <a:rPr lang="en-US" b="1" dirty="0" err="1"/>
              <a:t>khuyến</a:t>
            </a:r>
            <a:r>
              <a:rPr lang="en-US" b="1" dirty="0"/>
              <a:t> </a:t>
            </a:r>
            <a:r>
              <a:rPr lang="en-US" b="1" dirty="0" err="1"/>
              <a:t>cáo</a:t>
            </a:r>
            <a:r>
              <a:rPr lang="en-US" b="1" dirty="0"/>
              <a:t> </a:t>
            </a:r>
            <a:r>
              <a:rPr lang="en-US" b="1" dirty="0" err="1"/>
              <a:t>không</a:t>
            </a:r>
            <a:r>
              <a:rPr lang="en-US" b="1" dirty="0"/>
              <a:t> </a:t>
            </a:r>
            <a:r>
              <a:rPr lang="en-US" b="1" dirty="0" err="1"/>
              <a:t>nhiều</a:t>
            </a:r>
            <a:r>
              <a:rPr lang="en-US" b="1" dirty="0"/>
              <a:t> </a:t>
            </a:r>
            <a:r>
              <a:rPr lang="en-US" b="1" dirty="0" err="1"/>
              <a:t>hơn</a:t>
            </a:r>
            <a:r>
              <a:rPr lang="en-US" b="1" dirty="0"/>
              <a:t> </a:t>
            </a:r>
            <a:r>
              <a:rPr lang="en-US" b="1" dirty="0" err="1"/>
              <a:t>hai</a:t>
            </a:r>
            <a:r>
              <a:rPr lang="en-US" b="1" dirty="0"/>
              <a:t> </a:t>
            </a:r>
            <a:r>
              <a:rPr lang="en-US" b="1" dirty="0" err="1"/>
              <a:t>ly</a:t>
            </a:r>
            <a:r>
              <a:rPr lang="en-US" b="1" dirty="0"/>
              <a:t> </a:t>
            </a:r>
            <a:r>
              <a:rPr lang="en-US" b="1" dirty="0" err="1"/>
              <a:t>mỗi</a:t>
            </a:r>
            <a:r>
              <a:rPr lang="en-US" b="1" dirty="0"/>
              <a:t> </a:t>
            </a:r>
            <a:r>
              <a:rPr lang="en-US" b="1" dirty="0" err="1"/>
              <a:t>ngày</a:t>
            </a:r>
            <a:r>
              <a:rPr lang="en-US" b="1" dirty="0"/>
              <a:t>. </a:t>
            </a:r>
            <a:r>
              <a:rPr lang="en-US" b="1" dirty="0" smtClean="0"/>
              <a:t>Anh </a:t>
            </a:r>
            <a:r>
              <a:rPr lang="en-US" b="1" dirty="0" err="1"/>
              <a:t>giảm</a:t>
            </a:r>
            <a:r>
              <a:rPr lang="en-US" b="1" dirty="0"/>
              <a:t> </a:t>
            </a:r>
            <a:r>
              <a:rPr lang="en-US" b="1" dirty="0" err="1"/>
              <a:t>từ</a:t>
            </a:r>
            <a:r>
              <a:rPr lang="en-US" b="1" dirty="0"/>
              <a:t> 5 </a:t>
            </a:r>
            <a:r>
              <a:rPr lang="en-US" b="1" dirty="0" err="1"/>
              <a:t>đến</a:t>
            </a:r>
            <a:r>
              <a:rPr lang="en-US" b="1" dirty="0"/>
              <a:t> 3 </a:t>
            </a:r>
            <a:r>
              <a:rPr lang="en-US" b="1" dirty="0" err="1"/>
              <a:t>ly</a:t>
            </a:r>
            <a:r>
              <a:rPr lang="en-US" b="1" dirty="0"/>
              <a:t> </a:t>
            </a:r>
            <a:r>
              <a:rPr lang="en-US" b="1" dirty="0" err="1"/>
              <a:t>là</a:t>
            </a:r>
            <a:r>
              <a:rPr lang="en-US" b="1" dirty="0"/>
              <a:t> </a:t>
            </a:r>
            <a:r>
              <a:rPr lang="en-US" b="1" dirty="0" err="1"/>
              <a:t>một</a:t>
            </a:r>
            <a:r>
              <a:rPr lang="en-US" b="1" dirty="0"/>
              <a:t> </a:t>
            </a:r>
            <a:r>
              <a:rPr lang="en-US" b="1" dirty="0" err="1"/>
              <a:t>sự</a:t>
            </a:r>
            <a:r>
              <a:rPr lang="en-US" b="1" dirty="0"/>
              <a:t> </a:t>
            </a:r>
            <a:r>
              <a:rPr lang="en-US" b="1" dirty="0" err="1"/>
              <a:t>khởi</a:t>
            </a:r>
            <a:r>
              <a:rPr lang="en-US" b="1" dirty="0"/>
              <a:t> </a:t>
            </a:r>
            <a:r>
              <a:rPr lang="en-US" b="1" dirty="0" err="1"/>
              <a:t>đầu</a:t>
            </a:r>
            <a:r>
              <a:rPr lang="en-US" b="1" dirty="0"/>
              <a:t> </a:t>
            </a:r>
            <a:r>
              <a:rPr lang="en-US" b="1" dirty="0" err="1"/>
              <a:t>tuyệt</a:t>
            </a:r>
            <a:r>
              <a:rPr lang="en-US" b="1" dirty="0"/>
              <a:t> </a:t>
            </a:r>
            <a:r>
              <a:rPr lang="en-US" b="1" dirty="0" err="1"/>
              <a:t>vời</a:t>
            </a:r>
            <a:r>
              <a:rPr lang="en-US" b="1" dirty="0"/>
              <a:t>. </a:t>
            </a:r>
            <a:r>
              <a:rPr lang="en-US" b="1" dirty="0" err="1"/>
              <a:t>Làm</a:t>
            </a:r>
            <a:r>
              <a:rPr lang="en-US" b="1" dirty="0"/>
              <a:t> </a:t>
            </a:r>
            <a:r>
              <a:rPr lang="en-US" b="1" dirty="0" err="1"/>
              <a:t>thế</a:t>
            </a:r>
            <a:r>
              <a:rPr lang="en-US" b="1" dirty="0"/>
              <a:t> </a:t>
            </a:r>
            <a:r>
              <a:rPr lang="en-US" b="1" dirty="0" err="1"/>
              <a:t>nào</a:t>
            </a:r>
            <a:r>
              <a:rPr lang="en-US" b="1" dirty="0"/>
              <a:t> </a:t>
            </a:r>
            <a:r>
              <a:rPr lang="en-US" b="1" dirty="0" err="1" smtClean="0"/>
              <a:t>anh</a:t>
            </a:r>
            <a:r>
              <a:rPr lang="en-US" b="1" dirty="0" smtClean="0"/>
              <a:t> </a:t>
            </a:r>
            <a:r>
              <a:rPr lang="en-US" b="1" dirty="0" err="1"/>
              <a:t>có</a:t>
            </a:r>
            <a:r>
              <a:rPr lang="en-US" b="1" dirty="0"/>
              <a:t> </a:t>
            </a:r>
            <a:r>
              <a:rPr lang="en-US" b="1" dirty="0" err="1"/>
              <a:t>thể</a:t>
            </a:r>
            <a:r>
              <a:rPr lang="en-US" b="1" dirty="0"/>
              <a:t> </a:t>
            </a:r>
            <a:r>
              <a:rPr lang="en-US" b="1" dirty="0" err="1"/>
              <a:t>thực</a:t>
            </a:r>
            <a:r>
              <a:rPr lang="en-US" b="1" dirty="0"/>
              <a:t> </a:t>
            </a:r>
            <a:r>
              <a:rPr lang="en-US" b="1" dirty="0" err="1"/>
              <a:t>hiện</a:t>
            </a:r>
            <a:r>
              <a:rPr lang="en-US" b="1" dirty="0"/>
              <a:t> </a:t>
            </a:r>
            <a:r>
              <a:rPr lang="en-US" b="1" dirty="0" err="1"/>
              <a:t>việc</a:t>
            </a:r>
            <a:r>
              <a:rPr lang="en-US" b="1" dirty="0"/>
              <a:t> </a:t>
            </a:r>
            <a:r>
              <a:rPr lang="en-US" b="1" dirty="0" err="1"/>
              <a:t>này</a:t>
            </a:r>
            <a:r>
              <a:rPr lang="en-US" b="1" dirty="0"/>
              <a:t>? </a:t>
            </a:r>
            <a:r>
              <a:rPr lang="en-US" b="1" dirty="0" smtClean="0"/>
              <a:t>Anh </a:t>
            </a:r>
            <a:r>
              <a:rPr lang="en-US" b="1" dirty="0" err="1"/>
              <a:t>sẽ</a:t>
            </a:r>
            <a:r>
              <a:rPr lang="en-US" b="1" dirty="0"/>
              <a:t> </a:t>
            </a:r>
            <a:r>
              <a:rPr lang="en-US" b="1" dirty="0" err="1"/>
              <a:t>làm</a:t>
            </a:r>
            <a:r>
              <a:rPr lang="en-US" b="1" dirty="0"/>
              <a:t> </a:t>
            </a:r>
            <a:r>
              <a:rPr lang="en-US" b="1" dirty="0" err="1"/>
              <a:t>gì</a:t>
            </a:r>
            <a:r>
              <a:rPr lang="en-US" b="1" dirty="0"/>
              <a:t> </a:t>
            </a:r>
            <a:r>
              <a:rPr lang="en-US" b="1" dirty="0" err="1"/>
              <a:t>để</a:t>
            </a:r>
            <a:r>
              <a:rPr lang="en-US" b="1" dirty="0"/>
              <a:t> </a:t>
            </a:r>
            <a:r>
              <a:rPr lang="en-US" b="1" dirty="0" err="1"/>
              <a:t>cắt</a:t>
            </a:r>
            <a:r>
              <a:rPr lang="en-US" b="1" dirty="0"/>
              <a:t> </a:t>
            </a:r>
            <a:r>
              <a:rPr lang="en-US" b="1" dirty="0" err="1"/>
              <a:t>giảm</a:t>
            </a:r>
            <a:r>
              <a:rPr lang="en-US" b="1" dirty="0" smtClean="0"/>
              <a:t>?</a:t>
            </a:r>
          </a:p>
          <a:p>
            <a:pPr marL="114300" indent="0">
              <a:buNone/>
            </a:pPr>
            <a:endParaRPr lang="en-US" b="1" dirty="0"/>
          </a:p>
          <a:p>
            <a:pPr marL="114300" indent="0">
              <a:buNone/>
            </a:pPr>
            <a:r>
              <a:rPr lang="en-US" dirty="0"/>
              <a:t>- </a:t>
            </a:r>
            <a:r>
              <a:rPr lang="en-US" dirty="0" err="1"/>
              <a:t>Ừ</a:t>
            </a:r>
            <a:r>
              <a:rPr lang="en-US" dirty="0"/>
              <a:t>, </a:t>
            </a:r>
            <a:r>
              <a:rPr lang="en-US" dirty="0" err="1"/>
              <a:t>tôi</a:t>
            </a:r>
            <a:r>
              <a:rPr lang="en-US" dirty="0"/>
              <a:t> </a:t>
            </a:r>
            <a:r>
              <a:rPr lang="en-US" dirty="0" err="1"/>
              <a:t>không</a:t>
            </a:r>
            <a:r>
              <a:rPr lang="en-US" dirty="0"/>
              <a:t> </a:t>
            </a:r>
            <a:r>
              <a:rPr lang="en-US" dirty="0" err="1"/>
              <a:t>biết</a:t>
            </a:r>
            <a:r>
              <a:rPr lang="en-US" dirty="0"/>
              <a:t>. </a:t>
            </a:r>
            <a:r>
              <a:rPr lang="en-US" dirty="0" err="1"/>
              <a:t>Tôi</a:t>
            </a:r>
            <a:r>
              <a:rPr lang="en-US" dirty="0"/>
              <a:t> </a:t>
            </a:r>
            <a:r>
              <a:rPr lang="en-US" dirty="0" err="1"/>
              <a:t>có</a:t>
            </a:r>
            <a:r>
              <a:rPr lang="en-US" dirty="0"/>
              <a:t> </a:t>
            </a:r>
            <a:r>
              <a:rPr lang="en-US" dirty="0" err="1"/>
              <a:t>thể</a:t>
            </a:r>
            <a:r>
              <a:rPr lang="en-US" dirty="0"/>
              <a:t> </a:t>
            </a:r>
            <a:r>
              <a:rPr lang="en-US" dirty="0" err="1"/>
              <a:t>uống</a:t>
            </a:r>
            <a:r>
              <a:rPr lang="en-US" dirty="0"/>
              <a:t> </a:t>
            </a:r>
            <a:r>
              <a:rPr lang="en-US" dirty="0" err="1"/>
              <a:t>cách</a:t>
            </a:r>
            <a:r>
              <a:rPr lang="en-US" dirty="0"/>
              <a:t> </a:t>
            </a:r>
            <a:r>
              <a:rPr lang="en-US" dirty="0" err="1"/>
              <a:t>xa</a:t>
            </a:r>
            <a:r>
              <a:rPr lang="en-US" dirty="0"/>
              <a:t> </a:t>
            </a:r>
            <a:r>
              <a:rPr lang="en-US" dirty="0" err="1"/>
              <a:t>ra</a:t>
            </a:r>
            <a:r>
              <a:rPr lang="en-US" dirty="0"/>
              <a:t>, </a:t>
            </a:r>
            <a:r>
              <a:rPr lang="en-US" dirty="0" err="1"/>
              <a:t>có</a:t>
            </a:r>
            <a:r>
              <a:rPr lang="en-US" dirty="0"/>
              <a:t> </a:t>
            </a:r>
            <a:r>
              <a:rPr lang="en-US" dirty="0" err="1"/>
              <a:t>thể</a:t>
            </a:r>
            <a:r>
              <a:rPr lang="en-US" dirty="0"/>
              <a:t> </a:t>
            </a:r>
            <a:r>
              <a:rPr lang="en-US" dirty="0" err="1"/>
              <a:t>thay</a:t>
            </a:r>
            <a:r>
              <a:rPr lang="en-US" dirty="0"/>
              <a:t> </a:t>
            </a:r>
            <a:r>
              <a:rPr lang="en-US" dirty="0" err="1"/>
              <a:t>thế</a:t>
            </a:r>
            <a:r>
              <a:rPr lang="en-US" dirty="0"/>
              <a:t> </a:t>
            </a:r>
            <a:r>
              <a:rPr lang="en-US" dirty="0" err="1"/>
              <a:t>bia</a:t>
            </a:r>
            <a:r>
              <a:rPr lang="en-US" dirty="0"/>
              <a:t> </a:t>
            </a:r>
            <a:r>
              <a:rPr lang="en-US" dirty="0" err="1"/>
              <a:t>bằng</a:t>
            </a:r>
            <a:r>
              <a:rPr lang="en-US" dirty="0"/>
              <a:t> </a:t>
            </a:r>
            <a:r>
              <a:rPr lang="en-US" dirty="0" err="1"/>
              <a:t>thức</a:t>
            </a:r>
            <a:r>
              <a:rPr lang="en-US" dirty="0"/>
              <a:t> </a:t>
            </a:r>
            <a:r>
              <a:rPr lang="en-US" dirty="0" err="1"/>
              <a:t>uống</a:t>
            </a:r>
            <a:r>
              <a:rPr lang="en-US" dirty="0"/>
              <a:t> </a:t>
            </a:r>
            <a:r>
              <a:rPr lang="en-US" dirty="0" err="1"/>
              <a:t>khác</a:t>
            </a:r>
            <a:r>
              <a:rPr lang="en-US" dirty="0"/>
              <a:t> </a:t>
            </a:r>
            <a:r>
              <a:rPr lang="en-US" dirty="0" err="1"/>
              <a:t>như</a:t>
            </a:r>
            <a:r>
              <a:rPr lang="en-US" dirty="0"/>
              <a:t> </a:t>
            </a:r>
            <a:r>
              <a:rPr lang="en-US" dirty="0" err="1"/>
              <a:t>nước</a:t>
            </a:r>
            <a:r>
              <a:rPr lang="en-US" dirty="0"/>
              <a:t> soda </a:t>
            </a:r>
            <a:r>
              <a:rPr lang="en-US" dirty="0" err="1"/>
              <a:t>hoặc</a:t>
            </a:r>
            <a:r>
              <a:rPr lang="en-US" dirty="0"/>
              <a:t> </a:t>
            </a:r>
            <a:r>
              <a:rPr lang="en-US" dirty="0" err="1"/>
              <a:t>đồ</a:t>
            </a:r>
            <a:r>
              <a:rPr lang="en-US" dirty="0"/>
              <a:t> </a:t>
            </a:r>
            <a:r>
              <a:rPr lang="en-US" dirty="0" err="1"/>
              <a:t>uống</a:t>
            </a:r>
            <a:r>
              <a:rPr lang="en-US" dirty="0"/>
              <a:t> </a:t>
            </a:r>
            <a:r>
              <a:rPr lang="en-US" dirty="0" err="1"/>
              <a:t>có</a:t>
            </a:r>
            <a:r>
              <a:rPr lang="en-US" dirty="0"/>
              <a:t> </a:t>
            </a:r>
            <a:r>
              <a:rPr lang="en-US" dirty="0" err="1"/>
              <a:t>ga.</a:t>
            </a:r>
            <a:r>
              <a:rPr lang="en-US" dirty="0"/>
              <a:t> </a:t>
            </a:r>
            <a:r>
              <a:rPr lang="en-US" dirty="0" err="1"/>
              <a:t>Tôi</a:t>
            </a:r>
            <a:r>
              <a:rPr lang="en-US" dirty="0"/>
              <a:t> </a:t>
            </a:r>
            <a:r>
              <a:rPr lang="en-US" dirty="0" err="1"/>
              <a:t>cũng</a:t>
            </a:r>
            <a:r>
              <a:rPr lang="en-US" dirty="0"/>
              <a:t> </a:t>
            </a:r>
            <a:r>
              <a:rPr lang="en-US" dirty="0" err="1"/>
              <a:t>muốn</a:t>
            </a:r>
            <a:r>
              <a:rPr lang="en-US" dirty="0"/>
              <a:t> </a:t>
            </a:r>
            <a:r>
              <a:rPr lang="en-US" dirty="0" err="1"/>
              <a:t>nói</a:t>
            </a:r>
            <a:r>
              <a:rPr lang="en-US" dirty="0"/>
              <a:t> </a:t>
            </a:r>
            <a:r>
              <a:rPr lang="en-US" dirty="0" err="1"/>
              <a:t>với</a:t>
            </a:r>
            <a:r>
              <a:rPr lang="en-US" dirty="0"/>
              <a:t> </a:t>
            </a:r>
            <a:r>
              <a:rPr lang="en-US" dirty="0" err="1"/>
              <a:t>bạn</a:t>
            </a:r>
            <a:r>
              <a:rPr lang="en-US" dirty="0"/>
              <a:t> </a:t>
            </a:r>
            <a:r>
              <a:rPr lang="en-US" dirty="0" err="1"/>
              <a:t>bè</a:t>
            </a:r>
            <a:r>
              <a:rPr lang="en-US" dirty="0"/>
              <a:t>, </a:t>
            </a:r>
            <a:r>
              <a:rPr lang="en-US" dirty="0" err="1"/>
              <a:t>họ</a:t>
            </a:r>
            <a:r>
              <a:rPr lang="en-US" dirty="0"/>
              <a:t> </a:t>
            </a:r>
            <a:r>
              <a:rPr lang="en-US" dirty="0" err="1"/>
              <a:t>đều</a:t>
            </a:r>
            <a:r>
              <a:rPr lang="en-US" dirty="0"/>
              <a:t> </a:t>
            </a:r>
            <a:r>
              <a:rPr lang="en-US" dirty="0" err="1"/>
              <a:t>biết</a:t>
            </a:r>
            <a:r>
              <a:rPr lang="en-US" dirty="0"/>
              <a:t> </a:t>
            </a:r>
            <a:r>
              <a:rPr lang="en-US" dirty="0" err="1"/>
              <a:t>tôi</a:t>
            </a:r>
            <a:r>
              <a:rPr lang="en-US" dirty="0"/>
              <a:t> </a:t>
            </a:r>
            <a:r>
              <a:rPr lang="en-US" dirty="0" err="1"/>
              <a:t>mắc</a:t>
            </a:r>
            <a:r>
              <a:rPr lang="en-US" dirty="0"/>
              <a:t> </a:t>
            </a:r>
            <a:r>
              <a:rPr lang="en-US" dirty="0" err="1"/>
              <a:t>bệnh</a:t>
            </a:r>
            <a:r>
              <a:rPr lang="en-US" dirty="0"/>
              <a:t> </a:t>
            </a:r>
            <a:r>
              <a:rPr lang="en-US" dirty="0" err="1"/>
              <a:t>tiểu</a:t>
            </a:r>
            <a:r>
              <a:rPr lang="en-US" dirty="0"/>
              <a:t> </a:t>
            </a:r>
            <a:r>
              <a:rPr lang="en-US" dirty="0" err="1"/>
              <a:t>đường</a:t>
            </a:r>
            <a:r>
              <a:rPr lang="en-US" dirty="0"/>
              <a:t> </a:t>
            </a:r>
            <a:r>
              <a:rPr lang="vi-VN" dirty="0" smtClean="0"/>
              <a:t>để</a:t>
            </a:r>
            <a:r>
              <a:rPr lang="en-US" dirty="0"/>
              <a:t> </a:t>
            </a:r>
            <a:r>
              <a:rPr lang="en-US" dirty="0" err="1" smtClean="0"/>
              <a:t>họ</a:t>
            </a:r>
            <a:r>
              <a:rPr lang="en-US" dirty="0"/>
              <a:t> </a:t>
            </a:r>
            <a:r>
              <a:rPr lang="en-US" dirty="0" err="1" smtClean="0"/>
              <a:t>thông</a:t>
            </a:r>
            <a:r>
              <a:rPr lang="en-US" dirty="0"/>
              <a:t> </a:t>
            </a:r>
            <a:r>
              <a:rPr lang="en-US" dirty="0" err="1" smtClean="0"/>
              <a:t>cảm</a:t>
            </a:r>
            <a:r>
              <a:rPr lang="en-US" dirty="0"/>
              <a:t> </a:t>
            </a:r>
            <a:r>
              <a:rPr lang="en-US" dirty="0" err="1" smtClean="0"/>
              <a:t>mà</a:t>
            </a:r>
            <a:r>
              <a:rPr lang="en-US" dirty="0"/>
              <a:t> </a:t>
            </a:r>
            <a:r>
              <a:rPr lang="en-US" dirty="0" err="1" smtClean="0"/>
              <a:t>không</a:t>
            </a:r>
            <a:r>
              <a:rPr lang="en-US" dirty="0"/>
              <a:t> </a:t>
            </a:r>
            <a:r>
              <a:rPr lang="en-US" dirty="0" err="1" smtClean="0"/>
              <a:t>thúc</a:t>
            </a:r>
            <a:r>
              <a:rPr lang="en-US" dirty="0" smtClean="0"/>
              <a:t> </a:t>
            </a:r>
            <a:r>
              <a:rPr lang="en-US" dirty="0" err="1" smtClean="0"/>
              <a:t>em</a:t>
            </a:r>
            <a:r>
              <a:rPr lang="en-US" dirty="0"/>
              <a:t> </a:t>
            </a:r>
            <a:r>
              <a:rPr lang="en-US" dirty="0" err="1" smtClean="0"/>
              <a:t>tôi</a:t>
            </a:r>
            <a:r>
              <a:rPr lang="en-US" dirty="0"/>
              <a:t> </a:t>
            </a:r>
            <a:r>
              <a:rPr lang="en-US" dirty="0" err="1"/>
              <a:t>uống</a:t>
            </a:r>
            <a:r>
              <a:rPr lang="en-US" dirty="0" smtClean="0"/>
              <a:t>.</a:t>
            </a:r>
            <a:endParaRPr lang="en-US" dirty="0"/>
          </a:p>
        </p:txBody>
      </p:sp>
    </p:spTree>
    <p:extLst>
      <p:ext uri="{BB962C8B-B14F-4D97-AF65-F5344CB8AC3E}">
        <p14:creationId xmlns:p14="http://schemas.microsoft.com/office/powerpoint/2010/main" val="3291348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blinds(horizontal)">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GĐ LẬP KẾ HOẠCH </a:t>
            </a:r>
            <a:endParaRPr lang="en-US" sz="4000" dirty="0"/>
          </a:p>
        </p:txBody>
      </p:sp>
      <p:sp>
        <p:nvSpPr>
          <p:cNvPr id="3" name="Content Placeholder 2"/>
          <p:cNvSpPr>
            <a:spLocks noGrp="1"/>
          </p:cNvSpPr>
          <p:nvPr>
            <p:ph idx="1"/>
          </p:nvPr>
        </p:nvSpPr>
        <p:spPr>
          <a:xfrm>
            <a:off x="163773" y="1417639"/>
            <a:ext cx="8188657" cy="5305890"/>
          </a:xfrm>
        </p:spPr>
        <p:txBody>
          <a:bodyPr>
            <a:normAutofit fontScale="85000" lnSpcReduction="20000"/>
          </a:bodyPr>
          <a:lstStyle/>
          <a:p>
            <a:pPr marL="114300" indent="0">
              <a:buNone/>
            </a:pPr>
            <a:r>
              <a:rPr lang="en-US" dirty="0"/>
              <a:t>- </a:t>
            </a:r>
            <a:r>
              <a:rPr lang="en-US" b="1" dirty="0" err="1"/>
              <a:t>Đó</a:t>
            </a:r>
            <a:r>
              <a:rPr lang="en-US" b="1" dirty="0"/>
              <a:t> </a:t>
            </a:r>
            <a:r>
              <a:rPr lang="en-US" b="1" dirty="0" err="1"/>
              <a:t>là</a:t>
            </a:r>
            <a:r>
              <a:rPr lang="en-US" b="1" dirty="0"/>
              <a:t> </a:t>
            </a:r>
            <a:r>
              <a:rPr lang="en-US" b="1" dirty="0" err="1"/>
              <a:t>những</a:t>
            </a:r>
            <a:r>
              <a:rPr lang="en-US" b="1" dirty="0"/>
              <a:t> </a:t>
            </a:r>
            <a:r>
              <a:rPr lang="en-US" b="1" dirty="0" err="1" smtClean="0"/>
              <a:t>chiến</a:t>
            </a:r>
            <a:r>
              <a:rPr lang="en-US" b="1" dirty="0" smtClean="0"/>
              <a:t> </a:t>
            </a:r>
            <a:r>
              <a:rPr lang="en-US" b="1" dirty="0" err="1" smtClean="0"/>
              <a:t>lươc</a:t>
            </a:r>
            <a:r>
              <a:rPr lang="en-US" b="1" dirty="0" smtClean="0"/>
              <a:t> </a:t>
            </a:r>
            <a:r>
              <a:rPr lang="en-US" b="1" dirty="0" err="1"/>
              <a:t>tốt</a:t>
            </a:r>
            <a:r>
              <a:rPr lang="en-US" b="1" dirty="0"/>
              <a:t>, </a:t>
            </a:r>
            <a:r>
              <a:rPr lang="en-US" b="1" dirty="0" err="1"/>
              <a:t>đặc</a:t>
            </a:r>
            <a:r>
              <a:rPr lang="en-US" b="1" dirty="0"/>
              <a:t> </a:t>
            </a:r>
            <a:r>
              <a:rPr lang="en-US" b="1" dirty="0" err="1"/>
              <a:t>biệt</a:t>
            </a:r>
            <a:r>
              <a:rPr lang="en-US" b="1" dirty="0"/>
              <a:t> </a:t>
            </a:r>
            <a:r>
              <a:rPr lang="en-US" b="1" dirty="0" err="1"/>
              <a:t>là</a:t>
            </a:r>
            <a:r>
              <a:rPr lang="en-US" b="1" dirty="0"/>
              <a:t> </a:t>
            </a:r>
            <a:r>
              <a:rPr lang="en-US" b="1" dirty="0" err="1"/>
              <a:t>nói</a:t>
            </a:r>
            <a:r>
              <a:rPr lang="en-US" b="1" dirty="0"/>
              <a:t> </a:t>
            </a:r>
            <a:r>
              <a:rPr lang="en-US" b="1" dirty="0" err="1"/>
              <a:t>với</a:t>
            </a:r>
            <a:r>
              <a:rPr lang="en-US" b="1" dirty="0"/>
              <a:t> </a:t>
            </a:r>
            <a:r>
              <a:rPr lang="en-US" b="1" dirty="0" err="1"/>
              <a:t>bạn</a:t>
            </a:r>
            <a:r>
              <a:rPr lang="en-US" b="1" dirty="0"/>
              <a:t> </a:t>
            </a:r>
            <a:r>
              <a:rPr lang="en-US" b="1" dirty="0" err="1"/>
              <a:t>bè</a:t>
            </a:r>
            <a:r>
              <a:rPr lang="en-US" b="1" dirty="0"/>
              <a:t> </a:t>
            </a:r>
            <a:r>
              <a:rPr lang="en-US" b="1" dirty="0" err="1"/>
              <a:t>của</a:t>
            </a:r>
            <a:r>
              <a:rPr lang="en-US" b="1" dirty="0"/>
              <a:t> </a:t>
            </a:r>
            <a:r>
              <a:rPr lang="en-US" b="1" dirty="0" err="1" smtClean="0"/>
              <a:t>anh</a:t>
            </a:r>
            <a:r>
              <a:rPr lang="en-US" b="1" dirty="0" smtClean="0"/>
              <a:t>, </a:t>
            </a:r>
            <a:r>
              <a:rPr lang="en-US" b="1" dirty="0"/>
              <a:t>hay </a:t>
            </a:r>
            <a:r>
              <a:rPr lang="en-US" b="1" dirty="0" err="1" smtClean="0"/>
              <a:t>với</a:t>
            </a:r>
            <a:r>
              <a:rPr lang="en-US" b="1" dirty="0" smtClean="0"/>
              <a:t> </a:t>
            </a:r>
            <a:r>
              <a:rPr lang="en-US" b="1" dirty="0" err="1" smtClean="0"/>
              <a:t>gia</a:t>
            </a:r>
            <a:r>
              <a:rPr lang="en-US" b="1" dirty="0" smtClean="0"/>
              <a:t> </a:t>
            </a:r>
            <a:r>
              <a:rPr lang="vi-VN" b="1" dirty="0" smtClean="0"/>
              <a:t>đình</a:t>
            </a:r>
            <a:r>
              <a:rPr lang="en-US" b="1" dirty="0"/>
              <a:t> </a:t>
            </a:r>
            <a:r>
              <a:rPr lang="en-US" b="1" dirty="0" err="1" smtClean="0"/>
              <a:t>cũng</a:t>
            </a:r>
            <a:r>
              <a:rPr lang="en-US" b="1" dirty="0"/>
              <a:t> </a:t>
            </a:r>
            <a:r>
              <a:rPr lang="en-US" b="1" dirty="0" err="1" smtClean="0"/>
              <a:t>sẽ</a:t>
            </a:r>
            <a:r>
              <a:rPr lang="en-US" b="1" dirty="0"/>
              <a:t> </a:t>
            </a:r>
            <a:r>
              <a:rPr lang="en-US" b="1" dirty="0" err="1" smtClean="0"/>
              <a:t>làm</a:t>
            </a:r>
            <a:r>
              <a:rPr lang="en-US" b="1" dirty="0" smtClean="0"/>
              <a:t> t</a:t>
            </a:r>
            <a:r>
              <a:rPr lang="vi-VN" b="1" dirty="0" smtClean="0"/>
              <a:t>ă</a:t>
            </a:r>
            <a:r>
              <a:rPr lang="en-US" b="1" dirty="0"/>
              <a:t>ng </a:t>
            </a:r>
            <a:r>
              <a:rPr lang="en-US" b="1" dirty="0" err="1" smtClean="0"/>
              <a:t>khả</a:t>
            </a:r>
            <a:r>
              <a:rPr lang="en-US" b="1" dirty="0" smtClean="0"/>
              <a:t> n</a:t>
            </a:r>
            <a:r>
              <a:rPr lang="vi-VN" b="1" dirty="0" smtClean="0"/>
              <a:t>ă</a:t>
            </a:r>
            <a:r>
              <a:rPr lang="en-US" b="1" dirty="0"/>
              <a:t>ng </a:t>
            </a:r>
            <a:r>
              <a:rPr lang="en-US" b="1" dirty="0" err="1" smtClean="0"/>
              <a:t>thành</a:t>
            </a:r>
            <a:r>
              <a:rPr lang="en-US" b="1" dirty="0"/>
              <a:t> </a:t>
            </a:r>
            <a:r>
              <a:rPr lang="en-US" b="1" dirty="0" err="1" smtClean="0"/>
              <a:t>công</a:t>
            </a:r>
            <a:r>
              <a:rPr lang="en-US" b="1" dirty="0"/>
              <a:t> </a:t>
            </a:r>
            <a:r>
              <a:rPr lang="en-US" b="1" dirty="0" err="1" smtClean="0"/>
              <a:t>của</a:t>
            </a:r>
            <a:r>
              <a:rPr lang="en-US" b="1" dirty="0"/>
              <a:t> </a:t>
            </a:r>
            <a:r>
              <a:rPr lang="en-US" b="1" dirty="0" err="1" smtClean="0"/>
              <a:t>việc</a:t>
            </a:r>
            <a:r>
              <a:rPr lang="en-US" b="1" dirty="0" smtClean="0"/>
              <a:t> </a:t>
            </a:r>
            <a:r>
              <a:rPr lang="en-US" b="1" dirty="0" err="1" smtClean="0"/>
              <a:t>thay</a:t>
            </a:r>
            <a:r>
              <a:rPr lang="en-US" b="1" dirty="0" smtClean="0"/>
              <a:t> </a:t>
            </a:r>
            <a:r>
              <a:rPr lang="vi-VN" b="1" dirty="0"/>
              <a:t>đổi</a:t>
            </a:r>
            <a:r>
              <a:rPr lang="en-US" b="1" dirty="0" smtClean="0"/>
              <a:t>. </a:t>
            </a:r>
            <a:r>
              <a:rPr lang="en-US" b="1" dirty="0" err="1"/>
              <a:t>Tôi</a:t>
            </a:r>
            <a:r>
              <a:rPr lang="en-US" b="1" dirty="0"/>
              <a:t> </a:t>
            </a:r>
            <a:r>
              <a:rPr lang="en-US" b="1" dirty="0" err="1" smtClean="0"/>
              <a:t>chỉ</a:t>
            </a:r>
            <a:r>
              <a:rPr lang="en-US" b="1" dirty="0"/>
              <a:t> </a:t>
            </a:r>
            <a:r>
              <a:rPr lang="en-US" b="1" dirty="0" err="1" smtClean="0"/>
              <a:t>muốn</a:t>
            </a:r>
            <a:r>
              <a:rPr lang="en-US" b="1" dirty="0"/>
              <a:t> </a:t>
            </a:r>
            <a:r>
              <a:rPr lang="en-US" b="1" dirty="0" err="1" smtClean="0"/>
              <a:t>chắc</a:t>
            </a:r>
            <a:r>
              <a:rPr lang="en-US" b="1" dirty="0"/>
              <a:t> </a:t>
            </a:r>
            <a:r>
              <a:rPr lang="en-US" b="1" dirty="0" err="1" smtClean="0"/>
              <a:t>chắn</a:t>
            </a:r>
            <a:r>
              <a:rPr lang="en-US" b="1" dirty="0"/>
              <a:t> </a:t>
            </a:r>
            <a:r>
              <a:rPr lang="en-US" b="1" dirty="0" err="1" smtClean="0"/>
              <a:t>thêm</a:t>
            </a:r>
            <a:r>
              <a:rPr lang="en-US" b="1" dirty="0"/>
              <a:t> </a:t>
            </a:r>
            <a:r>
              <a:rPr lang="en-US" b="1" dirty="0" err="1" smtClean="0"/>
              <a:t>là</a:t>
            </a:r>
            <a:r>
              <a:rPr lang="en-US" b="1" dirty="0" smtClean="0"/>
              <a:t> </a:t>
            </a:r>
            <a:r>
              <a:rPr lang="en-US" b="1" dirty="0" err="1" smtClean="0"/>
              <a:t>anh</a:t>
            </a:r>
            <a:r>
              <a:rPr lang="en-US" b="1" dirty="0"/>
              <a:t> </a:t>
            </a:r>
            <a:r>
              <a:rPr lang="en-US" b="1" dirty="0" err="1" smtClean="0"/>
              <a:t>sẽ</a:t>
            </a:r>
            <a:r>
              <a:rPr lang="en-US" b="1" dirty="0"/>
              <a:t> </a:t>
            </a:r>
            <a:r>
              <a:rPr lang="en-US" b="1" dirty="0" err="1" smtClean="0"/>
              <a:t>uống</a:t>
            </a:r>
            <a:r>
              <a:rPr lang="en-US" b="1" dirty="0"/>
              <a:t> </a:t>
            </a:r>
            <a:r>
              <a:rPr lang="en-US" b="1" dirty="0" err="1" smtClean="0"/>
              <a:t>loại</a:t>
            </a:r>
            <a:r>
              <a:rPr lang="en-US" b="1" dirty="0" smtClean="0"/>
              <a:t> n</a:t>
            </a:r>
            <a:r>
              <a:rPr lang="vi-VN" b="1" dirty="0" smtClean="0"/>
              <a:t>ướ</a:t>
            </a:r>
            <a:r>
              <a:rPr lang="en-US" b="1" dirty="0"/>
              <a:t>c </a:t>
            </a:r>
            <a:r>
              <a:rPr lang="en-US" b="1" dirty="0" smtClean="0"/>
              <a:t>soda </a:t>
            </a:r>
            <a:r>
              <a:rPr lang="en-US" b="1" dirty="0"/>
              <a:t>hay </a:t>
            </a:r>
            <a:r>
              <a:rPr lang="en-US" b="1" dirty="0" err="1" smtClean="0"/>
              <a:t>loại</a:t>
            </a:r>
            <a:r>
              <a:rPr lang="en-US" b="1" dirty="0"/>
              <a:t> </a:t>
            </a:r>
            <a:r>
              <a:rPr lang="en-US" b="1" dirty="0" err="1" smtClean="0"/>
              <a:t>có</a:t>
            </a:r>
            <a:r>
              <a:rPr lang="en-US" b="1" dirty="0" smtClean="0"/>
              <a:t> </a:t>
            </a:r>
            <a:r>
              <a:rPr lang="en-US" b="1" dirty="0" err="1" smtClean="0"/>
              <a:t>nh</a:t>
            </a:r>
            <a:r>
              <a:rPr lang="vi-VN" b="1" dirty="0" smtClean="0"/>
              <a:t>ư</a:t>
            </a:r>
            <a:r>
              <a:rPr lang="en-US" b="1" dirty="0"/>
              <a:t>ng </a:t>
            </a:r>
            <a:r>
              <a:rPr lang="en-US" b="1" dirty="0" err="1" smtClean="0"/>
              <a:t>không</a:t>
            </a:r>
            <a:r>
              <a:rPr lang="en-US" b="1" dirty="0"/>
              <a:t> </a:t>
            </a:r>
            <a:r>
              <a:rPr lang="en-US" b="1" dirty="0" err="1" smtClean="0"/>
              <a:t>có</a:t>
            </a:r>
            <a:r>
              <a:rPr lang="en-US" b="1" dirty="0" smtClean="0"/>
              <a:t> </a:t>
            </a:r>
            <a:r>
              <a:rPr lang="vi-VN" b="1" dirty="0" smtClean="0"/>
              <a:t>đường</a:t>
            </a:r>
            <a:r>
              <a:rPr lang="en-US" b="1" dirty="0"/>
              <a:t> </a:t>
            </a:r>
            <a:r>
              <a:rPr lang="en-US" b="1" dirty="0" err="1"/>
              <a:t>chứ</a:t>
            </a:r>
            <a:r>
              <a:rPr lang="en-US" b="1" dirty="0"/>
              <a:t>! </a:t>
            </a:r>
            <a:r>
              <a:rPr lang="en-US" b="1" dirty="0" err="1" smtClean="0"/>
              <a:t>Có</a:t>
            </a:r>
            <a:r>
              <a:rPr lang="en-US" b="1" dirty="0" smtClean="0"/>
              <a:t> </a:t>
            </a:r>
            <a:r>
              <a:rPr lang="en-US" b="1" dirty="0" err="1"/>
              <a:t>chiến</a:t>
            </a:r>
            <a:r>
              <a:rPr lang="en-US" b="1" dirty="0"/>
              <a:t> </a:t>
            </a:r>
            <a:r>
              <a:rPr lang="en-US" b="1" dirty="0" err="1"/>
              <a:t>lược</a:t>
            </a:r>
            <a:r>
              <a:rPr lang="en-US" b="1" dirty="0"/>
              <a:t> </a:t>
            </a:r>
            <a:r>
              <a:rPr lang="en-US" b="1" dirty="0" err="1"/>
              <a:t>nào</a:t>
            </a:r>
            <a:r>
              <a:rPr lang="en-US" b="1" dirty="0"/>
              <a:t> </a:t>
            </a:r>
            <a:r>
              <a:rPr lang="en-US" b="1" dirty="0" err="1"/>
              <a:t>khác</a:t>
            </a:r>
            <a:r>
              <a:rPr lang="en-US" b="1" dirty="0"/>
              <a:t> </a:t>
            </a:r>
            <a:r>
              <a:rPr lang="en-US" b="1" dirty="0" err="1" smtClean="0"/>
              <a:t>anh</a:t>
            </a:r>
            <a:r>
              <a:rPr lang="en-US" b="1" dirty="0" smtClean="0"/>
              <a:t> </a:t>
            </a:r>
            <a:r>
              <a:rPr lang="en-US" b="1" dirty="0" err="1" smtClean="0"/>
              <a:t>mà</a:t>
            </a:r>
            <a:r>
              <a:rPr lang="en-US" b="1" dirty="0" smtClean="0"/>
              <a:t> </a:t>
            </a:r>
            <a:r>
              <a:rPr lang="en-US" b="1" dirty="0" err="1" smtClean="0"/>
              <a:t>ông</a:t>
            </a:r>
            <a:r>
              <a:rPr lang="en-US" b="1" dirty="0" smtClean="0"/>
              <a:t> </a:t>
            </a:r>
            <a:r>
              <a:rPr lang="en-US" b="1" dirty="0" err="1"/>
              <a:t>có</a:t>
            </a:r>
            <a:r>
              <a:rPr lang="en-US" b="1" dirty="0"/>
              <a:t> </a:t>
            </a:r>
            <a:r>
              <a:rPr lang="en-US" b="1" dirty="0" err="1"/>
              <a:t>thể</a:t>
            </a:r>
            <a:r>
              <a:rPr lang="en-US" b="1" dirty="0"/>
              <a:t> </a:t>
            </a:r>
            <a:r>
              <a:rPr lang="en-US" b="1" dirty="0" err="1"/>
              <a:t>sử</a:t>
            </a:r>
            <a:r>
              <a:rPr lang="en-US" b="1" dirty="0"/>
              <a:t> </a:t>
            </a:r>
            <a:r>
              <a:rPr lang="en-US" b="1" dirty="0" err="1"/>
              <a:t>dụng</a:t>
            </a:r>
            <a:r>
              <a:rPr lang="en-US" b="1" dirty="0"/>
              <a:t> </a:t>
            </a:r>
            <a:r>
              <a:rPr lang="en-US" b="1" dirty="0" err="1"/>
              <a:t>không</a:t>
            </a:r>
            <a:r>
              <a:rPr lang="en-US" b="1" dirty="0"/>
              <a:t>?</a:t>
            </a:r>
          </a:p>
          <a:p>
            <a:pPr>
              <a:buFontTx/>
              <a:buChar char="-"/>
            </a:pPr>
            <a:r>
              <a:rPr lang="en-US" dirty="0" err="1" smtClean="0"/>
              <a:t>Không</a:t>
            </a:r>
            <a:r>
              <a:rPr lang="en-US" dirty="0"/>
              <a:t>, </a:t>
            </a:r>
            <a:r>
              <a:rPr lang="en-US" dirty="0" err="1"/>
              <a:t>tôi</a:t>
            </a:r>
            <a:r>
              <a:rPr lang="en-US" dirty="0"/>
              <a:t> </a:t>
            </a:r>
            <a:r>
              <a:rPr lang="en-US" dirty="0" err="1"/>
              <a:t>không</a:t>
            </a:r>
            <a:r>
              <a:rPr lang="en-US" dirty="0"/>
              <a:t> </a:t>
            </a:r>
            <a:r>
              <a:rPr lang="en-US" dirty="0" err="1"/>
              <a:t>có</a:t>
            </a:r>
            <a:r>
              <a:rPr lang="en-US" dirty="0"/>
              <a:t> </a:t>
            </a:r>
            <a:r>
              <a:rPr lang="en-US" dirty="0" err="1"/>
              <a:t>ý</a:t>
            </a:r>
            <a:r>
              <a:rPr lang="en-US" dirty="0"/>
              <a:t> </a:t>
            </a:r>
            <a:r>
              <a:rPr lang="en-US" dirty="0" err="1"/>
              <a:t>kiến</a:t>
            </a:r>
            <a:r>
              <a:rPr lang="en-US" dirty="0"/>
              <a:t> </a:t>
            </a:r>
            <a:r>
              <a:rPr lang="en-US" dirty="0" err="1"/>
              <a:t>nào</a:t>
            </a:r>
            <a:r>
              <a:rPr lang="en-US" dirty="0"/>
              <a:t> </a:t>
            </a:r>
            <a:r>
              <a:rPr lang="en-US" dirty="0" err="1"/>
              <a:t>khác</a:t>
            </a:r>
            <a:r>
              <a:rPr lang="en-US" dirty="0" smtClean="0"/>
              <a:t>.</a:t>
            </a:r>
          </a:p>
          <a:p>
            <a:pPr>
              <a:buFontTx/>
              <a:buChar char="-"/>
            </a:pPr>
            <a:endParaRPr lang="en-US" dirty="0"/>
          </a:p>
          <a:p>
            <a:pPr marL="114300" indent="0">
              <a:buNone/>
            </a:pPr>
            <a:r>
              <a:rPr lang="en-US" b="1" dirty="0"/>
              <a:t>- </a:t>
            </a:r>
            <a:r>
              <a:rPr lang="en-US" b="1" dirty="0" smtClean="0"/>
              <a:t>Anh </a:t>
            </a:r>
            <a:r>
              <a:rPr lang="en-US" b="1" dirty="0" err="1"/>
              <a:t>có</a:t>
            </a:r>
            <a:r>
              <a:rPr lang="en-US" b="1" dirty="0"/>
              <a:t> </a:t>
            </a:r>
            <a:r>
              <a:rPr lang="en-US" b="1" dirty="0" err="1"/>
              <a:t>muốn</a:t>
            </a:r>
            <a:r>
              <a:rPr lang="en-US" b="1" dirty="0"/>
              <a:t> </a:t>
            </a:r>
            <a:r>
              <a:rPr lang="en-US" b="1" dirty="0" err="1"/>
              <a:t>tôi</a:t>
            </a:r>
            <a:r>
              <a:rPr lang="en-US" b="1" dirty="0"/>
              <a:t> chia </a:t>
            </a:r>
            <a:r>
              <a:rPr lang="en-US" b="1" dirty="0" err="1"/>
              <a:t>sẻ</a:t>
            </a:r>
            <a:r>
              <a:rPr lang="en-US" b="1" dirty="0"/>
              <a:t> </a:t>
            </a:r>
            <a:r>
              <a:rPr lang="en-US" b="1" dirty="0" err="1"/>
              <a:t>với</a:t>
            </a:r>
            <a:r>
              <a:rPr lang="en-US" b="1" dirty="0"/>
              <a:t> </a:t>
            </a:r>
            <a:r>
              <a:rPr lang="en-US" b="1" dirty="0" err="1" smtClean="0"/>
              <a:t>anh</a:t>
            </a:r>
            <a:r>
              <a:rPr lang="en-US" b="1" dirty="0" smtClean="0"/>
              <a:t> </a:t>
            </a:r>
            <a:r>
              <a:rPr lang="en-US" b="1" dirty="0"/>
              <a:t>ý </a:t>
            </a:r>
            <a:r>
              <a:rPr lang="en-US" b="1" dirty="0" err="1"/>
              <a:t>kiến</a:t>
            </a:r>
            <a:r>
              <a:rPr lang="en-US" b="1" dirty="0"/>
              <a:t> </a:t>
            </a:r>
            <a:r>
              <a:rPr lang="en-US" b="1" dirty="0" err="1"/>
              <a:t>này</a:t>
            </a:r>
            <a:r>
              <a:rPr lang="en-US" b="1" dirty="0"/>
              <a:t> </a:t>
            </a:r>
            <a:r>
              <a:rPr lang="en-US" b="1" dirty="0" err="1"/>
              <a:t>không</a:t>
            </a:r>
            <a:r>
              <a:rPr lang="en-US" b="1" dirty="0"/>
              <a:t>?</a:t>
            </a:r>
          </a:p>
          <a:p>
            <a:pPr>
              <a:buFontTx/>
              <a:buChar char="-"/>
            </a:pPr>
            <a:r>
              <a:rPr lang="en-US" dirty="0" err="1" smtClean="0"/>
              <a:t>Có</a:t>
            </a:r>
            <a:r>
              <a:rPr lang="en-US" dirty="0" smtClean="0"/>
              <a:t> </a:t>
            </a:r>
            <a:r>
              <a:rPr lang="en-US" dirty="0" err="1"/>
              <a:t>chứ</a:t>
            </a:r>
            <a:r>
              <a:rPr lang="en-US" dirty="0" smtClean="0"/>
              <a:t>.</a:t>
            </a:r>
          </a:p>
          <a:p>
            <a:pPr>
              <a:buFontTx/>
              <a:buChar char="-"/>
            </a:pPr>
            <a:endParaRPr lang="en-US" dirty="0"/>
          </a:p>
          <a:p>
            <a:pPr marL="114300" indent="0">
              <a:buNone/>
            </a:pPr>
            <a:r>
              <a:rPr lang="en-US" b="1" dirty="0"/>
              <a:t>- </a:t>
            </a:r>
            <a:r>
              <a:rPr lang="en-US" b="1" dirty="0" err="1"/>
              <a:t>Tôi</a:t>
            </a:r>
            <a:r>
              <a:rPr lang="en-US" b="1" dirty="0"/>
              <a:t> </a:t>
            </a:r>
            <a:r>
              <a:rPr lang="en-US" b="1" dirty="0" err="1"/>
              <a:t>đề</a:t>
            </a:r>
            <a:r>
              <a:rPr lang="en-US" b="1" dirty="0"/>
              <a:t> </a:t>
            </a:r>
            <a:r>
              <a:rPr lang="en-US" b="1" dirty="0" err="1"/>
              <a:t>nghị</a:t>
            </a:r>
            <a:r>
              <a:rPr lang="en-US" b="1" dirty="0"/>
              <a:t> </a:t>
            </a:r>
            <a:r>
              <a:rPr lang="en-US" b="1" dirty="0" err="1" smtClean="0"/>
              <a:t>anh</a:t>
            </a:r>
            <a:r>
              <a:rPr lang="en-US" b="1" dirty="0" smtClean="0"/>
              <a:t> </a:t>
            </a:r>
            <a:r>
              <a:rPr lang="en-US" b="1" dirty="0"/>
              <a:t>chia </a:t>
            </a:r>
            <a:r>
              <a:rPr lang="en-US" b="1" dirty="0" err="1"/>
              <a:t>sẻ</a:t>
            </a:r>
            <a:r>
              <a:rPr lang="en-US" b="1" dirty="0"/>
              <a:t> </a:t>
            </a:r>
            <a:r>
              <a:rPr lang="en-US" b="1" dirty="0" err="1"/>
              <a:t>kế</a:t>
            </a:r>
            <a:r>
              <a:rPr lang="en-US" b="1" dirty="0"/>
              <a:t> </a:t>
            </a:r>
            <a:r>
              <a:rPr lang="en-US" b="1" dirty="0" err="1"/>
              <a:t>hoạch</a:t>
            </a:r>
            <a:r>
              <a:rPr lang="en-US" b="1" dirty="0"/>
              <a:t> </a:t>
            </a:r>
            <a:r>
              <a:rPr lang="en-US" b="1" dirty="0" err="1"/>
              <a:t>này</a:t>
            </a:r>
            <a:r>
              <a:rPr lang="en-US" b="1" dirty="0"/>
              <a:t> </a:t>
            </a:r>
            <a:r>
              <a:rPr lang="en-US" b="1" dirty="0" err="1"/>
              <a:t>với</a:t>
            </a:r>
            <a:r>
              <a:rPr lang="en-US" b="1" dirty="0"/>
              <a:t> </a:t>
            </a:r>
            <a:r>
              <a:rPr lang="en-US" b="1" dirty="0" err="1"/>
              <a:t>bác</a:t>
            </a:r>
            <a:r>
              <a:rPr lang="en-US" b="1" dirty="0"/>
              <a:t> </a:t>
            </a:r>
            <a:r>
              <a:rPr lang="en-US" b="1" dirty="0" err="1"/>
              <a:t>sĩ</a:t>
            </a:r>
            <a:r>
              <a:rPr lang="en-US" b="1" dirty="0"/>
              <a:t> </a:t>
            </a:r>
            <a:r>
              <a:rPr lang="en-US" b="1" dirty="0" err="1"/>
              <a:t>của</a:t>
            </a:r>
            <a:r>
              <a:rPr lang="en-US" b="1" dirty="0"/>
              <a:t> </a:t>
            </a:r>
            <a:r>
              <a:rPr lang="en-US" b="1" dirty="0" err="1" smtClean="0"/>
              <a:t>anh</a:t>
            </a:r>
            <a:r>
              <a:rPr lang="en-US" b="1" dirty="0" smtClean="0"/>
              <a:t>. </a:t>
            </a:r>
            <a:r>
              <a:rPr lang="en-US" b="1" dirty="0" err="1"/>
              <a:t>Tôi</a:t>
            </a:r>
            <a:r>
              <a:rPr lang="en-US" b="1" dirty="0"/>
              <a:t> </a:t>
            </a:r>
            <a:r>
              <a:rPr lang="en-US" b="1" dirty="0" err="1"/>
              <a:t>nghĩ</a:t>
            </a:r>
            <a:r>
              <a:rPr lang="en-US" b="1" dirty="0"/>
              <a:t> </a:t>
            </a:r>
            <a:r>
              <a:rPr lang="en-US" b="1" dirty="0" err="1"/>
              <a:t>rằng</a:t>
            </a:r>
            <a:r>
              <a:rPr lang="en-US" b="1" dirty="0"/>
              <a:t> </a:t>
            </a:r>
            <a:r>
              <a:rPr lang="en-US" b="1" dirty="0" err="1"/>
              <a:t>nếu</a:t>
            </a:r>
            <a:r>
              <a:rPr lang="en-US" b="1" dirty="0"/>
              <a:t> </a:t>
            </a:r>
            <a:r>
              <a:rPr lang="en-US" b="1" dirty="0" err="1" smtClean="0"/>
              <a:t>anh</a:t>
            </a:r>
            <a:r>
              <a:rPr lang="en-US" b="1" dirty="0" smtClean="0"/>
              <a:t> </a:t>
            </a:r>
            <a:r>
              <a:rPr lang="en-US" b="1" dirty="0" err="1"/>
              <a:t>cho</a:t>
            </a:r>
            <a:r>
              <a:rPr lang="en-US" b="1" dirty="0"/>
              <a:t> </a:t>
            </a:r>
            <a:r>
              <a:rPr lang="en-US" b="1" dirty="0" err="1"/>
              <a:t>cô</a:t>
            </a:r>
            <a:r>
              <a:rPr lang="en-US" b="1" dirty="0"/>
              <a:t> </a:t>
            </a:r>
            <a:r>
              <a:rPr lang="en-US" b="1" dirty="0" err="1"/>
              <a:t>ấy</a:t>
            </a:r>
            <a:r>
              <a:rPr lang="en-US" b="1" dirty="0"/>
              <a:t> </a:t>
            </a:r>
            <a:r>
              <a:rPr lang="en-US" b="1" dirty="0" err="1"/>
              <a:t>biết</a:t>
            </a:r>
            <a:r>
              <a:rPr lang="en-US" b="1" dirty="0"/>
              <a:t> </a:t>
            </a:r>
            <a:r>
              <a:rPr lang="en-US" b="1" dirty="0" err="1" smtClean="0"/>
              <a:t>anh</a:t>
            </a:r>
            <a:r>
              <a:rPr lang="en-US" b="1" dirty="0" smtClean="0"/>
              <a:t> </a:t>
            </a:r>
            <a:r>
              <a:rPr lang="en-US" b="1" dirty="0" err="1"/>
              <a:t>đã</a:t>
            </a:r>
            <a:r>
              <a:rPr lang="en-US" b="1" dirty="0"/>
              <a:t> </a:t>
            </a:r>
            <a:r>
              <a:rPr lang="en-US" b="1" dirty="0" err="1"/>
              <a:t>uống</a:t>
            </a:r>
            <a:r>
              <a:rPr lang="en-US" b="1" dirty="0"/>
              <a:t> </a:t>
            </a:r>
            <a:r>
              <a:rPr lang="en-US" b="1" dirty="0" err="1"/>
              <a:t>bao</a:t>
            </a:r>
            <a:r>
              <a:rPr lang="en-US" b="1" dirty="0"/>
              <a:t> </a:t>
            </a:r>
            <a:r>
              <a:rPr lang="en-US" b="1" dirty="0" err="1"/>
              <a:t>lâu</a:t>
            </a:r>
            <a:r>
              <a:rPr lang="en-US" b="1" dirty="0"/>
              <a:t>, </a:t>
            </a:r>
            <a:r>
              <a:rPr lang="en-US" b="1" dirty="0" err="1"/>
              <a:t>mức</a:t>
            </a:r>
            <a:r>
              <a:rPr lang="en-US" b="1" dirty="0"/>
              <a:t> </a:t>
            </a:r>
            <a:r>
              <a:rPr lang="en-US" b="1" dirty="0" err="1"/>
              <a:t>độ</a:t>
            </a:r>
            <a:r>
              <a:rPr lang="en-US" b="1" dirty="0"/>
              <a:t> </a:t>
            </a:r>
            <a:r>
              <a:rPr lang="en-US" b="1" dirty="0" err="1"/>
              <a:t>hiện</a:t>
            </a:r>
            <a:r>
              <a:rPr lang="en-US" b="1" dirty="0"/>
              <a:t> </a:t>
            </a:r>
            <a:r>
              <a:rPr lang="en-US" b="1" dirty="0" err="1"/>
              <a:t>tại</a:t>
            </a:r>
            <a:r>
              <a:rPr lang="en-US" b="1" dirty="0"/>
              <a:t> </a:t>
            </a:r>
            <a:r>
              <a:rPr lang="en-US" b="1" dirty="0" err="1"/>
              <a:t>là</a:t>
            </a:r>
            <a:r>
              <a:rPr lang="en-US" b="1" dirty="0"/>
              <a:t> </a:t>
            </a:r>
            <a:r>
              <a:rPr lang="en-US" b="1" dirty="0" err="1"/>
              <a:t>bao</a:t>
            </a:r>
            <a:r>
              <a:rPr lang="en-US" b="1" dirty="0"/>
              <a:t> </a:t>
            </a:r>
            <a:r>
              <a:rPr lang="en-US" b="1" dirty="0" err="1"/>
              <a:t>nhiêu</a:t>
            </a:r>
            <a:r>
              <a:rPr lang="en-US" b="1" dirty="0"/>
              <a:t>, </a:t>
            </a:r>
            <a:r>
              <a:rPr lang="en-US" b="1" dirty="0" err="1"/>
              <a:t>và</a:t>
            </a:r>
            <a:r>
              <a:rPr lang="en-US" b="1" dirty="0"/>
              <a:t> </a:t>
            </a:r>
            <a:r>
              <a:rPr lang="en-US" b="1" dirty="0" err="1"/>
              <a:t>mục</a:t>
            </a:r>
            <a:r>
              <a:rPr lang="en-US" b="1" dirty="0"/>
              <a:t> </a:t>
            </a:r>
            <a:r>
              <a:rPr lang="en-US" b="1" dirty="0" err="1"/>
              <a:t>tiêu</a:t>
            </a:r>
            <a:r>
              <a:rPr lang="en-US" b="1" dirty="0"/>
              <a:t> </a:t>
            </a:r>
            <a:r>
              <a:rPr lang="en-US" b="1" dirty="0" err="1"/>
              <a:t>giảm</a:t>
            </a:r>
            <a:r>
              <a:rPr lang="en-US" b="1" dirty="0"/>
              <a:t> </a:t>
            </a:r>
            <a:r>
              <a:rPr lang="en-US" b="1" dirty="0" err="1"/>
              <a:t>uống</a:t>
            </a:r>
            <a:r>
              <a:rPr lang="en-US" b="1" dirty="0"/>
              <a:t>, </a:t>
            </a:r>
            <a:r>
              <a:rPr lang="en-US" b="1" dirty="0" err="1" smtClean="0"/>
              <a:t>anh</a:t>
            </a:r>
            <a:r>
              <a:rPr lang="en-US" b="1" dirty="0" smtClean="0"/>
              <a:t> </a:t>
            </a:r>
            <a:r>
              <a:rPr lang="en-US" b="1" dirty="0" err="1"/>
              <a:t>sẽ</a:t>
            </a:r>
            <a:r>
              <a:rPr lang="en-US" b="1" dirty="0"/>
              <a:t> </a:t>
            </a:r>
            <a:r>
              <a:rPr lang="en-US" b="1" dirty="0" err="1"/>
              <a:t>cung</a:t>
            </a:r>
            <a:r>
              <a:rPr lang="en-US" b="1" dirty="0"/>
              <a:t> </a:t>
            </a:r>
            <a:r>
              <a:rPr lang="en-US" b="1" dirty="0" err="1"/>
              <a:t>cấp</a:t>
            </a:r>
            <a:r>
              <a:rPr lang="en-US" b="1" dirty="0"/>
              <a:t> </a:t>
            </a:r>
            <a:r>
              <a:rPr lang="en-US" b="1" dirty="0" err="1"/>
              <a:t>thông</a:t>
            </a:r>
            <a:r>
              <a:rPr lang="en-US" b="1" dirty="0"/>
              <a:t> tin </a:t>
            </a:r>
            <a:r>
              <a:rPr lang="en-US" b="1" dirty="0" err="1"/>
              <a:t>cần</a:t>
            </a:r>
            <a:r>
              <a:rPr lang="en-US" b="1" dirty="0"/>
              <a:t> </a:t>
            </a:r>
            <a:r>
              <a:rPr lang="en-US" b="1" dirty="0" err="1"/>
              <a:t>thiết</a:t>
            </a:r>
            <a:r>
              <a:rPr lang="en-US" b="1" dirty="0"/>
              <a:t> </a:t>
            </a:r>
            <a:r>
              <a:rPr lang="en-US" b="1" dirty="0" err="1"/>
              <a:t>để</a:t>
            </a:r>
            <a:r>
              <a:rPr lang="en-US" b="1" dirty="0"/>
              <a:t> </a:t>
            </a:r>
            <a:r>
              <a:rPr lang="en-US" b="1" dirty="0" err="1"/>
              <a:t>hai</a:t>
            </a:r>
            <a:r>
              <a:rPr lang="en-US" b="1" dirty="0"/>
              <a:t> </a:t>
            </a:r>
            <a:r>
              <a:rPr lang="en-US" b="1" dirty="0" err="1"/>
              <a:t>người</a:t>
            </a:r>
            <a:r>
              <a:rPr lang="en-US" b="1" dirty="0"/>
              <a:t> </a:t>
            </a:r>
            <a:r>
              <a:rPr lang="en-US" b="1" dirty="0" err="1"/>
              <a:t>cùng</a:t>
            </a:r>
            <a:r>
              <a:rPr lang="en-US" b="1" dirty="0"/>
              <a:t> </a:t>
            </a:r>
            <a:r>
              <a:rPr lang="en-US" b="1" dirty="0" err="1"/>
              <a:t>xây</a:t>
            </a:r>
            <a:r>
              <a:rPr lang="en-US" b="1" dirty="0"/>
              <a:t> </a:t>
            </a:r>
            <a:r>
              <a:rPr lang="en-US" b="1" dirty="0" err="1"/>
              <a:t>dựng</a:t>
            </a:r>
            <a:r>
              <a:rPr lang="en-US" b="1" dirty="0"/>
              <a:t> </a:t>
            </a:r>
            <a:r>
              <a:rPr lang="en-US" b="1" dirty="0" err="1"/>
              <a:t>một</a:t>
            </a:r>
            <a:r>
              <a:rPr lang="en-US" b="1" dirty="0"/>
              <a:t> </a:t>
            </a:r>
            <a:r>
              <a:rPr lang="en-US" b="1" dirty="0" err="1"/>
              <a:t>kế</a:t>
            </a:r>
            <a:r>
              <a:rPr lang="en-US" b="1" dirty="0"/>
              <a:t> </a:t>
            </a:r>
            <a:r>
              <a:rPr lang="en-US" b="1" dirty="0" err="1"/>
              <a:t>hoạch</a:t>
            </a:r>
            <a:r>
              <a:rPr lang="en-US" b="1" dirty="0"/>
              <a:t> </a:t>
            </a:r>
            <a:r>
              <a:rPr lang="en-US" b="1" dirty="0" err="1"/>
              <a:t>kiểm</a:t>
            </a:r>
            <a:r>
              <a:rPr lang="en-US" b="1" dirty="0"/>
              <a:t> </a:t>
            </a:r>
            <a:r>
              <a:rPr lang="en-US" b="1" dirty="0" err="1"/>
              <a:t>soát</a:t>
            </a:r>
            <a:r>
              <a:rPr lang="en-US" b="1" dirty="0"/>
              <a:t> </a:t>
            </a:r>
            <a:r>
              <a:rPr lang="en-US" b="1" dirty="0" err="1"/>
              <a:t>bệnh</a:t>
            </a:r>
            <a:r>
              <a:rPr lang="en-US" b="1" dirty="0"/>
              <a:t> </a:t>
            </a:r>
            <a:r>
              <a:rPr lang="en-US" b="1" dirty="0" err="1"/>
              <a:t>tiểu</a:t>
            </a:r>
            <a:r>
              <a:rPr lang="en-US" b="1" dirty="0"/>
              <a:t> </a:t>
            </a:r>
            <a:r>
              <a:rPr lang="en-US" b="1" dirty="0" err="1"/>
              <a:t>đường</a:t>
            </a:r>
            <a:r>
              <a:rPr lang="en-US" b="1" dirty="0"/>
              <a:t> </a:t>
            </a:r>
            <a:r>
              <a:rPr lang="en-US" b="1" dirty="0" err="1"/>
              <a:t>của</a:t>
            </a:r>
            <a:r>
              <a:rPr lang="en-US" b="1" dirty="0"/>
              <a:t> </a:t>
            </a:r>
            <a:r>
              <a:rPr lang="en-US" b="1" dirty="0" err="1" smtClean="0"/>
              <a:t>anh</a:t>
            </a:r>
            <a:r>
              <a:rPr lang="en-US" b="1" dirty="0" smtClean="0"/>
              <a:t>.</a:t>
            </a:r>
            <a:endParaRPr lang="en-US" b="1" dirty="0"/>
          </a:p>
          <a:p>
            <a:pPr>
              <a:buFontTx/>
              <a:buChar char="-"/>
            </a:pPr>
            <a:r>
              <a:rPr lang="en-US" dirty="0" smtClean="0"/>
              <a:t>Hay </a:t>
            </a:r>
            <a:r>
              <a:rPr lang="en-US" dirty="0" err="1"/>
              <a:t>đấy</a:t>
            </a:r>
            <a:r>
              <a:rPr lang="en-US" dirty="0" smtClean="0"/>
              <a:t>.</a:t>
            </a:r>
          </a:p>
          <a:p>
            <a:pPr>
              <a:buFontTx/>
              <a:buChar char="-"/>
            </a:pPr>
            <a:endParaRPr lang="en-US" dirty="0"/>
          </a:p>
          <a:p>
            <a:pPr marL="114300" indent="0">
              <a:buNone/>
            </a:pPr>
            <a:r>
              <a:rPr lang="en-US" b="1" dirty="0"/>
              <a:t>-</a:t>
            </a:r>
            <a:r>
              <a:rPr lang="en-US" b="1" dirty="0" err="1"/>
              <a:t>Bây</a:t>
            </a:r>
            <a:r>
              <a:rPr lang="en-US" b="1" dirty="0"/>
              <a:t> </a:t>
            </a:r>
            <a:r>
              <a:rPr lang="en-US" b="1" dirty="0" err="1"/>
              <a:t>giờ</a:t>
            </a:r>
            <a:r>
              <a:rPr lang="en-US" b="1" dirty="0"/>
              <a:t> </a:t>
            </a:r>
            <a:r>
              <a:rPr lang="en-US" b="1" dirty="0" err="1"/>
              <a:t>trở</a:t>
            </a:r>
            <a:r>
              <a:rPr lang="en-US" b="1" dirty="0"/>
              <a:t> </a:t>
            </a:r>
            <a:r>
              <a:rPr lang="en-US" b="1" dirty="0" err="1"/>
              <a:t>lại</a:t>
            </a:r>
            <a:r>
              <a:rPr lang="en-US" b="1" dirty="0"/>
              <a:t> thang </a:t>
            </a:r>
            <a:r>
              <a:rPr lang="en-US" b="1" dirty="0" err="1"/>
              <a:t>điểm</a:t>
            </a:r>
            <a:r>
              <a:rPr lang="en-US" b="1" dirty="0"/>
              <a:t> </a:t>
            </a:r>
            <a:r>
              <a:rPr lang="en-US" b="1" dirty="0" err="1"/>
              <a:t>từ</a:t>
            </a:r>
            <a:r>
              <a:rPr lang="en-US" b="1" dirty="0"/>
              <a:t> 0 </a:t>
            </a:r>
            <a:r>
              <a:rPr lang="en-US" b="1" dirty="0" err="1"/>
              <a:t>đế</a:t>
            </a:r>
            <a:r>
              <a:rPr lang="en-US" b="1" dirty="0"/>
              <a:t> 10, </a:t>
            </a:r>
            <a:r>
              <a:rPr lang="en-US" b="1" dirty="0" err="1" smtClean="0"/>
              <a:t>anh</a:t>
            </a:r>
            <a:r>
              <a:rPr lang="en-US" b="1" dirty="0" smtClean="0"/>
              <a:t> </a:t>
            </a:r>
            <a:r>
              <a:rPr lang="en-US" b="1" dirty="0" err="1"/>
              <a:t>nghĩ</a:t>
            </a:r>
            <a:r>
              <a:rPr lang="en-US" b="1" dirty="0"/>
              <a:t> </a:t>
            </a:r>
            <a:r>
              <a:rPr lang="en-US" b="1" dirty="0" err="1"/>
              <a:t>mức</a:t>
            </a:r>
            <a:r>
              <a:rPr lang="en-US" b="1" dirty="0"/>
              <a:t> </a:t>
            </a:r>
            <a:r>
              <a:rPr lang="en-US" b="1" dirty="0" err="1"/>
              <a:t>độ</a:t>
            </a:r>
            <a:r>
              <a:rPr lang="en-US" b="1" dirty="0"/>
              <a:t> </a:t>
            </a:r>
            <a:r>
              <a:rPr lang="en-US" b="1" dirty="0" err="1"/>
              <a:t>tự</a:t>
            </a:r>
            <a:r>
              <a:rPr lang="en-US" b="1" dirty="0"/>
              <a:t> tin </a:t>
            </a:r>
            <a:r>
              <a:rPr lang="en-US" b="1" dirty="0" err="1"/>
              <a:t>tưởng</a:t>
            </a:r>
            <a:r>
              <a:rPr lang="en-US" b="1" dirty="0"/>
              <a:t> </a:t>
            </a:r>
            <a:r>
              <a:rPr lang="en-US" b="1" dirty="0" err="1"/>
              <a:t>đạt</a:t>
            </a:r>
            <a:r>
              <a:rPr lang="en-US" b="1" dirty="0"/>
              <a:t> </a:t>
            </a:r>
            <a:r>
              <a:rPr lang="en-US" b="1" dirty="0" err="1"/>
              <a:t>được</a:t>
            </a:r>
            <a:r>
              <a:rPr lang="en-US" b="1" dirty="0"/>
              <a:t> </a:t>
            </a:r>
            <a:r>
              <a:rPr lang="en-US" b="1" dirty="0" err="1"/>
              <a:t>mục</a:t>
            </a:r>
            <a:r>
              <a:rPr lang="en-US" b="1" dirty="0"/>
              <a:t> </a:t>
            </a:r>
            <a:r>
              <a:rPr lang="en-US" b="1" dirty="0" err="1"/>
              <a:t>tiêu</a:t>
            </a:r>
            <a:r>
              <a:rPr lang="en-US" b="1" dirty="0"/>
              <a:t> </a:t>
            </a:r>
            <a:r>
              <a:rPr lang="en-US" b="1" dirty="0" err="1"/>
              <a:t>của</a:t>
            </a:r>
            <a:r>
              <a:rPr lang="en-US" b="1" dirty="0"/>
              <a:t> </a:t>
            </a:r>
            <a:r>
              <a:rPr lang="en-US" b="1" dirty="0" err="1" smtClean="0"/>
              <a:t>anh</a:t>
            </a:r>
            <a:r>
              <a:rPr lang="en-US" b="1" dirty="0" smtClean="0"/>
              <a:t> </a:t>
            </a:r>
            <a:r>
              <a:rPr lang="en-US" b="1" dirty="0"/>
              <a:t>ở </a:t>
            </a:r>
            <a:r>
              <a:rPr lang="en-US" b="1" dirty="0" err="1"/>
              <a:t>điểm</a:t>
            </a:r>
            <a:r>
              <a:rPr lang="en-US" b="1" dirty="0"/>
              <a:t> </a:t>
            </a:r>
            <a:r>
              <a:rPr lang="en-US" b="1" dirty="0" err="1"/>
              <a:t>nào</a:t>
            </a:r>
            <a:r>
              <a:rPr lang="en-US" b="1" dirty="0"/>
              <a:t>?</a:t>
            </a:r>
          </a:p>
          <a:p>
            <a:pPr marL="114300" indent="0">
              <a:buNone/>
            </a:pPr>
            <a:r>
              <a:rPr lang="en-US" dirty="0"/>
              <a:t>- </a:t>
            </a:r>
            <a:r>
              <a:rPr lang="en-US" dirty="0" err="1"/>
              <a:t>Dựa</a:t>
            </a:r>
            <a:r>
              <a:rPr lang="en-US" dirty="0"/>
              <a:t> </a:t>
            </a:r>
            <a:r>
              <a:rPr lang="en-US" dirty="0" err="1"/>
              <a:t>trên</a:t>
            </a:r>
            <a:r>
              <a:rPr lang="en-US" dirty="0"/>
              <a:t> </a:t>
            </a:r>
            <a:r>
              <a:rPr lang="en-US" dirty="0" err="1"/>
              <a:t>những</a:t>
            </a:r>
            <a:r>
              <a:rPr lang="en-US" dirty="0"/>
              <a:t> </a:t>
            </a:r>
            <a:r>
              <a:rPr lang="en-US" dirty="0" err="1"/>
              <a:t>gì</a:t>
            </a:r>
            <a:r>
              <a:rPr lang="en-US" dirty="0"/>
              <a:t> </a:t>
            </a:r>
            <a:r>
              <a:rPr lang="en-US" dirty="0" err="1"/>
              <a:t>chúng</a:t>
            </a:r>
            <a:r>
              <a:rPr lang="en-US" dirty="0"/>
              <a:t> ta </a:t>
            </a:r>
            <a:r>
              <a:rPr lang="en-US" dirty="0" err="1"/>
              <a:t>vừa</a:t>
            </a:r>
            <a:r>
              <a:rPr lang="en-US" dirty="0"/>
              <a:t> </a:t>
            </a:r>
            <a:r>
              <a:rPr lang="en-US" dirty="0" err="1"/>
              <a:t>nói</a:t>
            </a:r>
            <a:r>
              <a:rPr lang="en-US" dirty="0"/>
              <a:t>, </a:t>
            </a:r>
            <a:r>
              <a:rPr lang="en-US" dirty="0" err="1"/>
              <a:t>tôi</a:t>
            </a:r>
            <a:r>
              <a:rPr lang="en-US" dirty="0"/>
              <a:t> ở </a:t>
            </a:r>
            <a:r>
              <a:rPr lang="en-US" dirty="0" err="1"/>
              <a:t>mức</a:t>
            </a:r>
            <a:r>
              <a:rPr lang="en-US" dirty="0"/>
              <a:t> </a:t>
            </a:r>
            <a:r>
              <a:rPr lang="en-US" dirty="0" err="1"/>
              <a:t>số</a:t>
            </a:r>
            <a:r>
              <a:rPr lang="en-US" dirty="0"/>
              <a:t> 7</a:t>
            </a:r>
            <a:r>
              <a:rPr lang="en-US" dirty="0" smtClean="0"/>
              <a:t>.</a:t>
            </a:r>
            <a:endParaRPr lang="en-US" dirty="0"/>
          </a:p>
        </p:txBody>
      </p:sp>
    </p:spTree>
    <p:extLst>
      <p:ext uri="{BB962C8B-B14F-4D97-AF65-F5344CB8AC3E}">
        <p14:creationId xmlns:p14="http://schemas.microsoft.com/office/powerpoint/2010/main" val="348527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linds(horizontal)">
                                      <p:cBhvr>
                                        <p:cTn id="25" dur="500"/>
                                        <p:tgtEl>
                                          <p:spTgt spid="3">
                                            <p:txEl>
                                              <p:pRg st="6" end="6"/>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linds(horizontal)">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blinds(horizontal)">
                                      <p:cBhvr>
                                        <p:cTn id="33" dur="500"/>
                                        <p:tgtEl>
                                          <p:spTgt spid="3">
                                            <p:txEl>
                                              <p:pRg st="9" end="9"/>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blinds(horizontal)">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171"/>
            <a:ext cx="7620000" cy="1186467"/>
          </a:xfrm>
        </p:spPr>
        <p:txBody>
          <a:bodyPr/>
          <a:lstStyle/>
          <a:p>
            <a:pPr algn="ctr"/>
            <a:r>
              <a:rPr lang="vi-VN" sz="3200" dirty="0"/>
              <a:t>Hoạt động nhóm </a:t>
            </a:r>
            <a:r>
              <a:rPr lang="vi-VN" sz="3200" dirty="0" smtClean="0"/>
              <a:t> </a:t>
            </a:r>
            <a:br>
              <a:rPr lang="vi-VN" sz="3200" dirty="0" smtClean="0"/>
            </a:br>
            <a:endParaRPr lang="en-US" sz="3200" dirty="0"/>
          </a:p>
        </p:txBody>
      </p:sp>
      <p:sp>
        <p:nvSpPr>
          <p:cNvPr id="3" name="Content Placeholder 2"/>
          <p:cNvSpPr>
            <a:spLocks noGrp="1"/>
          </p:cNvSpPr>
          <p:nvPr>
            <p:ph idx="1"/>
          </p:nvPr>
        </p:nvSpPr>
        <p:spPr>
          <a:xfrm>
            <a:off x="457200" y="1417638"/>
            <a:ext cx="7620000" cy="4983162"/>
          </a:xfrm>
        </p:spPr>
        <p:txBody>
          <a:bodyPr>
            <a:noAutofit/>
          </a:bodyPr>
          <a:lstStyle/>
          <a:p>
            <a:pPr algn="just"/>
            <a:r>
              <a:rPr lang="en-US" sz="2600" dirty="0"/>
              <a:t> </a:t>
            </a:r>
            <a:r>
              <a:rPr lang="en-US" sz="2600" dirty="0" err="1" smtClean="0"/>
              <a:t>Anh</a:t>
            </a:r>
            <a:r>
              <a:rPr lang="en-US" sz="2600" dirty="0" smtClean="0"/>
              <a:t> </a:t>
            </a:r>
            <a:r>
              <a:rPr lang="en-US" sz="2600" dirty="0"/>
              <a:t>A </a:t>
            </a:r>
            <a:r>
              <a:rPr lang="en-US" sz="2600" dirty="0" err="1"/>
              <a:t>là</a:t>
            </a:r>
            <a:r>
              <a:rPr lang="en-US" sz="2600" dirty="0"/>
              <a:t> </a:t>
            </a:r>
            <a:r>
              <a:rPr lang="en-US" sz="2600" dirty="0" err="1"/>
              <a:t>một</a:t>
            </a:r>
            <a:r>
              <a:rPr lang="en-US" sz="2600" dirty="0"/>
              <a:t> </a:t>
            </a:r>
            <a:r>
              <a:rPr lang="en-US" sz="2600" dirty="0" err="1"/>
              <a:t>người</a:t>
            </a:r>
            <a:r>
              <a:rPr lang="en-US" sz="2600" dirty="0"/>
              <a:t> </a:t>
            </a:r>
            <a:r>
              <a:rPr lang="en-US" sz="2600" dirty="0" err="1"/>
              <a:t>đàn</a:t>
            </a:r>
            <a:r>
              <a:rPr lang="en-US" sz="2600" dirty="0"/>
              <a:t> </a:t>
            </a:r>
            <a:r>
              <a:rPr lang="en-US" sz="2600" dirty="0" err="1"/>
              <a:t>ông</a:t>
            </a:r>
            <a:r>
              <a:rPr lang="en-US" sz="2600" dirty="0"/>
              <a:t> 38 </a:t>
            </a:r>
            <a:r>
              <a:rPr lang="en-US" sz="2600" dirty="0" err="1"/>
              <a:t>tuổi</a:t>
            </a:r>
            <a:r>
              <a:rPr lang="en-US" sz="2600" dirty="0"/>
              <a:t>, </a:t>
            </a:r>
            <a:r>
              <a:rPr lang="en-US" sz="2600" dirty="0" err="1"/>
              <a:t>làm</a:t>
            </a:r>
            <a:r>
              <a:rPr lang="en-US" sz="2600" dirty="0"/>
              <a:t> </a:t>
            </a:r>
            <a:r>
              <a:rPr lang="en-US" sz="2600" dirty="0" err="1"/>
              <a:t>việc</a:t>
            </a:r>
            <a:r>
              <a:rPr lang="en-US" sz="2600" dirty="0"/>
              <a:t> </a:t>
            </a:r>
            <a:r>
              <a:rPr lang="en-US" sz="2600" dirty="0" err="1" smtClean="0"/>
              <a:t>phục</a:t>
            </a:r>
            <a:r>
              <a:rPr lang="en-US" sz="2600" dirty="0" smtClean="0"/>
              <a:t> </a:t>
            </a:r>
            <a:r>
              <a:rPr lang="en-US" sz="2600" dirty="0" err="1" smtClean="0"/>
              <a:t>vụ</a:t>
            </a:r>
            <a:r>
              <a:rPr lang="en-US" sz="2600" dirty="0" smtClean="0"/>
              <a:t> </a:t>
            </a:r>
            <a:r>
              <a:rPr lang="en-US" sz="2600" dirty="0" err="1" smtClean="0"/>
              <a:t>tại</a:t>
            </a:r>
            <a:r>
              <a:rPr lang="en-US" sz="2600" dirty="0" smtClean="0"/>
              <a:t> </a:t>
            </a:r>
            <a:r>
              <a:rPr lang="en-US" sz="2600" dirty="0" err="1"/>
              <a:t>một</a:t>
            </a:r>
            <a:r>
              <a:rPr lang="en-US" sz="2600" dirty="0"/>
              <a:t> </a:t>
            </a:r>
            <a:r>
              <a:rPr lang="en-US" sz="2600" dirty="0" err="1"/>
              <a:t>nhà</a:t>
            </a:r>
            <a:r>
              <a:rPr lang="en-US" sz="2600" dirty="0"/>
              <a:t> </a:t>
            </a:r>
            <a:r>
              <a:rPr lang="en-US" sz="2600" dirty="0" err="1"/>
              <a:t>hàng</a:t>
            </a:r>
            <a:r>
              <a:rPr lang="en-US" sz="2600" dirty="0"/>
              <a:t>. </a:t>
            </a:r>
            <a:r>
              <a:rPr lang="en-US" sz="2600" dirty="0" err="1"/>
              <a:t>Anh</a:t>
            </a:r>
            <a:r>
              <a:rPr lang="en-US" sz="2600" dirty="0"/>
              <a:t> </a:t>
            </a:r>
            <a:r>
              <a:rPr lang="en-US" sz="2600" dirty="0" err="1"/>
              <a:t>đã</a:t>
            </a:r>
            <a:r>
              <a:rPr lang="en-US" sz="2600" dirty="0"/>
              <a:t> </a:t>
            </a:r>
            <a:r>
              <a:rPr lang="en-US" sz="2600" dirty="0" err="1"/>
              <a:t>bị</a:t>
            </a:r>
            <a:r>
              <a:rPr lang="en-US" sz="2600" dirty="0"/>
              <a:t> </a:t>
            </a:r>
            <a:r>
              <a:rPr lang="en-US" sz="2600" dirty="0" err="1"/>
              <a:t>bệnh</a:t>
            </a:r>
            <a:r>
              <a:rPr lang="en-US" sz="2600" dirty="0"/>
              <a:t> </a:t>
            </a:r>
            <a:r>
              <a:rPr lang="en-US" sz="2600" dirty="0" err="1"/>
              <a:t>trầm</a:t>
            </a:r>
            <a:r>
              <a:rPr lang="en-US" sz="2600" dirty="0"/>
              <a:t> </a:t>
            </a:r>
            <a:r>
              <a:rPr lang="en-US" sz="2600" dirty="0" err="1"/>
              <a:t>cảm</a:t>
            </a:r>
            <a:r>
              <a:rPr lang="en-US" sz="2600" dirty="0"/>
              <a:t>, </a:t>
            </a:r>
            <a:r>
              <a:rPr lang="en-US" sz="2600" dirty="0" err="1"/>
              <a:t>cũng</a:t>
            </a:r>
            <a:r>
              <a:rPr lang="en-US" sz="2600" dirty="0"/>
              <a:t> </a:t>
            </a:r>
            <a:r>
              <a:rPr lang="en-US" sz="2600" dirty="0" err="1"/>
              <a:t>như</a:t>
            </a:r>
            <a:r>
              <a:rPr lang="en-US" sz="2600" dirty="0"/>
              <a:t> ho </a:t>
            </a:r>
            <a:r>
              <a:rPr lang="en-US" sz="2600" dirty="0" err="1"/>
              <a:t>mãn</a:t>
            </a:r>
            <a:r>
              <a:rPr lang="en-US" sz="2600" dirty="0"/>
              <a:t> </a:t>
            </a:r>
            <a:r>
              <a:rPr lang="en-US" sz="2600" dirty="0" err="1"/>
              <a:t>tính</a:t>
            </a:r>
            <a:r>
              <a:rPr lang="en-US" sz="2600" dirty="0"/>
              <a:t>. </a:t>
            </a:r>
            <a:r>
              <a:rPr lang="en-US" sz="2600" dirty="0" err="1"/>
              <a:t>Anh</a:t>
            </a:r>
            <a:r>
              <a:rPr lang="en-US" sz="2600" dirty="0"/>
              <a:t> lo </a:t>
            </a:r>
            <a:r>
              <a:rPr lang="en-US" sz="2600" dirty="0" err="1"/>
              <a:t>nghĩ</a:t>
            </a:r>
            <a:r>
              <a:rPr lang="en-US" sz="2600" dirty="0"/>
              <a:t> </a:t>
            </a:r>
            <a:r>
              <a:rPr lang="en-US" sz="2600" dirty="0" err="1"/>
              <a:t>rằng</a:t>
            </a:r>
            <a:r>
              <a:rPr lang="en-US" sz="2600" dirty="0"/>
              <a:t> </a:t>
            </a:r>
            <a:r>
              <a:rPr lang="en-US" sz="2600" dirty="0" err="1" smtClean="0"/>
              <a:t>việc</a:t>
            </a:r>
            <a:r>
              <a:rPr lang="en-US" sz="2600" dirty="0" smtClean="0"/>
              <a:t> </a:t>
            </a:r>
            <a:r>
              <a:rPr lang="en-US" sz="2600" dirty="0" err="1" smtClean="0"/>
              <a:t>sử</a:t>
            </a:r>
            <a:r>
              <a:rPr lang="en-US" sz="2600" dirty="0" smtClean="0"/>
              <a:t> </a:t>
            </a:r>
            <a:r>
              <a:rPr lang="en-US" sz="2600" dirty="0" err="1"/>
              <a:t>dụng</a:t>
            </a:r>
            <a:r>
              <a:rPr lang="en-US" sz="2600" dirty="0"/>
              <a:t> </a:t>
            </a:r>
            <a:r>
              <a:rPr lang="en-US" sz="2600" dirty="0" err="1"/>
              <a:t>cần</a:t>
            </a:r>
            <a:r>
              <a:rPr lang="en-US" sz="2600" dirty="0"/>
              <a:t> </a:t>
            </a:r>
            <a:r>
              <a:rPr lang="en-US" sz="2600" dirty="0" err="1"/>
              <a:t>sa</a:t>
            </a:r>
            <a:r>
              <a:rPr lang="en-US" sz="2600" dirty="0"/>
              <a:t> </a:t>
            </a:r>
            <a:r>
              <a:rPr lang="en-US" sz="2600" dirty="0" err="1" smtClean="0"/>
              <a:t>là</a:t>
            </a:r>
            <a:r>
              <a:rPr lang="en-US" sz="2600" dirty="0" smtClean="0"/>
              <a:t> </a:t>
            </a:r>
            <a:r>
              <a:rPr lang="en-US" sz="2600" dirty="0" err="1" smtClean="0"/>
              <a:t>nguyên</a:t>
            </a:r>
            <a:r>
              <a:rPr lang="en-US" sz="2600" dirty="0" smtClean="0"/>
              <a:t> </a:t>
            </a:r>
            <a:r>
              <a:rPr lang="en-US" sz="2600" dirty="0" err="1" smtClean="0"/>
              <a:t>nhân</a:t>
            </a:r>
            <a:r>
              <a:rPr lang="en-US" sz="2600" dirty="0" smtClean="0"/>
              <a:t> </a:t>
            </a:r>
            <a:r>
              <a:rPr lang="en-US" sz="2600" dirty="0" err="1" smtClean="0"/>
              <a:t>gây</a:t>
            </a:r>
            <a:r>
              <a:rPr lang="en-US" sz="2600" dirty="0" smtClean="0"/>
              <a:t> </a:t>
            </a:r>
            <a:r>
              <a:rPr lang="en-US" sz="2600" dirty="0"/>
              <a:t>ho </a:t>
            </a:r>
            <a:r>
              <a:rPr lang="en-US" sz="2600" dirty="0" err="1"/>
              <a:t>mãn</a:t>
            </a:r>
            <a:r>
              <a:rPr lang="en-US" sz="2600" dirty="0"/>
              <a:t> </a:t>
            </a:r>
            <a:r>
              <a:rPr lang="en-US" sz="2600" dirty="0" err="1"/>
              <a:t>tính</a:t>
            </a:r>
            <a:r>
              <a:rPr lang="en-US" sz="2600" dirty="0"/>
              <a:t>.</a:t>
            </a:r>
          </a:p>
          <a:p>
            <a:pPr algn="just"/>
            <a:r>
              <a:rPr lang="en-US" sz="2600" dirty="0"/>
              <a:t>Anh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smtClean="0"/>
              <a:t>2 </a:t>
            </a:r>
            <a:r>
              <a:rPr lang="en-US" sz="2600" dirty="0" err="1" smtClean="0"/>
              <a:t>lần</a:t>
            </a:r>
            <a:r>
              <a:rPr lang="en-US" sz="2600" dirty="0" smtClean="0"/>
              <a:t> </a:t>
            </a:r>
            <a:r>
              <a:rPr lang="en-US" sz="2600" dirty="0" err="1" smtClean="0"/>
              <a:t>một</a:t>
            </a:r>
            <a:r>
              <a:rPr lang="en-US" sz="2600" dirty="0" smtClean="0"/>
              <a:t> </a:t>
            </a:r>
            <a:r>
              <a:rPr lang="en-US" sz="2600" dirty="0" err="1" smtClean="0"/>
              <a:t>ngày</a:t>
            </a:r>
            <a:r>
              <a:rPr lang="en-US" sz="2600" dirty="0" smtClean="0"/>
              <a:t>. </a:t>
            </a:r>
            <a:r>
              <a:rPr lang="en-US" sz="2600" dirty="0" err="1"/>
              <a:t>Anh</a:t>
            </a:r>
            <a:r>
              <a:rPr lang="en-US" sz="2600" dirty="0"/>
              <a:t> </a:t>
            </a:r>
            <a:r>
              <a:rPr lang="en-US" sz="2600" dirty="0" err="1"/>
              <a:t>luôn</a:t>
            </a:r>
            <a:r>
              <a:rPr lang="en-US" sz="2600" dirty="0"/>
              <a:t> </a:t>
            </a:r>
            <a:r>
              <a:rPr lang="en-US" sz="2600" dirty="0" err="1" smtClean="0"/>
              <a:t>tự</a:t>
            </a:r>
            <a:r>
              <a:rPr lang="en-US" sz="2600" dirty="0" smtClean="0"/>
              <a:t> </a:t>
            </a:r>
            <a:r>
              <a:rPr lang="en-US" sz="2600" dirty="0" err="1" smtClean="0"/>
              <a:t>nhủ</a:t>
            </a:r>
            <a:r>
              <a:rPr lang="en-US" sz="2600" dirty="0" smtClean="0"/>
              <a:t> </a:t>
            </a:r>
            <a:r>
              <a:rPr lang="en-US" sz="2600" dirty="0" err="1" smtClean="0"/>
              <a:t>mình</a:t>
            </a:r>
            <a:r>
              <a:rPr lang="en-US" sz="2600" dirty="0" smtClean="0"/>
              <a:t> </a:t>
            </a:r>
            <a:r>
              <a:rPr lang="en-US" sz="2600" dirty="0" err="1" smtClean="0"/>
              <a:t>cần</a:t>
            </a:r>
            <a:r>
              <a:rPr lang="en-US" sz="2600" dirty="0" smtClean="0"/>
              <a:t> </a:t>
            </a:r>
            <a:r>
              <a:rPr lang="en-US" sz="2600" dirty="0" err="1"/>
              <a:t>phải</a:t>
            </a:r>
            <a:r>
              <a:rPr lang="en-US" sz="2600" dirty="0"/>
              <a:t> </a:t>
            </a:r>
            <a:r>
              <a:rPr lang="en-US" sz="2600" dirty="0" err="1"/>
              <a:t>cắt</a:t>
            </a:r>
            <a:r>
              <a:rPr lang="en-US" sz="2600" dirty="0"/>
              <a:t> </a:t>
            </a:r>
            <a:r>
              <a:rPr lang="en-US" sz="2600" dirty="0" err="1"/>
              <a:t>giảm</a:t>
            </a:r>
            <a:r>
              <a:rPr lang="en-US" sz="2600" dirty="0"/>
              <a:t> </a:t>
            </a:r>
            <a:r>
              <a:rPr lang="en-US" sz="2600" dirty="0" err="1"/>
              <a:t>dùng</a:t>
            </a:r>
            <a:r>
              <a:rPr lang="en-US" sz="2600" dirty="0"/>
              <a:t> </a:t>
            </a:r>
            <a:r>
              <a:rPr lang="en-US" sz="2600" dirty="0" err="1"/>
              <a:t>cần</a:t>
            </a:r>
            <a:r>
              <a:rPr lang="en-US" sz="2600" dirty="0"/>
              <a:t> </a:t>
            </a:r>
            <a:r>
              <a:rPr lang="en-US" sz="2600" dirty="0" err="1"/>
              <a:t>sa</a:t>
            </a:r>
            <a:r>
              <a:rPr lang="en-US" sz="2600" dirty="0"/>
              <a:t>, </a:t>
            </a:r>
            <a:r>
              <a:rPr lang="en-US" sz="2600" dirty="0" err="1" smtClean="0"/>
              <a:t>nhưng</a:t>
            </a:r>
            <a:r>
              <a:rPr lang="en-US" sz="2600" dirty="0" smtClean="0"/>
              <a:t> </a:t>
            </a:r>
            <a:r>
              <a:rPr lang="en-US" sz="2600" dirty="0" err="1"/>
              <a:t>dường</a:t>
            </a:r>
            <a:r>
              <a:rPr lang="en-US" sz="2600" dirty="0"/>
              <a:t> </a:t>
            </a:r>
            <a:r>
              <a:rPr lang="en-US" sz="2600" dirty="0" err="1"/>
              <a:t>như</a:t>
            </a:r>
            <a:r>
              <a:rPr lang="en-US" sz="2600" dirty="0"/>
              <a:t> </a:t>
            </a:r>
            <a:r>
              <a:rPr lang="en-US" sz="2600" dirty="0" err="1"/>
              <a:t>không</a:t>
            </a:r>
            <a:r>
              <a:rPr lang="en-US" sz="2600" dirty="0"/>
              <a:t> </a:t>
            </a:r>
            <a:r>
              <a:rPr lang="en-US" sz="2600" dirty="0" err="1"/>
              <a:t>thể</a:t>
            </a:r>
            <a:r>
              <a:rPr lang="en-US" sz="2600" dirty="0"/>
              <a:t> </a:t>
            </a:r>
            <a:r>
              <a:rPr lang="en-US" sz="2600" dirty="0" err="1"/>
              <a:t>làm</a:t>
            </a:r>
            <a:r>
              <a:rPr lang="en-US" sz="2600" dirty="0"/>
              <a:t> </a:t>
            </a:r>
            <a:r>
              <a:rPr lang="en-US" sz="2600" dirty="0" err="1"/>
              <a:t>được</a:t>
            </a:r>
            <a:r>
              <a:rPr lang="en-US" sz="2600" dirty="0"/>
              <a:t>. </a:t>
            </a:r>
            <a:r>
              <a:rPr lang="en-US" sz="2600" dirty="0" err="1"/>
              <a:t>Anh</a:t>
            </a:r>
            <a:r>
              <a:rPr lang="en-US" sz="2600" dirty="0"/>
              <a:t> </a:t>
            </a:r>
            <a:r>
              <a:rPr lang="en-US" sz="2600" dirty="0" err="1"/>
              <a:t>đang</a:t>
            </a:r>
            <a:r>
              <a:rPr lang="en-US" sz="2600" dirty="0"/>
              <a:t> lo </a:t>
            </a:r>
            <a:r>
              <a:rPr lang="en-US" sz="2600" dirty="0" err="1"/>
              <a:t>lắng</a:t>
            </a:r>
            <a:r>
              <a:rPr lang="en-US" sz="2600" dirty="0"/>
              <a:t> </a:t>
            </a:r>
            <a:r>
              <a:rPr lang="en-US" sz="2600" dirty="0" err="1"/>
              <a:t>việc</a:t>
            </a:r>
            <a:r>
              <a:rPr lang="en-US" sz="2600" dirty="0"/>
              <a:t> </a:t>
            </a:r>
            <a:r>
              <a:rPr lang="en-US" sz="2600" dirty="0" err="1"/>
              <a:t>hút</a:t>
            </a:r>
            <a:r>
              <a:rPr lang="en-US" sz="2600" dirty="0"/>
              <a:t> </a:t>
            </a:r>
            <a:r>
              <a:rPr lang="en-US" sz="2600" dirty="0" err="1" smtClean="0"/>
              <a:t>cần</a:t>
            </a:r>
            <a:r>
              <a:rPr lang="en-US" sz="2600" dirty="0" smtClean="0"/>
              <a:t> </a:t>
            </a:r>
            <a:r>
              <a:rPr lang="en-US" sz="2600" dirty="0" err="1" smtClean="0"/>
              <a:t>sa</a:t>
            </a:r>
            <a:r>
              <a:rPr lang="en-US" sz="2600" dirty="0" smtClean="0"/>
              <a:t> </a:t>
            </a:r>
            <a:r>
              <a:rPr lang="en-US" sz="2600" dirty="0" err="1"/>
              <a:t>bắt</a:t>
            </a:r>
            <a:r>
              <a:rPr lang="en-US" sz="2600" dirty="0"/>
              <a:t> </a:t>
            </a:r>
            <a:r>
              <a:rPr lang="en-US" sz="2600" dirty="0" err="1"/>
              <a:t>đầu</a:t>
            </a:r>
            <a:r>
              <a:rPr lang="en-US" sz="2600" dirty="0"/>
              <a:t> </a:t>
            </a:r>
            <a:r>
              <a:rPr lang="en-US" sz="2600" dirty="0" err="1"/>
              <a:t>ảnh</a:t>
            </a:r>
            <a:r>
              <a:rPr lang="en-US" sz="2600" dirty="0"/>
              <a:t> </a:t>
            </a:r>
            <a:r>
              <a:rPr lang="en-US" sz="2600" dirty="0" err="1"/>
              <a:t>hưởng</a:t>
            </a:r>
            <a:r>
              <a:rPr lang="en-US" sz="2600" dirty="0"/>
              <a:t> </a:t>
            </a:r>
            <a:r>
              <a:rPr lang="en-US" sz="2600" dirty="0" err="1"/>
              <a:t>đến</a:t>
            </a:r>
            <a:r>
              <a:rPr lang="en-US" sz="2600" dirty="0"/>
              <a:t> </a:t>
            </a:r>
            <a:r>
              <a:rPr lang="en-US" sz="2600" dirty="0" err="1" smtClean="0"/>
              <a:t>công</a:t>
            </a:r>
            <a:r>
              <a:rPr lang="en-US" sz="2600" dirty="0" smtClean="0"/>
              <a:t> </a:t>
            </a:r>
            <a:r>
              <a:rPr lang="en-US" sz="2600" dirty="0" err="1" smtClean="0"/>
              <a:t>việc</a:t>
            </a:r>
            <a:r>
              <a:rPr lang="en-US" sz="2600" dirty="0" smtClean="0"/>
              <a:t> </a:t>
            </a:r>
            <a:r>
              <a:rPr lang="en-US" sz="2600" dirty="0" err="1" smtClean="0"/>
              <a:t>tại</a:t>
            </a:r>
            <a:r>
              <a:rPr lang="en-US" sz="2600" dirty="0" smtClean="0"/>
              <a:t> </a:t>
            </a:r>
            <a:r>
              <a:rPr lang="en-US" sz="2600" dirty="0" err="1" smtClean="0"/>
              <a:t>nhà</a:t>
            </a:r>
            <a:r>
              <a:rPr lang="en-US" sz="2600" dirty="0" smtClean="0"/>
              <a:t> </a:t>
            </a:r>
            <a:r>
              <a:rPr lang="en-US" sz="2600" dirty="0" err="1" smtClean="0"/>
              <a:t>hàng</a:t>
            </a:r>
            <a:r>
              <a:rPr lang="en-US" sz="2600" dirty="0" smtClean="0"/>
              <a:t>.</a:t>
            </a:r>
            <a:endParaRPr lang="en-US" sz="2600" dirty="0"/>
          </a:p>
          <a:p>
            <a:pPr algn="just"/>
            <a:r>
              <a:rPr lang="en-US" sz="2600" dirty="0" err="1"/>
              <a:t>Anh</a:t>
            </a:r>
            <a:r>
              <a:rPr lang="en-US" sz="2600" dirty="0"/>
              <a:t> </a:t>
            </a:r>
            <a:r>
              <a:rPr lang="en-US" sz="2600" dirty="0" err="1"/>
              <a:t>đang</a:t>
            </a:r>
            <a:r>
              <a:rPr lang="en-US" sz="2600" dirty="0"/>
              <a:t> </a:t>
            </a:r>
            <a:r>
              <a:rPr lang="en-US" sz="2600" dirty="0" err="1"/>
              <a:t>gặp</a:t>
            </a:r>
            <a:r>
              <a:rPr lang="en-US" sz="2600" dirty="0"/>
              <a:t> </a:t>
            </a:r>
            <a:r>
              <a:rPr lang="en-US" sz="2600" dirty="0" err="1"/>
              <a:t>khó</a:t>
            </a:r>
            <a:r>
              <a:rPr lang="en-US" sz="2600" dirty="0"/>
              <a:t> </a:t>
            </a:r>
            <a:r>
              <a:rPr lang="en-US" sz="2600" dirty="0" err="1"/>
              <a:t>khăn</a:t>
            </a:r>
            <a:r>
              <a:rPr lang="en-US" sz="2600" dirty="0"/>
              <a:t> </a:t>
            </a:r>
            <a:r>
              <a:rPr lang="en-US" sz="2600" dirty="0" err="1"/>
              <a:t>về</a:t>
            </a:r>
            <a:r>
              <a:rPr lang="en-US" sz="2600" dirty="0"/>
              <a:t> </a:t>
            </a:r>
            <a:r>
              <a:rPr lang="en-US" sz="2600" dirty="0" err="1"/>
              <a:t>tài</a:t>
            </a:r>
            <a:r>
              <a:rPr lang="en-US" sz="2600" dirty="0"/>
              <a:t> </a:t>
            </a:r>
            <a:r>
              <a:rPr lang="en-US" sz="2600" dirty="0" err="1"/>
              <a:t>chính</a:t>
            </a:r>
            <a:r>
              <a:rPr lang="en-US" sz="2600" dirty="0"/>
              <a:t>.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err="1"/>
              <a:t>là</a:t>
            </a:r>
            <a:r>
              <a:rPr lang="en-US" sz="2600" dirty="0"/>
              <a:t> </a:t>
            </a:r>
            <a:r>
              <a:rPr lang="en-US" sz="2600" dirty="0" err="1"/>
              <a:t>một</a:t>
            </a:r>
            <a:r>
              <a:rPr lang="en-US" sz="2600" dirty="0"/>
              <a:t> </a:t>
            </a:r>
            <a:r>
              <a:rPr lang="en-US" sz="2600" dirty="0" err="1"/>
              <a:t>trong</a:t>
            </a:r>
            <a:r>
              <a:rPr lang="en-US" sz="2600" dirty="0"/>
              <a:t> </a:t>
            </a:r>
            <a:r>
              <a:rPr lang="en-US" sz="2600" dirty="0" err="1"/>
              <a:t>những</a:t>
            </a:r>
            <a:r>
              <a:rPr lang="en-US" sz="2600" dirty="0"/>
              <a:t> </a:t>
            </a:r>
            <a:r>
              <a:rPr lang="en-US" sz="2600" dirty="0" err="1"/>
              <a:t>cách</a:t>
            </a:r>
            <a:r>
              <a:rPr lang="en-US" sz="2600" dirty="0"/>
              <a:t> </a:t>
            </a:r>
            <a:r>
              <a:rPr lang="en-US" sz="2600" dirty="0" err="1"/>
              <a:t>chính</a:t>
            </a:r>
            <a:r>
              <a:rPr lang="en-US" sz="2600" dirty="0"/>
              <a:t> </a:t>
            </a:r>
            <a:r>
              <a:rPr lang="en-US" sz="2600" dirty="0" err="1" smtClean="0"/>
              <a:t>để</a:t>
            </a:r>
            <a:r>
              <a:rPr lang="en-US" sz="2600" dirty="0" smtClean="0"/>
              <a:t> </a:t>
            </a:r>
            <a:r>
              <a:rPr lang="en-US" sz="2600" dirty="0" err="1" smtClean="0"/>
              <a:t>anh</a:t>
            </a:r>
            <a:r>
              <a:rPr lang="en-US" sz="2600" dirty="0" smtClean="0"/>
              <a:t> </a:t>
            </a:r>
            <a:r>
              <a:rPr lang="en-US" sz="2600" dirty="0" err="1"/>
              <a:t>đối</a:t>
            </a:r>
            <a:r>
              <a:rPr lang="en-US" sz="2600" dirty="0"/>
              <a:t> </a:t>
            </a:r>
            <a:r>
              <a:rPr lang="en-US" sz="2600" dirty="0" err="1"/>
              <a:t>phó</a:t>
            </a:r>
            <a:r>
              <a:rPr lang="en-US" sz="2600" dirty="0"/>
              <a:t> </a:t>
            </a:r>
            <a:r>
              <a:rPr lang="en-US" sz="2600" dirty="0" err="1"/>
              <a:t>với</a:t>
            </a:r>
            <a:r>
              <a:rPr lang="en-US" sz="2600" dirty="0"/>
              <a:t> </a:t>
            </a:r>
            <a:r>
              <a:rPr lang="en-US" sz="2600" dirty="0" err="1"/>
              <a:t>căng</a:t>
            </a:r>
            <a:r>
              <a:rPr lang="en-US" sz="2600" dirty="0"/>
              <a:t> </a:t>
            </a:r>
            <a:r>
              <a:rPr lang="en-US" sz="2600" dirty="0" err="1"/>
              <a:t>thẳng</a:t>
            </a:r>
            <a:r>
              <a:rPr lang="en-US" sz="2600" dirty="0"/>
              <a:t> </a:t>
            </a:r>
            <a:r>
              <a:rPr lang="en-US" sz="2600" dirty="0" err="1"/>
              <a:t>hằng</a:t>
            </a:r>
            <a:r>
              <a:rPr lang="en-US" sz="2600" dirty="0"/>
              <a:t> </a:t>
            </a:r>
            <a:r>
              <a:rPr lang="en-US" sz="2600" dirty="0" err="1"/>
              <a:t>ngày</a:t>
            </a:r>
            <a:r>
              <a:rPr lang="en-US" sz="2600" dirty="0"/>
              <a:t>, </a:t>
            </a:r>
            <a:r>
              <a:rPr lang="en-US" sz="2600" dirty="0" err="1"/>
              <a:t>anh</a:t>
            </a:r>
            <a:r>
              <a:rPr lang="en-US" sz="2600" dirty="0"/>
              <a:t> </a:t>
            </a:r>
            <a:r>
              <a:rPr lang="en-US" sz="2600" dirty="0" err="1"/>
              <a:t>nhận</a:t>
            </a:r>
            <a:r>
              <a:rPr lang="en-US" sz="2600" dirty="0"/>
              <a:t> </a:t>
            </a:r>
            <a:r>
              <a:rPr lang="en-US" sz="2600" dirty="0" err="1"/>
              <a:t>thấy</a:t>
            </a:r>
            <a:r>
              <a:rPr lang="en-US" sz="2600" dirty="0"/>
              <a:t> </a:t>
            </a:r>
            <a:r>
              <a:rPr lang="en-US" sz="2600" dirty="0" err="1"/>
              <a:t>mình</a:t>
            </a:r>
            <a:r>
              <a:rPr lang="en-US" sz="2600" dirty="0"/>
              <a:t> </a:t>
            </a:r>
            <a:r>
              <a:rPr lang="en-US" sz="2600" dirty="0" err="1"/>
              <a:t>sử</a:t>
            </a:r>
            <a:r>
              <a:rPr lang="en-US" sz="2600" dirty="0"/>
              <a:t> </a:t>
            </a:r>
            <a:r>
              <a:rPr lang="en-US" sz="2600" dirty="0" err="1"/>
              <a:t>dụng</a:t>
            </a:r>
            <a:r>
              <a:rPr lang="en-US" sz="2600" dirty="0"/>
              <a:t> </a:t>
            </a:r>
            <a:r>
              <a:rPr lang="en-US" sz="2600" dirty="0" err="1"/>
              <a:t>nhiều</a:t>
            </a:r>
            <a:r>
              <a:rPr lang="en-US" sz="2600" dirty="0"/>
              <a:t> </a:t>
            </a:r>
            <a:r>
              <a:rPr lang="en-US" sz="2600" dirty="0" err="1"/>
              <a:t>hơn</a:t>
            </a:r>
            <a:r>
              <a:rPr lang="en-US" sz="2600" dirty="0"/>
              <a:t> </a:t>
            </a:r>
            <a:r>
              <a:rPr lang="en-US" sz="2600" dirty="0" err="1"/>
              <a:t>trong</a:t>
            </a:r>
            <a:r>
              <a:rPr lang="en-US" sz="2600" dirty="0"/>
              <a:t> </a:t>
            </a:r>
            <a:r>
              <a:rPr lang="en-US" sz="2600" dirty="0" err="1"/>
              <a:t>vài</a:t>
            </a:r>
            <a:r>
              <a:rPr lang="en-US" sz="2600" dirty="0"/>
              <a:t> </a:t>
            </a:r>
            <a:r>
              <a:rPr lang="en-US" sz="2600" dirty="0" err="1"/>
              <a:t>năm</a:t>
            </a:r>
            <a:r>
              <a:rPr lang="en-US" sz="2600" dirty="0"/>
              <a:t> qua. </a:t>
            </a:r>
          </a:p>
        </p:txBody>
      </p:sp>
    </p:spTree>
    <p:extLst>
      <p:ext uri="{BB962C8B-B14F-4D97-AF65-F5344CB8AC3E}">
        <p14:creationId xmlns:p14="http://schemas.microsoft.com/office/powerpoint/2010/main" val="3826957746"/>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2805"/>
            <a:ext cx="8407021" cy="1419411"/>
          </a:xfrm>
        </p:spPr>
        <p:txBody>
          <a:bodyPr/>
          <a:lstStyle/>
          <a:p>
            <a:r>
              <a:rPr lang="vi-VN" dirty="0" smtClean="0"/>
              <a:t>TIẾP CẬN, TẬP TRUNG, KHƠI GỢI VÀ LÊN KẾ HOẠCH</a:t>
            </a:r>
            <a:r>
              <a:rPr lang="en-US" dirty="0" smtClean="0"/>
              <a:t/>
            </a:r>
            <a:br>
              <a:rPr lang="en-US" dirty="0" smtClean="0"/>
            </a:br>
            <a:r>
              <a:rPr lang="vi-VN" sz="3600" dirty="0" smtClean="0"/>
              <a:t>HOẠT ĐỘNG NHÓM (60</a:t>
            </a:r>
            <a:r>
              <a:rPr lang="en-US" sz="3600" dirty="0"/>
              <a:t> </a:t>
            </a:r>
            <a:r>
              <a:rPr lang="en-US" sz="3600" dirty="0" smtClean="0"/>
              <a:t>PHÚT</a:t>
            </a:r>
            <a:r>
              <a:rPr lang="vi-VN" sz="3600" dirty="0" smtClean="0"/>
              <a:t>)</a:t>
            </a:r>
            <a:endParaRPr lang="en-US" sz="2800" dirty="0"/>
          </a:p>
        </p:txBody>
      </p:sp>
      <p:sp>
        <p:nvSpPr>
          <p:cNvPr id="3" name="Content Placeholder 2"/>
          <p:cNvSpPr>
            <a:spLocks noGrp="1"/>
          </p:cNvSpPr>
          <p:nvPr>
            <p:ph idx="1"/>
          </p:nvPr>
        </p:nvSpPr>
        <p:spPr>
          <a:xfrm>
            <a:off x="457200" y="2300940"/>
            <a:ext cx="7797114" cy="4557059"/>
          </a:xfrm>
        </p:spPr>
        <p:txBody>
          <a:bodyPr>
            <a:normAutofit lnSpcReduction="10000"/>
          </a:bodyPr>
          <a:lstStyle/>
          <a:p>
            <a:r>
              <a:rPr lang="en-US" sz="2400" dirty="0"/>
              <a:t> </a:t>
            </a:r>
            <a:r>
              <a:rPr lang="en-US" sz="2400" dirty="0" err="1" smtClean="0"/>
              <a:t>Nhóm</a:t>
            </a:r>
            <a:r>
              <a:rPr lang="en-US" sz="2400" dirty="0" smtClean="0"/>
              <a:t> 3 </a:t>
            </a:r>
            <a:r>
              <a:rPr lang="en-US" sz="2400" dirty="0" err="1" smtClean="0"/>
              <a:t>người</a:t>
            </a:r>
            <a:r>
              <a:rPr lang="en-US" sz="2400" dirty="0" smtClean="0"/>
              <a:t>: TC, TVV </a:t>
            </a:r>
            <a:r>
              <a:rPr lang="en-US" sz="2400" dirty="0" err="1" smtClean="0"/>
              <a:t>và</a:t>
            </a:r>
            <a:r>
              <a:rPr lang="en-US" sz="2400" dirty="0" smtClean="0"/>
              <a:t> </a:t>
            </a:r>
            <a:r>
              <a:rPr lang="en-US" sz="2400" dirty="0" err="1" smtClean="0"/>
              <a:t>Quan</a:t>
            </a:r>
            <a:r>
              <a:rPr lang="en-US" sz="2400" dirty="0" smtClean="0"/>
              <a:t> </a:t>
            </a:r>
            <a:r>
              <a:rPr lang="en-US" sz="2400" dirty="0" err="1" smtClean="0"/>
              <a:t>sát</a:t>
            </a:r>
            <a:r>
              <a:rPr lang="en-US" sz="2400" dirty="0" smtClean="0"/>
              <a:t> </a:t>
            </a:r>
            <a:r>
              <a:rPr lang="en-US" sz="2400" dirty="0" err="1" smtClean="0"/>
              <a:t>viên</a:t>
            </a:r>
            <a:r>
              <a:rPr lang="en-US" sz="2400" dirty="0" smtClean="0"/>
              <a:t> (QSV).</a:t>
            </a:r>
          </a:p>
          <a:p>
            <a:endParaRPr lang="en-US" sz="2400" dirty="0"/>
          </a:p>
          <a:p>
            <a:r>
              <a:rPr lang="en-US" sz="2400" dirty="0" smtClean="0"/>
              <a:t> </a:t>
            </a:r>
            <a:r>
              <a:rPr lang="en-US" sz="2400" dirty="0" err="1" smtClean="0"/>
              <a:t>Sắm</a:t>
            </a:r>
            <a:r>
              <a:rPr lang="en-US" sz="2400" dirty="0" smtClean="0"/>
              <a:t> </a:t>
            </a:r>
            <a:r>
              <a:rPr lang="en-US" sz="2400" dirty="0" err="1" smtClean="0"/>
              <a:t>vai</a:t>
            </a:r>
            <a:r>
              <a:rPr lang="en-US" sz="2400" dirty="0" smtClean="0"/>
              <a:t> 3 </a:t>
            </a:r>
            <a:r>
              <a:rPr lang="en-US" sz="2400" dirty="0" err="1" smtClean="0"/>
              <a:t>lần</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smtClean="0"/>
              <a:t>vai</a:t>
            </a:r>
            <a:r>
              <a:rPr lang="en-US" sz="2400" dirty="0" smtClean="0"/>
              <a:t>, </a:t>
            </a:r>
            <a:r>
              <a:rPr lang="en-US" sz="2400" dirty="0" err="1" smtClean="0"/>
              <a:t>ai</a:t>
            </a:r>
            <a:r>
              <a:rPr lang="en-US" sz="2400" dirty="0" smtClean="0"/>
              <a:t> </a:t>
            </a:r>
            <a:r>
              <a:rPr lang="en-US" sz="2400" dirty="0" err="1" smtClean="0"/>
              <a:t>cũng</a:t>
            </a:r>
            <a:r>
              <a:rPr lang="en-US" sz="2400" dirty="0" smtClean="0"/>
              <a:t> </a:t>
            </a:r>
            <a:r>
              <a:rPr lang="en-US" sz="2400" dirty="0" err="1" smtClean="0"/>
              <a:t>có</a:t>
            </a:r>
            <a:r>
              <a:rPr lang="en-US" sz="2400" dirty="0" smtClean="0"/>
              <a:t> </a:t>
            </a:r>
            <a:r>
              <a:rPr lang="en-US" sz="2400" dirty="0" err="1" smtClean="0"/>
              <a:t>cơ</a:t>
            </a:r>
            <a:r>
              <a:rPr lang="en-US" sz="2400" dirty="0" smtClean="0"/>
              <a:t> </a:t>
            </a:r>
            <a:r>
              <a:rPr lang="en-US" sz="2400" dirty="0" err="1" smtClean="0"/>
              <a:t>hội</a:t>
            </a:r>
            <a:r>
              <a:rPr lang="en-US" sz="2400" dirty="0" smtClean="0"/>
              <a:t> </a:t>
            </a:r>
            <a:r>
              <a:rPr lang="en-US" sz="2400" dirty="0" err="1" smtClean="0"/>
              <a:t>làm</a:t>
            </a:r>
            <a:r>
              <a:rPr lang="en-US" sz="2400" dirty="0" smtClean="0"/>
              <a:t> </a:t>
            </a:r>
            <a:r>
              <a:rPr lang="en-US" sz="2400" dirty="0" err="1" smtClean="0"/>
              <a:t>cả</a:t>
            </a:r>
            <a:r>
              <a:rPr lang="en-US" sz="2400" dirty="0" smtClean="0"/>
              <a:t> 3 </a:t>
            </a:r>
            <a:r>
              <a:rPr lang="en-US" sz="2400" dirty="0" err="1" smtClean="0"/>
              <a:t>vai</a:t>
            </a:r>
            <a:endParaRPr lang="en-US" sz="2400" dirty="0" smtClean="0"/>
          </a:p>
          <a:p>
            <a:endParaRPr lang="en-US" sz="2400" dirty="0" smtClean="0"/>
          </a:p>
          <a:p>
            <a:r>
              <a:rPr lang="en-US" sz="2400" dirty="0" err="1" smtClean="0"/>
              <a:t>Mỗi</a:t>
            </a:r>
            <a:r>
              <a:rPr lang="en-US" sz="2400" dirty="0" smtClean="0"/>
              <a:t> </a:t>
            </a:r>
            <a:r>
              <a:rPr lang="en-US" sz="2400" dirty="0" err="1" smtClean="0"/>
              <a:t>lần</a:t>
            </a:r>
            <a:r>
              <a:rPr lang="en-US" sz="2400" dirty="0" smtClean="0"/>
              <a:t> </a:t>
            </a:r>
            <a:r>
              <a:rPr lang="en-US" sz="2400" dirty="0" err="1" smtClean="0"/>
              <a:t>sắm</a:t>
            </a:r>
            <a:r>
              <a:rPr lang="en-US" sz="2400" dirty="0" smtClean="0"/>
              <a:t> </a:t>
            </a:r>
            <a:r>
              <a:rPr lang="en-US" sz="2400" dirty="0" err="1" smtClean="0"/>
              <a:t>vai</a:t>
            </a:r>
            <a:r>
              <a:rPr lang="en-US" sz="2400" dirty="0" smtClean="0"/>
              <a:t> 15 </a:t>
            </a:r>
            <a:r>
              <a:rPr lang="en-US" sz="2400" dirty="0" err="1" smtClean="0"/>
              <a:t>phút</a:t>
            </a:r>
            <a:r>
              <a:rPr lang="en-US" sz="2400" dirty="0" smtClean="0"/>
              <a:t>. QSV </a:t>
            </a:r>
            <a:r>
              <a:rPr lang="en-US" sz="2400" dirty="0" err="1" smtClean="0"/>
              <a:t>canh</a:t>
            </a:r>
            <a:r>
              <a:rPr lang="en-US" sz="2400" dirty="0" smtClean="0"/>
              <a:t> </a:t>
            </a:r>
            <a:r>
              <a:rPr lang="en-US" sz="2400" dirty="0" err="1" smtClean="0"/>
              <a:t>giờ</a:t>
            </a:r>
            <a:r>
              <a:rPr lang="en-US" sz="2400" dirty="0" smtClean="0"/>
              <a:t>. </a:t>
            </a:r>
            <a:r>
              <a:rPr lang="en-US" sz="2400" dirty="0" err="1" smtClean="0"/>
              <a:t>Sau</a:t>
            </a:r>
            <a:r>
              <a:rPr lang="en-US" sz="2400" dirty="0" smtClean="0"/>
              <a:t> </a:t>
            </a:r>
            <a:r>
              <a:rPr lang="en-US" sz="2400" dirty="0" err="1" smtClean="0"/>
              <a:t>mỗi</a:t>
            </a:r>
            <a:r>
              <a:rPr lang="en-US" sz="2400" dirty="0" smtClean="0"/>
              <a:t> </a:t>
            </a:r>
            <a:r>
              <a:rPr lang="en-US" sz="2400" dirty="0" err="1" smtClean="0"/>
              <a:t>lần</a:t>
            </a:r>
            <a:r>
              <a:rPr lang="en-US" sz="2400" dirty="0" smtClean="0"/>
              <a:t>, </a:t>
            </a:r>
            <a:r>
              <a:rPr lang="en-US" sz="2400" dirty="0" err="1" smtClean="0"/>
              <a:t>bàn</a:t>
            </a:r>
            <a:r>
              <a:rPr lang="en-US" sz="2400" dirty="0" smtClean="0"/>
              <a:t> </a:t>
            </a:r>
            <a:r>
              <a:rPr lang="en-US" sz="2400" dirty="0" err="1" smtClean="0"/>
              <a:t>thảo</a:t>
            </a:r>
            <a:r>
              <a:rPr lang="en-US" sz="2400" dirty="0" smtClean="0"/>
              <a:t> 5 </a:t>
            </a:r>
            <a:r>
              <a:rPr lang="en-US" sz="2400" dirty="0" err="1" smtClean="0"/>
              <a:t>phút</a:t>
            </a:r>
            <a:r>
              <a:rPr lang="en-US" sz="2400" dirty="0" smtClean="0"/>
              <a:t>:</a:t>
            </a:r>
          </a:p>
          <a:p>
            <a:pPr lvl="2"/>
            <a:r>
              <a:rPr lang="en-US" dirty="0" err="1"/>
              <a:t>C</a:t>
            </a:r>
            <a:r>
              <a:rPr lang="en-US" dirty="0" err="1" smtClean="0"/>
              <a:t>âu</a:t>
            </a:r>
            <a:r>
              <a:rPr lang="en-US" dirty="0" smtClean="0"/>
              <a:t> </a:t>
            </a:r>
            <a:r>
              <a:rPr lang="en-US" dirty="0" err="1"/>
              <a:t>nào</a:t>
            </a:r>
            <a:r>
              <a:rPr lang="en-US" dirty="0"/>
              <a:t> hay? (</a:t>
            </a:r>
            <a:r>
              <a:rPr lang="en-US" dirty="0" err="1"/>
              <a:t>áp</a:t>
            </a:r>
            <a:r>
              <a:rPr lang="en-US" dirty="0"/>
              <a:t> </a:t>
            </a:r>
            <a:r>
              <a:rPr lang="en-US" dirty="0" err="1"/>
              <a:t>dụng</a:t>
            </a:r>
            <a:r>
              <a:rPr lang="en-US" dirty="0"/>
              <a:t> </a:t>
            </a:r>
            <a:r>
              <a:rPr lang="en-US" dirty="0" err="1"/>
              <a:t>các</a:t>
            </a:r>
            <a:r>
              <a:rPr lang="en-US" dirty="0"/>
              <a:t> </a:t>
            </a:r>
            <a:r>
              <a:rPr lang="en-US" dirty="0" err="1"/>
              <a:t>kỹ</a:t>
            </a:r>
            <a:r>
              <a:rPr lang="en-US" dirty="0"/>
              <a:t> </a:t>
            </a:r>
            <a:r>
              <a:rPr lang="en-US" dirty="0" err="1"/>
              <a:t>năng</a:t>
            </a:r>
            <a:r>
              <a:rPr lang="en-US" dirty="0"/>
              <a:t> PVTĐL)</a:t>
            </a:r>
          </a:p>
          <a:p>
            <a:pPr lvl="2"/>
            <a:r>
              <a:rPr lang="en-US" dirty="0" err="1"/>
              <a:t>C</a:t>
            </a:r>
            <a:r>
              <a:rPr lang="en-US" dirty="0" err="1" smtClean="0"/>
              <a:t>âu</a:t>
            </a:r>
            <a:r>
              <a:rPr lang="en-US" dirty="0" smtClean="0"/>
              <a:t> </a:t>
            </a:r>
            <a:r>
              <a:rPr lang="en-US" dirty="0" err="1"/>
              <a:t>nào</a:t>
            </a:r>
            <a:r>
              <a:rPr lang="en-US" dirty="0"/>
              <a:t> </a:t>
            </a:r>
            <a:r>
              <a:rPr lang="en-US" dirty="0" err="1"/>
              <a:t>cần</a:t>
            </a:r>
            <a:r>
              <a:rPr lang="en-US" dirty="0"/>
              <a:t> </a:t>
            </a:r>
            <a:r>
              <a:rPr lang="en-US" dirty="0" err="1"/>
              <a:t>thay</a:t>
            </a:r>
            <a:r>
              <a:rPr lang="en-US" dirty="0"/>
              <a:t> </a:t>
            </a:r>
            <a:r>
              <a:rPr lang="en-US" dirty="0" err="1"/>
              <a:t>đổi</a:t>
            </a:r>
            <a:r>
              <a:rPr lang="en-US" dirty="0"/>
              <a:t> </a:t>
            </a:r>
            <a:r>
              <a:rPr lang="en-US" dirty="0" err="1"/>
              <a:t>để</a:t>
            </a:r>
            <a:r>
              <a:rPr lang="en-US" dirty="0"/>
              <a:t> </a:t>
            </a:r>
            <a:r>
              <a:rPr lang="en-US" dirty="0" err="1"/>
              <a:t>tốt</a:t>
            </a:r>
            <a:r>
              <a:rPr lang="en-US" dirty="0"/>
              <a:t> </a:t>
            </a:r>
            <a:r>
              <a:rPr lang="en-US" dirty="0" err="1"/>
              <a:t>hơn</a:t>
            </a:r>
            <a:r>
              <a:rPr lang="en-US" dirty="0"/>
              <a:t>?</a:t>
            </a:r>
          </a:p>
          <a:p>
            <a:pPr lvl="2"/>
            <a:r>
              <a:rPr lang="en-US" dirty="0" err="1" smtClean="0"/>
              <a:t>Nhận</a:t>
            </a:r>
            <a:r>
              <a:rPr lang="en-US" dirty="0"/>
              <a:t> </a:t>
            </a:r>
            <a:r>
              <a:rPr lang="en-US" dirty="0" err="1" smtClean="0"/>
              <a:t>xét</a:t>
            </a:r>
            <a:r>
              <a:rPr lang="en-US" dirty="0" smtClean="0"/>
              <a:t> </a:t>
            </a:r>
            <a:r>
              <a:rPr lang="en-US" dirty="0" err="1" smtClean="0"/>
              <a:t>về</a:t>
            </a:r>
            <a:r>
              <a:rPr lang="en-US" dirty="0" smtClean="0"/>
              <a:t> </a:t>
            </a:r>
            <a:r>
              <a:rPr lang="en-US" dirty="0" err="1"/>
              <a:t>thái</a:t>
            </a:r>
            <a:r>
              <a:rPr lang="en-US" dirty="0"/>
              <a:t> </a:t>
            </a:r>
            <a:r>
              <a:rPr lang="en-US" dirty="0" err="1"/>
              <a:t>độ</a:t>
            </a:r>
            <a:r>
              <a:rPr lang="en-US" dirty="0"/>
              <a:t>/</a:t>
            </a:r>
            <a:r>
              <a:rPr lang="en-US" dirty="0" err="1"/>
              <a:t>hành</a:t>
            </a:r>
            <a:r>
              <a:rPr lang="en-US" dirty="0"/>
              <a:t> vi </a:t>
            </a:r>
            <a:r>
              <a:rPr lang="en-US" dirty="0" err="1"/>
              <a:t>của</a:t>
            </a:r>
            <a:r>
              <a:rPr lang="en-US" dirty="0"/>
              <a:t> TVV, </a:t>
            </a:r>
            <a:r>
              <a:rPr lang="en-US" dirty="0" err="1"/>
              <a:t>có</a:t>
            </a:r>
            <a:r>
              <a:rPr lang="en-US" dirty="0"/>
              <a:t> </a:t>
            </a:r>
            <a:r>
              <a:rPr lang="en-US" dirty="0" err="1"/>
              <a:t>ảnh</a:t>
            </a:r>
            <a:r>
              <a:rPr lang="en-US" dirty="0"/>
              <a:t> </a:t>
            </a:r>
            <a:r>
              <a:rPr lang="en-US" dirty="0" err="1"/>
              <a:t>hưởng</a:t>
            </a:r>
            <a:r>
              <a:rPr lang="en-US" dirty="0"/>
              <a:t> </a:t>
            </a:r>
            <a:r>
              <a:rPr lang="en-US" dirty="0" err="1"/>
              <a:t>thế</a:t>
            </a:r>
            <a:r>
              <a:rPr lang="en-US" dirty="0"/>
              <a:t> </a:t>
            </a:r>
            <a:r>
              <a:rPr lang="en-US" dirty="0" err="1"/>
              <a:t>nào</a:t>
            </a:r>
            <a:r>
              <a:rPr lang="en-US" dirty="0"/>
              <a:t> </a:t>
            </a:r>
            <a:r>
              <a:rPr lang="en-US" dirty="0" err="1"/>
              <a:t>đến</a:t>
            </a:r>
            <a:r>
              <a:rPr lang="en-US" dirty="0"/>
              <a:t> </a:t>
            </a:r>
            <a:r>
              <a:rPr lang="en-US" dirty="0" smtClean="0"/>
              <a:t>TC</a:t>
            </a:r>
          </a:p>
          <a:p>
            <a:pPr lvl="2"/>
            <a:endParaRPr lang="en-US" dirty="0" smtClean="0"/>
          </a:p>
          <a:p>
            <a:endParaRPr lang="en-US" dirty="0" smtClean="0"/>
          </a:p>
          <a:p>
            <a:r>
              <a:rPr lang="en-US" dirty="0" err="1" smtClean="0"/>
              <a:t>Sau</a:t>
            </a:r>
            <a:r>
              <a:rPr lang="en-US" dirty="0" smtClean="0"/>
              <a:t> 60 </a:t>
            </a:r>
            <a:r>
              <a:rPr lang="en-US" dirty="0" err="1" smtClean="0"/>
              <a:t>phút</a:t>
            </a:r>
            <a:r>
              <a:rPr lang="en-US" dirty="0" smtClean="0"/>
              <a:t>, </a:t>
            </a:r>
            <a:r>
              <a:rPr lang="en-US" dirty="0" err="1" smtClean="0"/>
              <a:t>trở</a:t>
            </a:r>
            <a:r>
              <a:rPr lang="en-US" dirty="0" smtClean="0"/>
              <a:t> </a:t>
            </a:r>
            <a:r>
              <a:rPr lang="en-US" dirty="0" err="1" smtClean="0"/>
              <a:t>lại</a:t>
            </a:r>
            <a:r>
              <a:rPr lang="en-US" dirty="0" smtClean="0"/>
              <a:t> </a:t>
            </a:r>
            <a:r>
              <a:rPr lang="en-US" dirty="0" err="1" smtClean="0"/>
              <a:t>bàn</a:t>
            </a:r>
            <a:r>
              <a:rPr lang="en-US" dirty="0" smtClean="0"/>
              <a:t> </a:t>
            </a:r>
            <a:r>
              <a:rPr lang="en-US" dirty="0" err="1" smtClean="0"/>
              <a:t>thảo</a:t>
            </a:r>
            <a:r>
              <a:rPr lang="en-US" dirty="0" smtClean="0"/>
              <a:t> </a:t>
            </a:r>
            <a:r>
              <a:rPr lang="en-US" dirty="0" err="1" smtClean="0"/>
              <a:t>chung</a:t>
            </a:r>
            <a:endParaRPr lang="en-US" dirty="0"/>
          </a:p>
        </p:txBody>
      </p:sp>
    </p:spTree>
    <p:extLst>
      <p:ext uri="{BB962C8B-B14F-4D97-AF65-F5344CB8AC3E}">
        <p14:creationId xmlns:p14="http://schemas.microsoft.com/office/powerpoint/2010/main" val="2265914574"/>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vi-VN" sz="4000" kern="1200" dirty="0" smtClean="0">
                <a:solidFill>
                  <a:schemeClr val="tx2"/>
                </a:solidFill>
                <a:effectLst/>
                <a:latin typeface="+mj-lt"/>
                <a:ea typeface="+mj-ea"/>
                <a:cs typeface="+mj-cs"/>
              </a:rPr>
              <a:t/>
            </a:r>
            <a:br>
              <a:rPr lang="vi-VN" sz="4000" kern="1200" dirty="0" smtClean="0">
                <a:solidFill>
                  <a:schemeClr val="tx2"/>
                </a:solidFill>
                <a:effectLst/>
                <a:latin typeface="+mj-lt"/>
                <a:ea typeface="+mj-ea"/>
                <a:cs typeface="+mj-cs"/>
              </a:rPr>
            </a:br>
            <a:r>
              <a:rPr lang="vi-VN" sz="4400" kern="1200" dirty="0" smtClean="0">
                <a:solidFill>
                  <a:schemeClr val="tx2"/>
                </a:solidFill>
                <a:effectLst/>
                <a:latin typeface="+mj-lt"/>
                <a:ea typeface="+mj-ea"/>
                <a:cs typeface="+mj-cs"/>
              </a:rPr>
              <a:t>KẾT </a:t>
            </a:r>
            <a:r>
              <a:rPr lang="vi-VN" sz="4400" kern="1200" dirty="0">
                <a:solidFill>
                  <a:schemeClr val="tx2"/>
                </a:solidFill>
                <a:effectLst/>
                <a:latin typeface="+mj-lt"/>
                <a:ea typeface="+mj-ea"/>
                <a:cs typeface="+mj-cs"/>
              </a:rPr>
              <a:t>LUẬN </a:t>
            </a:r>
            <a:endParaRPr lang="en-US" sz="4400" kern="1200" dirty="0">
              <a:solidFill>
                <a:schemeClr val="tx2"/>
              </a:solidFill>
              <a:effectLst/>
              <a:latin typeface="+mj-lt"/>
              <a:ea typeface="+mj-ea"/>
              <a:cs typeface="+mj-cs"/>
            </a:endParaRPr>
          </a:p>
          <a:p>
            <a:endParaRPr lang="en-US" dirty="0"/>
          </a:p>
        </p:txBody>
      </p:sp>
      <p:sp>
        <p:nvSpPr>
          <p:cNvPr id="3" name="Content Placeholder 2"/>
          <p:cNvSpPr>
            <a:spLocks noGrp="1"/>
          </p:cNvSpPr>
          <p:nvPr>
            <p:ph idx="1"/>
          </p:nvPr>
        </p:nvSpPr>
        <p:spPr/>
        <p:txBody>
          <a:bodyPr>
            <a:normAutofit/>
          </a:bodyPr>
          <a:lstStyle/>
          <a:p>
            <a:r>
              <a:rPr lang="vi-VN" sz="3600" dirty="0"/>
              <a:t>Điều gì ấn tượng </a:t>
            </a:r>
            <a:r>
              <a:rPr lang="vi-VN" sz="3600" dirty="0" smtClean="0"/>
              <a:t>nhất trong PVTĐL?</a:t>
            </a:r>
          </a:p>
          <a:p>
            <a:endParaRPr lang="vi-VN" sz="3600" dirty="0" smtClean="0"/>
          </a:p>
          <a:p>
            <a:r>
              <a:rPr lang="vi-VN" sz="3600" dirty="0" smtClean="0"/>
              <a:t>Điều gì có thể áp dụng trong công viêc?</a:t>
            </a:r>
          </a:p>
          <a:p>
            <a:endParaRPr lang="vi-VN" sz="3600" dirty="0" smtClean="0"/>
          </a:p>
          <a:p>
            <a:r>
              <a:rPr lang="vi-VN" sz="3600" dirty="0" smtClean="0"/>
              <a:t>Điều gì có thể áp dụng trong đời </a:t>
            </a:r>
            <a:r>
              <a:rPr lang="vi-VN" sz="3600" dirty="0"/>
              <a:t>sống </a:t>
            </a:r>
            <a:r>
              <a:rPr lang="vi-VN" sz="3600" dirty="0" smtClean="0"/>
              <a:t>hằng ngày?</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sz="4000" dirty="0"/>
              <a:t>QUY TRÌNH </a:t>
            </a:r>
            <a:r>
              <a:rPr lang="en-US" sz="4000" dirty="0" smtClean="0"/>
              <a:t>PVTĐL</a:t>
            </a:r>
            <a:br>
              <a:rPr lang="en-US" sz="4000" dirty="0" smtClean="0"/>
            </a:br>
            <a:r>
              <a:rPr lang="en-US" sz="2800" dirty="0"/>
              <a:t>(</a:t>
            </a:r>
            <a:r>
              <a:rPr lang="en-US" sz="2800" dirty="0" smtClean="0"/>
              <a:t>4 GIAI ĐOẠN)</a:t>
            </a:r>
            <a:endParaRPr lang="en-US" sz="2800" dirty="0"/>
          </a:p>
        </p:txBody>
      </p:sp>
      <p:sp>
        <p:nvSpPr>
          <p:cNvPr id="3" name="Content Placeholder 2"/>
          <p:cNvSpPr>
            <a:spLocks noGrp="1"/>
          </p:cNvSpPr>
          <p:nvPr>
            <p:ph idx="1"/>
          </p:nvPr>
        </p:nvSpPr>
        <p:spPr>
          <a:xfrm>
            <a:off x="272955" y="1692323"/>
            <a:ext cx="8120418" cy="4995080"/>
          </a:xfrm>
        </p:spPr>
        <p:txBody>
          <a:bodyPr>
            <a:noAutofit/>
          </a:bodyPr>
          <a:lstStyle/>
          <a:p>
            <a:pPr marL="571500" indent="-457200">
              <a:buFont typeface="+mj-lt"/>
              <a:buAutoNum type="arabicPeriod"/>
            </a:pPr>
            <a:r>
              <a:rPr lang="en-US" sz="2800" b="1" i="1" dirty="0" err="1"/>
              <a:t>Tiếp</a:t>
            </a:r>
            <a:r>
              <a:rPr lang="en-US" sz="2800" b="1" i="1" dirty="0"/>
              <a:t> </a:t>
            </a:r>
            <a:r>
              <a:rPr lang="en-US" sz="2800" b="1" i="1" dirty="0" err="1"/>
              <a:t>cận</a:t>
            </a:r>
            <a:r>
              <a:rPr lang="en-US" sz="2800" dirty="0"/>
              <a:t>: </a:t>
            </a:r>
            <a:r>
              <a:rPr lang="en-US" sz="2800" dirty="0" err="1"/>
              <a:t>Thiết</a:t>
            </a:r>
            <a:r>
              <a:rPr lang="en-US" sz="2800" dirty="0"/>
              <a:t> </a:t>
            </a:r>
            <a:r>
              <a:rPr lang="en-US" sz="2800" dirty="0" err="1"/>
              <a:t>lập</a:t>
            </a:r>
            <a:r>
              <a:rPr lang="en-US" sz="2800" dirty="0"/>
              <a:t> </a:t>
            </a:r>
            <a:r>
              <a:rPr lang="en-US" sz="2800" dirty="0" err="1"/>
              <a:t>mối</a:t>
            </a:r>
            <a:r>
              <a:rPr lang="en-US" sz="2800" dirty="0"/>
              <a:t> </a:t>
            </a:r>
            <a:r>
              <a:rPr lang="en-US" sz="2800" dirty="0" err="1"/>
              <a:t>quan</a:t>
            </a:r>
            <a:r>
              <a:rPr lang="en-US" sz="2800" dirty="0"/>
              <a:t> </a:t>
            </a:r>
            <a:r>
              <a:rPr lang="en-US" sz="2800" dirty="0" err="1"/>
              <a:t>hệ</a:t>
            </a:r>
            <a:r>
              <a:rPr lang="en-US" sz="2800" dirty="0"/>
              <a:t> </a:t>
            </a:r>
            <a:r>
              <a:rPr lang="en-US" sz="2800" dirty="0" err="1"/>
              <a:t>để</a:t>
            </a:r>
            <a:r>
              <a:rPr lang="en-US" sz="2800" dirty="0"/>
              <a:t> </a:t>
            </a:r>
            <a:r>
              <a:rPr lang="en-US" sz="2800" dirty="0" err="1"/>
              <a:t>làm</a:t>
            </a:r>
            <a:r>
              <a:rPr lang="en-US" sz="2800" dirty="0"/>
              <a:t> </a:t>
            </a:r>
            <a:r>
              <a:rPr lang="en-US" sz="2800" dirty="0" err="1"/>
              <a:t>việc</a:t>
            </a:r>
            <a:r>
              <a:rPr lang="en-US" sz="2800" dirty="0"/>
              <a:t> </a:t>
            </a:r>
            <a:r>
              <a:rPr lang="en-US" sz="2800" dirty="0" err="1" smtClean="0"/>
              <a:t>một</a:t>
            </a:r>
            <a:r>
              <a:rPr lang="en-US" sz="2800" dirty="0" smtClean="0"/>
              <a:t> </a:t>
            </a:r>
            <a:r>
              <a:rPr lang="en-US" sz="2800" dirty="0" err="1" smtClean="0">
                <a:solidFill>
                  <a:srgbClr val="000000"/>
                </a:solidFill>
              </a:rPr>
              <a:t>cách</a:t>
            </a:r>
            <a:r>
              <a:rPr lang="en-US" sz="2800" dirty="0" smtClean="0">
                <a:solidFill>
                  <a:srgbClr val="000000"/>
                </a:solidFill>
              </a:rPr>
              <a:t> </a:t>
            </a:r>
            <a:r>
              <a:rPr lang="en-US" sz="2800" dirty="0" err="1" smtClean="0">
                <a:solidFill>
                  <a:srgbClr val="000000"/>
                </a:solidFill>
              </a:rPr>
              <a:t>có</a:t>
            </a:r>
            <a:r>
              <a:rPr lang="en-US" sz="2800" dirty="0" smtClean="0">
                <a:solidFill>
                  <a:srgbClr val="000000"/>
                </a:solidFill>
              </a:rPr>
              <a:t> </a:t>
            </a:r>
            <a:r>
              <a:rPr lang="en-US" sz="2800" dirty="0" err="1" smtClean="0">
                <a:solidFill>
                  <a:srgbClr val="000000"/>
                </a:solidFill>
              </a:rPr>
              <a:t>hiệu</a:t>
            </a:r>
            <a:r>
              <a:rPr lang="en-US" sz="2800" dirty="0" smtClean="0">
                <a:solidFill>
                  <a:srgbClr val="000000"/>
                </a:solidFill>
              </a:rPr>
              <a:t> </a:t>
            </a:r>
            <a:r>
              <a:rPr lang="en-US" sz="2800" dirty="0" err="1">
                <a:solidFill>
                  <a:srgbClr val="000000"/>
                </a:solidFill>
              </a:rPr>
              <a:t>quả</a:t>
            </a:r>
            <a:endParaRPr lang="en-US" sz="2800" dirty="0">
              <a:solidFill>
                <a:srgbClr val="000000"/>
              </a:solidFill>
            </a:endParaRPr>
          </a:p>
          <a:p>
            <a:pPr marL="571500" indent="-457200">
              <a:buFont typeface="+mj-lt"/>
              <a:buAutoNum type="arabicPeriod"/>
            </a:pPr>
            <a:r>
              <a:rPr lang="en-US" sz="2800" b="1" i="1" dirty="0" err="1">
                <a:solidFill>
                  <a:srgbClr val="000000"/>
                </a:solidFill>
              </a:rPr>
              <a:t>Tập</a:t>
            </a:r>
            <a:r>
              <a:rPr lang="en-US" sz="2800" b="1" i="1" dirty="0">
                <a:solidFill>
                  <a:srgbClr val="000000"/>
                </a:solidFill>
              </a:rPr>
              <a:t> </a:t>
            </a:r>
            <a:r>
              <a:rPr lang="en-US" sz="2800" b="1" i="1" dirty="0" err="1">
                <a:solidFill>
                  <a:srgbClr val="000000"/>
                </a:solidFill>
              </a:rPr>
              <a:t>trung</a:t>
            </a:r>
            <a:r>
              <a:rPr lang="en-US" sz="2800" dirty="0">
                <a:solidFill>
                  <a:srgbClr val="000000"/>
                </a:solidFill>
              </a:rPr>
              <a:t>: </a:t>
            </a:r>
            <a:r>
              <a:rPr lang="en-US" sz="2800" dirty="0" err="1">
                <a:solidFill>
                  <a:srgbClr val="000000"/>
                </a:solidFill>
              </a:rPr>
              <a:t>phát</a:t>
            </a:r>
            <a:r>
              <a:rPr lang="en-US" sz="2800" dirty="0">
                <a:solidFill>
                  <a:srgbClr val="000000"/>
                </a:solidFill>
              </a:rPr>
              <a:t> </a:t>
            </a:r>
            <a:r>
              <a:rPr lang="en-US" sz="2800" dirty="0" err="1"/>
              <a:t>triển</a:t>
            </a:r>
            <a:r>
              <a:rPr lang="en-US" sz="2800" dirty="0"/>
              <a:t> </a:t>
            </a:r>
            <a:r>
              <a:rPr lang="en-US" sz="2800" dirty="0" err="1"/>
              <a:t>và</a:t>
            </a:r>
            <a:r>
              <a:rPr lang="en-US" sz="2800" dirty="0"/>
              <a:t> </a:t>
            </a:r>
            <a:r>
              <a:rPr lang="en-US" sz="2800" dirty="0" err="1"/>
              <a:t>duy</a:t>
            </a:r>
            <a:r>
              <a:rPr lang="en-US" sz="2800" dirty="0"/>
              <a:t> </a:t>
            </a:r>
            <a:r>
              <a:rPr lang="en-US" sz="2800" dirty="0" err="1"/>
              <a:t>trì</a:t>
            </a:r>
            <a:r>
              <a:rPr lang="en-US" sz="2800" dirty="0"/>
              <a:t> </a:t>
            </a:r>
            <a:r>
              <a:rPr lang="en-US" sz="2800" dirty="0" err="1"/>
              <a:t>tham</a:t>
            </a:r>
            <a:r>
              <a:rPr lang="en-US" sz="2800" dirty="0"/>
              <a:t> </a:t>
            </a:r>
            <a:r>
              <a:rPr lang="en-US" sz="2800" dirty="0" err="1"/>
              <a:t>vấn</a:t>
            </a:r>
            <a:r>
              <a:rPr lang="en-US" sz="2800" dirty="0"/>
              <a:t> </a:t>
            </a:r>
            <a:r>
              <a:rPr lang="en-US" sz="2800" dirty="0" err="1"/>
              <a:t>hướng</a:t>
            </a:r>
            <a:r>
              <a:rPr lang="en-US" sz="2800" dirty="0"/>
              <a:t> </a:t>
            </a:r>
            <a:r>
              <a:rPr lang="en-US" sz="2800" dirty="0" err="1"/>
              <a:t>về</a:t>
            </a:r>
            <a:r>
              <a:rPr lang="en-US" sz="2800" dirty="0"/>
              <a:t> </a:t>
            </a:r>
            <a:r>
              <a:rPr lang="en-US" sz="2800" dirty="0" err="1"/>
              <a:t>thay</a:t>
            </a:r>
            <a:r>
              <a:rPr lang="en-US" sz="2800" dirty="0"/>
              <a:t> </a:t>
            </a:r>
            <a:r>
              <a:rPr lang="en-US" sz="2800" dirty="0" err="1" smtClean="0"/>
              <a:t>đổi</a:t>
            </a:r>
            <a:endParaRPr lang="en-US" sz="2800" dirty="0"/>
          </a:p>
          <a:p>
            <a:pPr marL="571500" indent="-457200">
              <a:buFont typeface="+mj-lt"/>
              <a:buAutoNum type="arabicPeriod"/>
            </a:pPr>
            <a:r>
              <a:rPr lang="en-US" sz="2800" b="1" i="1" dirty="0" err="1"/>
              <a:t>Khơi</a:t>
            </a:r>
            <a:r>
              <a:rPr lang="en-US" sz="2800" b="1" i="1" dirty="0"/>
              <a:t> </a:t>
            </a:r>
            <a:r>
              <a:rPr lang="en-US" sz="2800" b="1" i="1" dirty="0" err="1"/>
              <a:t>gợi</a:t>
            </a:r>
            <a:r>
              <a:rPr lang="en-US" sz="2800" dirty="0"/>
              <a:t>: </a:t>
            </a:r>
            <a:r>
              <a:rPr lang="en-US" sz="2800" dirty="0" err="1"/>
              <a:t>gợi</a:t>
            </a:r>
            <a:r>
              <a:rPr lang="en-US" sz="2800" dirty="0"/>
              <a:t> </a:t>
            </a:r>
            <a:r>
              <a:rPr lang="en-US" sz="2800" dirty="0" err="1"/>
              <a:t>lên</a:t>
            </a:r>
            <a:r>
              <a:rPr lang="en-US" sz="2800" dirty="0"/>
              <a:t> </a:t>
            </a:r>
            <a:r>
              <a:rPr lang="en-US" sz="2800" dirty="0" err="1"/>
              <a:t>động</a:t>
            </a:r>
            <a:r>
              <a:rPr lang="en-US" sz="2800" dirty="0"/>
              <a:t> </a:t>
            </a:r>
            <a:r>
              <a:rPr lang="en-US" sz="2800" dirty="0" err="1"/>
              <a:t>lực</a:t>
            </a:r>
            <a:r>
              <a:rPr lang="en-US" sz="2800" dirty="0"/>
              <a:t> </a:t>
            </a:r>
            <a:r>
              <a:rPr lang="en-US" sz="2800" dirty="0" err="1"/>
              <a:t>thay</a:t>
            </a:r>
            <a:r>
              <a:rPr lang="en-US" sz="2800" dirty="0"/>
              <a:t> </a:t>
            </a:r>
            <a:r>
              <a:rPr lang="en-US" sz="2800" dirty="0" err="1"/>
              <a:t>đổi</a:t>
            </a:r>
            <a:r>
              <a:rPr lang="en-US" sz="2800" dirty="0"/>
              <a:t> </a:t>
            </a:r>
            <a:r>
              <a:rPr lang="en-US" sz="2800" dirty="0" err="1"/>
              <a:t>hành</a:t>
            </a:r>
            <a:r>
              <a:rPr lang="en-US" sz="2800" dirty="0"/>
              <a:t> vi </a:t>
            </a:r>
          </a:p>
          <a:p>
            <a:pPr marL="571500" indent="-457200">
              <a:buFont typeface="+mj-lt"/>
              <a:buAutoNum type="arabicPeriod"/>
            </a:pPr>
            <a:r>
              <a:rPr lang="en-US" sz="2800" b="1" i="1" dirty="0" err="1"/>
              <a:t>Lập</a:t>
            </a:r>
            <a:r>
              <a:rPr lang="en-US" sz="2800" b="1" i="1" dirty="0"/>
              <a:t> </a:t>
            </a:r>
            <a:r>
              <a:rPr lang="en-US" sz="2800" b="1" i="1" dirty="0" err="1"/>
              <a:t>kế</a:t>
            </a:r>
            <a:r>
              <a:rPr lang="en-US" sz="2800" b="1" i="1" dirty="0"/>
              <a:t> </a:t>
            </a:r>
            <a:r>
              <a:rPr lang="en-US" sz="2800" b="1" i="1" dirty="0" err="1"/>
              <a:t>hoạch</a:t>
            </a:r>
            <a:r>
              <a:rPr lang="en-US" sz="2800" dirty="0"/>
              <a:t>: </a:t>
            </a:r>
            <a:r>
              <a:rPr lang="en-US" sz="2800" dirty="0" err="1"/>
              <a:t>phát</a:t>
            </a:r>
            <a:r>
              <a:rPr lang="en-US" sz="2800" dirty="0"/>
              <a:t> </a:t>
            </a:r>
            <a:r>
              <a:rPr lang="en-US" sz="2800" dirty="0" err="1"/>
              <a:t>triển</a:t>
            </a:r>
            <a:r>
              <a:rPr lang="en-US" sz="2800" dirty="0"/>
              <a:t> </a:t>
            </a:r>
            <a:r>
              <a:rPr lang="en-US" sz="2800" dirty="0" err="1"/>
              <a:t>lòng</a:t>
            </a:r>
            <a:r>
              <a:rPr lang="en-US" sz="2800" dirty="0"/>
              <a:t> cam </a:t>
            </a:r>
            <a:r>
              <a:rPr lang="en-US" sz="2800" dirty="0" err="1"/>
              <a:t>kết</a:t>
            </a:r>
            <a:r>
              <a:rPr lang="en-US" sz="2800" dirty="0"/>
              <a:t> </a:t>
            </a:r>
            <a:r>
              <a:rPr lang="en-US" sz="2800" dirty="0" err="1"/>
              <a:t>và</a:t>
            </a:r>
            <a:r>
              <a:rPr lang="en-US" sz="2800" dirty="0"/>
              <a:t> </a:t>
            </a:r>
            <a:r>
              <a:rPr lang="en-US" sz="2800" dirty="0" err="1"/>
              <a:t>xây</a:t>
            </a:r>
            <a:r>
              <a:rPr lang="en-US" sz="2800" dirty="0"/>
              <a:t> </a:t>
            </a:r>
            <a:r>
              <a:rPr lang="en-US" sz="2800" dirty="0" err="1"/>
              <a:t>dựng</a:t>
            </a:r>
            <a:r>
              <a:rPr lang="en-US" sz="2800" dirty="0"/>
              <a:t> </a:t>
            </a:r>
            <a:r>
              <a:rPr lang="en-US" sz="2800" dirty="0" err="1"/>
              <a:t>một</a:t>
            </a:r>
            <a:r>
              <a:rPr lang="en-US" sz="2800" dirty="0"/>
              <a:t> </a:t>
            </a:r>
            <a:r>
              <a:rPr lang="en-US" sz="2800" dirty="0" err="1"/>
              <a:t>kế</a:t>
            </a:r>
            <a:r>
              <a:rPr lang="en-US" sz="2800" dirty="0"/>
              <a:t> </a:t>
            </a:r>
            <a:r>
              <a:rPr lang="en-US" sz="2800" dirty="0" err="1"/>
              <a:t>hoạch</a:t>
            </a:r>
            <a:r>
              <a:rPr lang="en-US" sz="2800" dirty="0"/>
              <a:t> </a:t>
            </a:r>
            <a:r>
              <a:rPr lang="en-US" sz="2800" dirty="0" err="1"/>
              <a:t>cụ</a:t>
            </a:r>
            <a:r>
              <a:rPr lang="en-US" sz="2800" dirty="0"/>
              <a:t> </a:t>
            </a:r>
            <a:r>
              <a:rPr lang="en-US" sz="2800" dirty="0" err="1"/>
              <a:t>thể</a:t>
            </a:r>
            <a:r>
              <a:rPr lang="en-US" sz="2800" dirty="0"/>
              <a:t> </a:t>
            </a:r>
            <a:r>
              <a:rPr lang="en-US" sz="2800" dirty="0" err="1"/>
              <a:t>để</a:t>
            </a:r>
            <a:r>
              <a:rPr lang="en-US" sz="2800" dirty="0"/>
              <a:t> </a:t>
            </a:r>
            <a:r>
              <a:rPr lang="en-US" sz="2800" dirty="0" err="1"/>
              <a:t>thay</a:t>
            </a:r>
            <a:r>
              <a:rPr lang="en-US" sz="2800" dirty="0"/>
              <a:t> </a:t>
            </a:r>
            <a:r>
              <a:rPr lang="en-US" sz="2800" dirty="0" err="1"/>
              <a:t>đổi</a:t>
            </a:r>
            <a:r>
              <a:rPr lang="en-US" sz="2800" dirty="0"/>
              <a:t> </a:t>
            </a:r>
            <a:r>
              <a:rPr lang="en-US" sz="2800" dirty="0" err="1"/>
              <a:t>hành</a:t>
            </a:r>
            <a:r>
              <a:rPr lang="en-US" sz="2800" dirty="0"/>
              <a:t> </a:t>
            </a:r>
            <a:r>
              <a:rPr lang="en-US" sz="2800" dirty="0" smtClean="0"/>
              <a:t>vi</a:t>
            </a:r>
            <a:endParaRPr lang="en-US" sz="900" dirty="0" smtClean="0"/>
          </a:p>
          <a:p>
            <a:pPr marL="114300" indent="0">
              <a:buNone/>
            </a:pPr>
            <a:endParaRPr lang="en-US" sz="2000" dirty="0"/>
          </a:p>
          <a:p>
            <a:r>
              <a:rPr lang="en-US" sz="2400" dirty="0" err="1"/>
              <a:t>Năm</a:t>
            </a:r>
            <a:r>
              <a:rPr lang="en-US" sz="2400" dirty="0"/>
              <a:t> </a:t>
            </a:r>
            <a:r>
              <a:rPr lang="en-US" sz="2400" dirty="0" err="1"/>
              <a:t>kỹ</a:t>
            </a:r>
            <a:r>
              <a:rPr lang="en-US" sz="2400" dirty="0"/>
              <a:t> </a:t>
            </a:r>
            <a:r>
              <a:rPr lang="en-US" sz="2400" dirty="0" err="1"/>
              <a:t>năng</a:t>
            </a:r>
            <a:r>
              <a:rPr lang="en-US" sz="2400" dirty="0"/>
              <a:t> </a:t>
            </a:r>
            <a:r>
              <a:rPr lang="en-US" sz="2400" dirty="0" err="1"/>
              <a:t>giao</a:t>
            </a:r>
            <a:r>
              <a:rPr lang="en-US" sz="2400" dirty="0"/>
              <a:t> </a:t>
            </a:r>
            <a:r>
              <a:rPr lang="en-US" sz="2400" dirty="0" err="1"/>
              <a:t>tiếp</a:t>
            </a:r>
            <a:r>
              <a:rPr lang="en-US" sz="2400" dirty="0"/>
              <a:t> </a:t>
            </a:r>
            <a:r>
              <a:rPr lang="en-US" sz="2400" dirty="0" err="1"/>
              <a:t>chủ</a:t>
            </a:r>
            <a:r>
              <a:rPr lang="en-US" sz="2400" dirty="0"/>
              <a:t> </a:t>
            </a:r>
            <a:r>
              <a:rPr lang="en-US" sz="2400" dirty="0" err="1"/>
              <a:t>chốt</a:t>
            </a:r>
            <a:r>
              <a:rPr lang="en-US" sz="2400" dirty="0"/>
              <a:t>: </a:t>
            </a:r>
            <a:r>
              <a:rPr lang="en-US" sz="2400" dirty="0" err="1"/>
              <a:t>Câu</a:t>
            </a:r>
            <a:r>
              <a:rPr lang="en-US" sz="2400" dirty="0"/>
              <a:t> </a:t>
            </a:r>
            <a:r>
              <a:rPr lang="en-US" sz="2400" dirty="0" err="1"/>
              <a:t>hỏi</a:t>
            </a:r>
            <a:r>
              <a:rPr lang="en-US" sz="2400" dirty="0"/>
              <a:t> </a:t>
            </a:r>
            <a:r>
              <a:rPr lang="en-US" sz="2400" dirty="0" err="1"/>
              <a:t>mở</a:t>
            </a:r>
            <a:r>
              <a:rPr lang="en-US" sz="2400" dirty="0"/>
              <a:t>, </a:t>
            </a:r>
            <a:r>
              <a:rPr lang="en-US" sz="2400" dirty="0" err="1"/>
              <a:t>Khẳng</a:t>
            </a:r>
            <a:r>
              <a:rPr lang="en-US" sz="2400" dirty="0"/>
              <a:t> </a:t>
            </a:r>
            <a:r>
              <a:rPr lang="en-US" sz="2400" dirty="0" err="1"/>
              <a:t>định</a:t>
            </a:r>
            <a:r>
              <a:rPr lang="en-US" sz="2400" dirty="0"/>
              <a:t> (</a:t>
            </a:r>
            <a:r>
              <a:rPr lang="en-US" sz="2400" dirty="0" err="1"/>
              <a:t>tích</a:t>
            </a:r>
            <a:r>
              <a:rPr lang="en-US" sz="2400" dirty="0"/>
              <a:t> </a:t>
            </a:r>
            <a:r>
              <a:rPr lang="en-US" sz="2400" dirty="0" err="1"/>
              <a:t>cực</a:t>
            </a:r>
            <a:r>
              <a:rPr lang="en-US" sz="2400" dirty="0"/>
              <a:t>), </a:t>
            </a:r>
            <a:r>
              <a:rPr lang="en-US" sz="2400" dirty="0" err="1"/>
              <a:t>Phản</a:t>
            </a:r>
            <a:r>
              <a:rPr lang="en-US" sz="2400" dirty="0"/>
              <a:t> </a:t>
            </a:r>
            <a:r>
              <a:rPr lang="en-US" sz="2400" dirty="0" err="1"/>
              <a:t>hồi</a:t>
            </a:r>
            <a:r>
              <a:rPr lang="en-US" sz="2400" dirty="0"/>
              <a:t>, </a:t>
            </a:r>
            <a:r>
              <a:rPr lang="en-US" sz="2400" dirty="0" err="1"/>
              <a:t>Tóm</a:t>
            </a:r>
            <a:r>
              <a:rPr lang="en-US" sz="2400" dirty="0"/>
              <a:t> </a:t>
            </a:r>
            <a:r>
              <a:rPr lang="en-US" sz="2400" dirty="0" err="1"/>
              <a:t>tắt</a:t>
            </a:r>
            <a:r>
              <a:rPr lang="en-US" sz="2400" dirty="0"/>
              <a:t>, </a:t>
            </a:r>
            <a:r>
              <a:rPr lang="en-US" sz="2400" dirty="0" err="1"/>
              <a:t>và</a:t>
            </a:r>
            <a:r>
              <a:rPr lang="en-US" sz="2400" dirty="0"/>
              <a:t> </a:t>
            </a:r>
            <a:r>
              <a:rPr lang="en-US" sz="2400" dirty="0" err="1"/>
              <a:t>Cung</a:t>
            </a:r>
            <a:r>
              <a:rPr lang="en-US" sz="2400" dirty="0"/>
              <a:t> </a:t>
            </a:r>
            <a:r>
              <a:rPr lang="en-US" sz="2400" dirty="0" err="1"/>
              <a:t>cấp</a:t>
            </a:r>
            <a:r>
              <a:rPr lang="en-US" sz="2400" dirty="0"/>
              <a:t> </a:t>
            </a:r>
            <a:r>
              <a:rPr lang="en-US" sz="2400" dirty="0" err="1"/>
              <a:t>thông</a:t>
            </a:r>
            <a:r>
              <a:rPr lang="en-US" sz="2400" dirty="0"/>
              <a:t> tin </a:t>
            </a:r>
            <a:r>
              <a:rPr lang="en-US" sz="2400" dirty="0" smtClean="0"/>
              <a:t>(</a:t>
            </a:r>
            <a:r>
              <a:rPr lang="en-US" sz="2400" dirty="0" err="1" smtClean="0"/>
              <a:t>khi</a:t>
            </a:r>
            <a:r>
              <a:rPr lang="en-US" sz="2400" dirty="0" smtClean="0"/>
              <a:t> </a:t>
            </a:r>
            <a:r>
              <a:rPr lang="en-US" sz="2400" dirty="0" err="1"/>
              <a:t>được</a:t>
            </a:r>
            <a:r>
              <a:rPr lang="en-US" sz="2400" dirty="0"/>
              <a:t> </a:t>
            </a:r>
            <a:r>
              <a:rPr lang="en-US" sz="2400" dirty="0" err="1" smtClean="0"/>
              <a:t>phép</a:t>
            </a:r>
            <a:r>
              <a:rPr lang="en-US" sz="2400" dirty="0" smtClean="0"/>
              <a:t>)</a:t>
            </a:r>
            <a:r>
              <a:rPr lang="en-US" sz="3200" dirty="0" smtClean="0"/>
              <a:t>.</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QUY TRÌNH </a:t>
            </a:r>
            <a:r>
              <a:rPr lang="en-US" sz="4000" dirty="0" smtClean="0"/>
              <a:t>PVTĐL</a:t>
            </a:r>
            <a:br>
              <a:rPr lang="en-US" sz="4000" dirty="0" smtClean="0"/>
            </a:br>
            <a:r>
              <a:rPr lang="en-US" sz="2800" dirty="0" smtClean="0"/>
              <a:t>(4 GIAI ĐOẠN)</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925936033"/>
              </p:ext>
            </p:extLst>
          </p:nvPr>
        </p:nvGraphicFramePr>
        <p:xfrm>
          <a:off x="354842" y="1417637"/>
          <a:ext cx="7861110" cy="5160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6586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GIAI ĐOẠN TIẾP CẬN</a:t>
            </a:r>
            <a:endParaRPr lang="en-US" dirty="0"/>
          </a:p>
        </p:txBody>
      </p:sp>
      <p:sp>
        <p:nvSpPr>
          <p:cNvPr id="3" name="Content Placeholder 2"/>
          <p:cNvSpPr>
            <a:spLocks noGrp="1"/>
          </p:cNvSpPr>
          <p:nvPr>
            <p:ph idx="1"/>
          </p:nvPr>
        </p:nvSpPr>
        <p:spPr/>
        <p:txBody>
          <a:bodyPr/>
          <a:lstStyle/>
          <a:p>
            <a:pPr marL="114300" indent="0" algn="ctr">
              <a:buNone/>
            </a:pPr>
            <a:endParaRPr lang="en-US" sz="3600" b="1" dirty="0" smtClean="0"/>
          </a:p>
          <a:p>
            <a:pPr marL="114300" indent="0" algn="ctr">
              <a:buNone/>
            </a:pPr>
            <a:endParaRPr lang="en-US" sz="3600" b="1" dirty="0" smtClean="0"/>
          </a:p>
          <a:p>
            <a:pPr marL="114300" indent="0" algn="ctr">
              <a:buNone/>
            </a:pPr>
            <a:r>
              <a:rPr lang="en-US" sz="3200" b="1" dirty="0" err="1" smtClean="0"/>
              <a:t>Thiết</a:t>
            </a:r>
            <a:r>
              <a:rPr lang="en-US" sz="3200" b="1" dirty="0" smtClean="0"/>
              <a:t> </a:t>
            </a:r>
            <a:r>
              <a:rPr lang="en-US" sz="3200" b="1" dirty="0" err="1"/>
              <a:t>lập</a:t>
            </a:r>
            <a:r>
              <a:rPr lang="en-US" sz="3200" b="1" dirty="0"/>
              <a:t> </a:t>
            </a:r>
            <a:r>
              <a:rPr lang="en-US" sz="3200" b="1" dirty="0" err="1"/>
              <a:t>một</a:t>
            </a:r>
            <a:r>
              <a:rPr lang="en-US" sz="3200" b="1" dirty="0"/>
              <a:t> </a:t>
            </a:r>
            <a:r>
              <a:rPr lang="en-US" sz="3200" b="1" dirty="0" err="1"/>
              <a:t>mối</a:t>
            </a:r>
            <a:r>
              <a:rPr lang="en-US" sz="3200" b="1" dirty="0"/>
              <a:t> </a:t>
            </a:r>
            <a:r>
              <a:rPr lang="en-US" sz="3200" b="1" dirty="0" err="1"/>
              <a:t>quan</a:t>
            </a:r>
            <a:r>
              <a:rPr lang="en-US" sz="3200" b="1" dirty="0"/>
              <a:t> </a:t>
            </a:r>
            <a:r>
              <a:rPr lang="en-US" sz="3200" b="1" dirty="0" err="1"/>
              <a:t>hệ</a:t>
            </a:r>
            <a:r>
              <a:rPr lang="en-US" sz="3200" b="1" dirty="0"/>
              <a:t> </a:t>
            </a:r>
            <a:endParaRPr lang="en-US" sz="3200" b="1" dirty="0" smtClean="0"/>
          </a:p>
          <a:p>
            <a:pPr marL="114300" indent="0" algn="ctr">
              <a:buNone/>
            </a:pPr>
            <a:r>
              <a:rPr lang="en-US" sz="3200" b="1" dirty="0" err="1" smtClean="0"/>
              <a:t>dựa</a:t>
            </a:r>
            <a:r>
              <a:rPr lang="en-US" sz="3200" b="1" dirty="0" smtClean="0"/>
              <a:t> </a:t>
            </a:r>
            <a:r>
              <a:rPr lang="en-US" sz="3200" b="1" dirty="0" err="1" smtClean="0">
                <a:solidFill>
                  <a:srgbClr val="000000"/>
                </a:solidFill>
              </a:rPr>
              <a:t>trên</a:t>
            </a:r>
            <a:r>
              <a:rPr lang="en-US" sz="3200" b="1" dirty="0" smtClean="0">
                <a:solidFill>
                  <a:srgbClr val="000000"/>
                </a:solidFill>
              </a:rPr>
              <a:t> </a:t>
            </a:r>
            <a:r>
              <a:rPr lang="en-US" sz="3200" b="1" dirty="0" err="1" smtClean="0">
                <a:solidFill>
                  <a:srgbClr val="000000"/>
                </a:solidFill>
              </a:rPr>
              <a:t>sự</a:t>
            </a:r>
            <a:r>
              <a:rPr lang="en-US" sz="3200" b="1" dirty="0" smtClean="0">
                <a:solidFill>
                  <a:srgbClr val="000000"/>
                </a:solidFill>
              </a:rPr>
              <a:t> </a:t>
            </a:r>
            <a:r>
              <a:rPr lang="en-US" sz="3200" b="1" dirty="0">
                <a:solidFill>
                  <a:srgbClr val="000000"/>
                </a:solidFill>
              </a:rPr>
              <a:t>tin </a:t>
            </a:r>
            <a:r>
              <a:rPr lang="en-US" sz="3200" b="1" dirty="0" err="1">
                <a:solidFill>
                  <a:srgbClr val="000000"/>
                </a:solidFill>
              </a:rPr>
              <a:t>cậy</a:t>
            </a:r>
            <a:r>
              <a:rPr lang="en-US" sz="3200" b="1" dirty="0">
                <a:solidFill>
                  <a:srgbClr val="000000"/>
                </a:solidFill>
              </a:rPr>
              <a:t> </a:t>
            </a:r>
            <a:r>
              <a:rPr lang="en-US" sz="3200" b="1" dirty="0" err="1"/>
              <a:t>và</a:t>
            </a:r>
            <a:r>
              <a:rPr lang="en-US" sz="3200" b="1" dirty="0"/>
              <a:t> </a:t>
            </a:r>
            <a:r>
              <a:rPr lang="en-US" sz="3200" b="1" dirty="0" err="1"/>
              <a:t>tôn</a:t>
            </a:r>
            <a:r>
              <a:rPr lang="en-US" sz="3200" b="1" dirty="0"/>
              <a:t> </a:t>
            </a:r>
            <a:r>
              <a:rPr lang="en-US" sz="3200" b="1" dirty="0" err="1"/>
              <a:t>trọng</a:t>
            </a:r>
            <a:r>
              <a:rPr lang="en-US" sz="3200" b="1" dirty="0"/>
              <a:t> </a:t>
            </a:r>
            <a:r>
              <a:rPr lang="en-US" sz="3200" b="1" dirty="0" err="1"/>
              <a:t>lẫn</a:t>
            </a:r>
            <a:r>
              <a:rPr lang="en-US" sz="3200" b="1" dirty="0"/>
              <a:t> </a:t>
            </a:r>
            <a:r>
              <a:rPr lang="en-US" sz="3200" b="1" dirty="0" err="1" smtClean="0"/>
              <a:t>nhau</a:t>
            </a:r>
            <a:endParaRPr lang="en-US" sz="3200" b="1" dirty="0" smtClean="0"/>
          </a:p>
          <a:p>
            <a:pPr marL="114300" indent="0" algn="ctr">
              <a:buNone/>
            </a:pPr>
            <a:r>
              <a:rPr lang="en-US" sz="3200" b="1" dirty="0" smtClean="0"/>
              <a:t> </a:t>
            </a:r>
            <a:r>
              <a:rPr lang="en-US" sz="3200" b="1" dirty="0" err="1" smtClean="0"/>
              <a:t>để</a:t>
            </a:r>
            <a:r>
              <a:rPr lang="en-US" sz="3200" b="1" dirty="0" smtClean="0"/>
              <a:t> </a:t>
            </a:r>
            <a:r>
              <a:rPr lang="en-US" sz="3200" b="1" dirty="0" err="1" smtClean="0"/>
              <a:t>làm</a:t>
            </a:r>
            <a:r>
              <a:rPr lang="en-US" sz="3200" b="1" dirty="0" smtClean="0"/>
              <a:t> </a:t>
            </a:r>
            <a:r>
              <a:rPr lang="en-US" sz="3200" b="1" dirty="0" err="1" smtClean="0"/>
              <a:t>việc</a:t>
            </a:r>
            <a:r>
              <a:rPr lang="en-US" sz="3200" b="1" dirty="0" smtClean="0"/>
              <a:t> </a:t>
            </a:r>
            <a:r>
              <a:rPr lang="en-US" sz="3200" b="1" dirty="0" err="1" smtClean="0"/>
              <a:t>hiệu</a:t>
            </a:r>
            <a:r>
              <a:rPr lang="en-US" sz="3200" b="1" dirty="0" smtClean="0"/>
              <a:t> </a:t>
            </a:r>
            <a:r>
              <a:rPr lang="en-US" sz="3200" b="1" dirty="0" err="1"/>
              <a:t>quả</a:t>
            </a:r>
            <a:endParaRPr lang="en-US" sz="3200" b="1" dirty="0"/>
          </a:p>
          <a:p>
            <a:pPr marL="114300" indent="0">
              <a:buNone/>
            </a:pPr>
            <a:endParaRPr lang="en-US" sz="2400" dirty="0"/>
          </a:p>
          <a:p>
            <a:endParaRPr lang="en-US" dirty="0"/>
          </a:p>
        </p:txBody>
      </p:sp>
    </p:spTree>
    <p:extLst>
      <p:ext uri="{BB962C8B-B14F-4D97-AF65-F5344CB8AC3E}">
        <p14:creationId xmlns:p14="http://schemas.microsoft.com/office/powerpoint/2010/main" val="3052558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sz="4000" dirty="0"/>
              <a:t>GĐ TIẾP </a:t>
            </a:r>
            <a:r>
              <a:rPr lang="en-US" sz="4000" dirty="0" smtClean="0"/>
              <a:t>CẬN</a:t>
            </a:r>
            <a:br>
              <a:rPr lang="en-US" sz="4000" dirty="0" smtClean="0"/>
            </a:br>
            <a:r>
              <a:rPr lang="en-US" sz="2800" dirty="0" smtClean="0"/>
              <a:t>(MỤC TIÊU)</a:t>
            </a:r>
            <a:endParaRPr lang="en-US" sz="2800" dirty="0"/>
          </a:p>
        </p:txBody>
      </p:sp>
      <p:sp>
        <p:nvSpPr>
          <p:cNvPr id="3" name="Content Placeholder 2"/>
          <p:cNvSpPr>
            <a:spLocks noGrp="1"/>
          </p:cNvSpPr>
          <p:nvPr>
            <p:ph idx="1"/>
          </p:nvPr>
        </p:nvSpPr>
        <p:spPr>
          <a:xfrm>
            <a:off x="286603" y="1600200"/>
            <a:ext cx="7970293" cy="4800600"/>
          </a:xfrm>
        </p:spPr>
        <p:txBody>
          <a:bodyPr>
            <a:noAutofit/>
          </a:bodyPr>
          <a:lstStyle/>
          <a:p>
            <a:pPr marL="114300" indent="0" algn="ctr">
              <a:buNone/>
            </a:pPr>
            <a:r>
              <a:rPr lang="en-US" sz="2800" b="1" dirty="0" err="1"/>
              <a:t>Thiết</a:t>
            </a:r>
            <a:r>
              <a:rPr lang="en-US" sz="2800" b="1" dirty="0"/>
              <a:t> </a:t>
            </a:r>
            <a:r>
              <a:rPr lang="en-US" sz="2800" b="1" dirty="0" err="1"/>
              <a:t>lập</a:t>
            </a:r>
            <a:r>
              <a:rPr lang="en-US" sz="2800" b="1" dirty="0"/>
              <a:t> </a:t>
            </a:r>
            <a:r>
              <a:rPr lang="en-US" sz="2800" b="1" dirty="0" err="1"/>
              <a:t>một</a:t>
            </a:r>
            <a:r>
              <a:rPr lang="en-US" sz="2800" b="1" dirty="0"/>
              <a:t> </a:t>
            </a:r>
            <a:r>
              <a:rPr lang="en-US" sz="2800" b="1" dirty="0" err="1"/>
              <a:t>mối</a:t>
            </a:r>
            <a:r>
              <a:rPr lang="en-US" sz="2800" b="1" dirty="0"/>
              <a:t> </a:t>
            </a:r>
            <a:r>
              <a:rPr lang="en-US" sz="2800" b="1" dirty="0" err="1"/>
              <a:t>quan</a:t>
            </a:r>
            <a:r>
              <a:rPr lang="en-US" sz="2800" b="1" dirty="0"/>
              <a:t> </a:t>
            </a:r>
            <a:r>
              <a:rPr lang="en-US" sz="2800" b="1" dirty="0" err="1"/>
              <a:t>hệ</a:t>
            </a:r>
            <a:r>
              <a:rPr lang="en-US" sz="2800" b="1" dirty="0"/>
              <a:t> </a:t>
            </a:r>
            <a:r>
              <a:rPr lang="en-US" sz="2800" b="1" dirty="0" err="1"/>
              <a:t>dựa</a:t>
            </a:r>
            <a:r>
              <a:rPr lang="en-US" sz="2800" b="1" dirty="0"/>
              <a:t> </a:t>
            </a:r>
            <a:r>
              <a:rPr lang="en-US" sz="2800" b="1" dirty="0" err="1"/>
              <a:t>trên</a:t>
            </a:r>
            <a:endParaRPr lang="en-US" sz="2800" b="1" dirty="0"/>
          </a:p>
          <a:p>
            <a:pPr marL="114300" indent="0" algn="ctr">
              <a:buNone/>
            </a:pPr>
            <a:r>
              <a:rPr lang="en-US" sz="2800" b="1" dirty="0" err="1">
                <a:solidFill>
                  <a:srgbClr val="000000"/>
                </a:solidFill>
              </a:rPr>
              <a:t>sự</a:t>
            </a:r>
            <a:r>
              <a:rPr lang="en-US" sz="2800" b="1" dirty="0">
                <a:solidFill>
                  <a:srgbClr val="000000"/>
                </a:solidFill>
              </a:rPr>
              <a:t> </a:t>
            </a:r>
            <a:r>
              <a:rPr lang="en-US" sz="2800" b="1" dirty="0" smtClean="0">
                <a:solidFill>
                  <a:srgbClr val="000000"/>
                </a:solidFill>
              </a:rPr>
              <a:t>tin t</a:t>
            </a:r>
            <a:r>
              <a:rPr lang="vi-VN" sz="2800" b="1" dirty="0" smtClean="0">
                <a:solidFill>
                  <a:srgbClr val="000000"/>
                </a:solidFill>
              </a:rPr>
              <a:t>ưởng</a:t>
            </a:r>
            <a:r>
              <a:rPr lang="en-US" sz="2800" b="1" dirty="0" smtClean="0">
                <a:solidFill>
                  <a:srgbClr val="000000"/>
                </a:solidFill>
              </a:rPr>
              <a:t> </a:t>
            </a:r>
            <a:r>
              <a:rPr lang="en-US" sz="2800" b="1" dirty="0" err="1" smtClean="0">
                <a:solidFill>
                  <a:srgbClr val="000000"/>
                </a:solidFill>
              </a:rPr>
              <a:t>và</a:t>
            </a:r>
            <a:r>
              <a:rPr lang="en-US" sz="2800" b="1" dirty="0" smtClean="0">
                <a:solidFill>
                  <a:srgbClr val="000000"/>
                </a:solidFill>
              </a:rPr>
              <a:t> </a:t>
            </a:r>
            <a:r>
              <a:rPr lang="en-US" sz="2800" b="1" dirty="0" err="1">
                <a:solidFill>
                  <a:srgbClr val="000000"/>
                </a:solidFill>
              </a:rPr>
              <a:t>tôn</a:t>
            </a:r>
            <a:r>
              <a:rPr lang="en-US" sz="2800" b="1" dirty="0">
                <a:solidFill>
                  <a:srgbClr val="000000"/>
                </a:solidFill>
              </a:rPr>
              <a:t> </a:t>
            </a:r>
            <a:r>
              <a:rPr lang="en-US" sz="2800" b="1" dirty="0" err="1">
                <a:solidFill>
                  <a:srgbClr val="000000"/>
                </a:solidFill>
              </a:rPr>
              <a:t>trọng</a:t>
            </a:r>
            <a:r>
              <a:rPr lang="en-US" sz="2800" b="1" dirty="0">
                <a:solidFill>
                  <a:srgbClr val="000000"/>
                </a:solidFill>
              </a:rPr>
              <a:t> </a:t>
            </a:r>
            <a:r>
              <a:rPr lang="en-US" sz="2800" b="1" dirty="0" err="1">
                <a:solidFill>
                  <a:srgbClr val="000000"/>
                </a:solidFill>
              </a:rPr>
              <a:t>lẫn</a:t>
            </a:r>
            <a:r>
              <a:rPr lang="en-US" sz="2800" b="1" dirty="0">
                <a:solidFill>
                  <a:srgbClr val="000000"/>
                </a:solidFill>
              </a:rPr>
              <a:t> </a:t>
            </a:r>
            <a:r>
              <a:rPr lang="en-US" sz="2800" b="1" dirty="0" err="1" smtClean="0">
                <a:solidFill>
                  <a:srgbClr val="000000"/>
                </a:solidFill>
              </a:rPr>
              <a:t>nhau</a:t>
            </a:r>
            <a:endParaRPr lang="en-US" sz="2800" dirty="0">
              <a:solidFill>
                <a:srgbClr val="000000"/>
              </a:solidFill>
            </a:endParaRPr>
          </a:p>
          <a:p>
            <a:pPr marL="114300" indent="0">
              <a:buNone/>
            </a:pPr>
            <a:endParaRPr lang="en-US" sz="1600" dirty="0" smtClean="0">
              <a:solidFill>
                <a:srgbClr val="000000"/>
              </a:solidFill>
            </a:endParaRPr>
          </a:p>
          <a:p>
            <a:pPr marL="114300" indent="0">
              <a:buNone/>
            </a:pPr>
            <a:r>
              <a:rPr lang="en-US" sz="2800" dirty="0" smtClean="0">
                <a:solidFill>
                  <a:srgbClr val="000000"/>
                </a:solidFill>
              </a:rPr>
              <a:t>TVV </a:t>
            </a:r>
            <a:r>
              <a:rPr lang="en-US" sz="2800" dirty="0" err="1" smtClean="0">
                <a:solidFill>
                  <a:srgbClr val="000000"/>
                </a:solidFill>
              </a:rPr>
              <a:t>nhớ</a:t>
            </a:r>
            <a:r>
              <a:rPr lang="en-US" sz="2800" dirty="0" smtClean="0">
                <a:solidFill>
                  <a:srgbClr val="000000"/>
                </a:solidFill>
              </a:rPr>
              <a:t> </a:t>
            </a:r>
            <a:r>
              <a:rPr lang="en-US" sz="2800" dirty="0" err="1" smtClean="0">
                <a:solidFill>
                  <a:srgbClr val="000000"/>
                </a:solidFill>
              </a:rPr>
              <a:t>rằng</a:t>
            </a:r>
            <a:r>
              <a:rPr lang="en-US" sz="2800" dirty="0" smtClean="0">
                <a:solidFill>
                  <a:srgbClr val="000000"/>
                </a:solidFill>
              </a:rPr>
              <a:t> TC </a:t>
            </a:r>
            <a:r>
              <a:rPr lang="en-US" sz="2800" dirty="0" err="1" smtClean="0">
                <a:solidFill>
                  <a:srgbClr val="000000"/>
                </a:solidFill>
              </a:rPr>
              <a:t>luôn</a:t>
            </a:r>
            <a:r>
              <a:rPr lang="en-US" sz="2800" dirty="0" smtClean="0">
                <a:solidFill>
                  <a:srgbClr val="000000"/>
                </a:solidFill>
              </a:rPr>
              <a:t> </a:t>
            </a:r>
            <a:r>
              <a:rPr lang="en-US" sz="2800" dirty="0" err="1" smtClean="0">
                <a:solidFill>
                  <a:srgbClr val="000000"/>
                </a:solidFill>
              </a:rPr>
              <a:t>luôn</a:t>
            </a:r>
            <a:r>
              <a:rPr lang="en-US" sz="2800" dirty="0" smtClean="0">
                <a:solidFill>
                  <a:srgbClr val="000000"/>
                </a:solidFill>
              </a:rPr>
              <a:t> </a:t>
            </a:r>
            <a:r>
              <a:rPr lang="en-US" sz="2800" dirty="0" err="1" smtClean="0">
                <a:solidFill>
                  <a:srgbClr val="000000"/>
                </a:solidFill>
              </a:rPr>
              <a:t>thầm</a:t>
            </a:r>
            <a:r>
              <a:rPr lang="en-US" sz="2800" dirty="0" smtClean="0">
                <a:solidFill>
                  <a:srgbClr val="000000"/>
                </a:solidFill>
              </a:rPr>
              <a:t> </a:t>
            </a:r>
            <a:r>
              <a:rPr lang="vi-VN" sz="2800" dirty="0" smtClean="0">
                <a:solidFill>
                  <a:srgbClr val="000000"/>
                </a:solidFill>
              </a:rPr>
              <a:t>đánh</a:t>
            </a:r>
            <a:r>
              <a:rPr lang="en-US" sz="2800" dirty="0">
                <a:solidFill>
                  <a:srgbClr val="000000"/>
                </a:solidFill>
              </a:rPr>
              <a:t> </a:t>
            </a:r>
            <a:r>
              <a:rPr lang="en-US" sz="2800" dirty="0" err="1" smtClean="0">
                <a:solidFill>
                  <a:srgbClr val="000000"/>
                </a:solidFill>
              </a:rPr>
              <a:t>giá</a:t>
            </a:r>
            <a:r>
              <a:rPr lang="en-US" sz="2800" dirty="0" smtClean="0">
                <a:solidFill>
                  <a:srgbClr val="000000"/>
                </a:solidFill>
              </a:rPr>
              <a:t> </a:t>
            </a:r>
            <a:r>
              <a:rPr lang="en-US" sz="2800" dirty="0" err="1" smtClean="0">
                <a:solidFill>
                  <a:srgbClr val="000000"/>
                </a:solidFill>
              </a:rPr>
              <a:t>trong</a:t>
            </a:r>
            <a:r>
              <a:rPr lang="en-US" sz="2800" dirty="0" smtClean="0">
                <a:solidFill>
                  <a:srgbClr val="000000"/>
                </a:solidFill>
              </a:rPr>
              <a:t> </a:t>
            </a:r>
            <a:r>
              <a:rPr lang="en-US" sz="2800" dirty="0" err="1" smtClean="0">
                <a:solidFill>
                  <a:srgbClr val="000000"/>
                </a:solidFill>
              </a:rPr>
              <a:t>buổi</a:t>
            </a:r>
            <a:r>
              <a:rPr lang="en-US" sz="2800" dirty="0" smtClean="0">
                <a:solidFill>
                  <a:srgbClr val="000000"/>
                </a:solidFill>
              </a:rPr>
              <a:t> </a:t>
            </a:r>
            <a:r>
              <a:rPr lang="en-US" sz="2800" dirty="0" err="1" smtClean="0">
                <a:solidFill>
                  <a:srgbClr val="000000"/>
                </a:solidFill>
              </a:rPr>
              <a:t>tham</a:t>
            </a:r>
            <a:r>
              <a:rPr lang="en-US" sz="2800" dirty="0" smtClean="0">
                <a:solidFill>
                  <a:srgbClr val="000000"/>
                </a:solidFill>
              </a:rPr>
              <a:t> </a:t>
            </a:r>
            <a:r>
              <a:rPr lang="en-US" sz="2800" dirty="0" err="1" smtClean="0">
                <a:solidFill>
                  <a:srgbClr val="000000"/>
                </a:solidFill>
              </a:rPr>
              <a:t>vấn</a:t>
            </a:r>
            <a:r>
              <a:rPr lang="en-US" sz="2800" dirty="0" smtClean="0">
                <a:solidFill>
                  <a:srgbClr val="000000"/>
                </a:solidFill>
              </a:rPr>
              <a:t>:</a:t>
            </a:r>
            <a:endParaRPr lang="en-US" sz="2800" dirty="0">
              <a:solidFill>
                <a:srgbClr val="000000"/>
              </a:solidFill>
            </a:endParaRPr>
          </a:p>
          <a:p>
            <a:r>
              <a:rPr lang="en-US" i="1" dirty="0" smtClean="0">
                <a:solidFill>
                  <a:srgbClr val="000000"/>
                </a:solidFill>
              </a:rPr>
              <a:t>“TVV </a:t>
            </a:r>
            <a:r>
              <a:rPr lang="en-US" i="1" dirty="0" err="1" smtClean="0">
                <a:solidFill>
                  <a:srgbClr val="000000"/>
                </a:solidFill>
              </a:rPr>
              <a:t>này</a:t>
            </a:r>
            <a:r>
              <a:rPr lang="en-US" i="1" dirty="0" smtClean="0">
                <a:solidFill>
                  <a:srgbClr val="000000"/>
                </a:solidFill>
              </a:rPr>
              <a:t> </a:t>
            </a:r>
            <a:r>
              <a:rPr lang="en-US" i="1" dirty="0" err="1" smtClean="0">
                <a:solidFill>
                  <a:srgbClr val="000000"/>
                </a:solidFill>
              </a:rPr>
              <a:t>có</a:t>
            </a:r>
            <a:r>
              <a:rPr lang="en-US" i="1" dirty="0" smtClean="0">
                <a:solidFill>
                  <a:srgbClr val="000000"/>
                </a:solidFill>
              </a:rPr>
              <a:t> </a:t>
            </a:r>
            <a:r>
              <a:rPr lang="en-US" i="1" dirty="0" err="1">
                <a:solidFill>
                  <a:srgbClr val="000000"/>
                </a:solidFill>
              </a:rPr>
              <a:t>tôn</a:t>
            </a:r>
            <a:r>
              <a:rPr lang="en-US" i="1" dirty="0">
                <a:solidFill>
                  <a:srgbClr val="000000"/>
                </a:solidFill>
              </a:rPr>
              <a:t> </a:t>
            </a:r>
            <a:r>
              <a:rPr lang="en-US" i="1" dirty="0" err="1">
                <a:solidFill>
                  <a:srgbClr val="000000"/>
                </a:solidFill>
              </a:rPr>
              <a:t>trọng</a:t>
            </a:r>
            <a:r>
              <a:rPr lang="en-US" i="1" dirty="0">
                <a:solidFill>
                  <a:srgbClr val="000000"/>
                </a:solidFill>
              </a:rPr>
              <a:t> </a:t>
            </a:r>
            <a:r>
              <a:rPr lang="en-US" i="1" dirty="0" err="1">
                <a:solidFill>
                  <a:srgbClr val="000000"/>
                </a:solidFill>
              </a:rPr>
              <a:t>tôi</a:t>
            </a:r>
            <a:r>
              <a:rPr lang="en-US" i="1" dirty="0">
                <a:solidFill>
                  <a:srgbClr val="000000"/>
                </a:solidFill>
              </a:rPr>
              <a:t> </a:t>
            </a:r>
            <a:r>
              <a:rPr lang="en-US" i="1" dirty="0" err="1">
                <a:solidFill>
                  <a:srgbClr val="000000"/>
                </a:solidFill>
              </a:rPr>
              <a:t>không</a:t>
            </a:r>
            <a:r>
              <a:rPr lang="en-US" i="1" dirty="0">
                <a:solidFill>
                  <a:srgbClr val="000000"/>
                </a:solidFill>
              </a:rPr>
              <a:t>?"</a:t>
            </a:r>
          </a:p>
          <a:p>
            <a:r>
              <a:rPr lang="en-US" i="1" dirty="0">
                <a:solidFill>
                  <a:srgbClr val="000000"/>
                </a:solidFill>
              </a:rPr>
              <a:t>"</a:t>
            </a:r>
            <a:r>
              <a:rPr lang="en-US" i="1" dirty="0" err="1">
                <a:solidFill>
                  <a:srgbClr val="000000"/>
                </a:solidFill>
              </a:rPr>
              <a:t>Họ</a:t>
            </a:r>
            <a:r>
              <a:rPr lang="en-US" i="1" dirty="0">
                <a:solidFill>
                  <a:srgbClr val="000000"/>
                </a:solidFill>
              </a:rPr>
              <a:t> </a:t>
            </a:r>
            <a:r>
              <a:rPr lang="en-US" i="1" dirty="0" err="1">
                <a:solidFill>
                  <a:srgbClr val="000000"/>
                </a:solidFill>
              </a:rPr>
              <a:t>có</a:t>
            </a:r>
            <a:r>
              <a:rPr lang="en-US" i="1" dirty="0">
                <a:solidFill>
                  <a:srgbClr val="000000"/>
                </a:solidFill>
              </a:rPr>
              <a:t> </a:t>
            </a:r>
            <a:r>
              <a:rPr lang="en-US" i="1" dirty="0" err="1">
                <a:solidFill>
                  <a:srgbClr val="000000"/>
                </a:solidFill>
              </a:rPr>
              <a:t>nghe</a:t>
            </a:r>
            <a:r>
              <a:rPr lang="en-US" i="1" dirty="0">
                <a:solidFill>
                  <a:srgbClr val="000000"/>
                </a:solidFill>
              </a:rPr>
              <a:t> </a:t>
            </a:r>
            <a:r>
              <a:rPr lang="en-US" i="1" dirty="0" err="1">
                <a:solidFill>
                  <a:srgbClr val="000000"/>
                </a:solidFill>
              </a:rPr>
              <a:t>và</a:t>
            </a:r>
            <a:r>
              <a:rPr lang="en-US" i="1" dirty="0">
                <a:solidFill>
                  <a:srgbClr val="000000"/>
                </a:solidFill>
              </a:rPr>
              <a:t> </a:t>
            </a:r>
            <a:r>
              <a:rPr lang="en-US" i="1" dirty="0" err="1">
                <a:solidFill>
                  <a:srgbClr val="000000"/>
                </a:solidFill>
              </a:rPr>
              <a:t>hiểu</a:t>
            </a:r>
            <a:r>
              <a:rPr lang="en-US" i="1" dirty="0">
                <a:solidFill>
                  <a:srgbClr val="000000"/>
                </a:solidFill>
              </a:rPr>
              <a:t> </a:t>
            </a:r>
            <a:r>
              <a:rPr lang="en-US" i="1" dirty="0" err="1">
                <a:solidFill>
                  <a:srgbClr val="000000"/>
                </a:solidFill>
              </a:rPr>
              <a:t>tôi</a:t>
            </a:r>
            <a:r>
              <a:rPr lang="en-US" i="1" dirty="0">
                <a:solidFill>
                  <a:srgbClr val="000000"/>
                </a:solidFill>
              </a:rPr>
              <a:t> </a:t>
            </a:r>
            <a:r>
              <a:rPr lang="en-US" i="1" dirty="0" err="1">
                <a:solidFill>
                  <a:srgbClr val="000000"/>
                </a:solidFill>
              </a:rPr>
              <a:t>không</a:t>
            </a:r>
            <a:r>
              <a:rPr lang="en-US" i="1" dirty="0">
                <a:solidFill>
                  <a:srgbClr val="000000"/>
                </a:solidFill>
              </a:rPr>
              <a:t>?</a:t>
            </a:r>
          </a:p>
          <a:p>
            <a:r>
              <a:rPr lang="en-US" i="1" dirty="0">
                <a:solidFill>
                  <a:srgbClr val="000000"/>
                </a:solidFill>
              </a:rPr>
              <a:t>"</a:t>
            </a:r>
            <a:r>
              <a:rPr lang="en-US" i="1" dirty="0" err="1">
                <a:solidFill>
                  <a:srgbClr val="000000"/>
                </a:solidFill>
              </a:rPr>
              <a:t>Tôi</a:t>
            </a:r>
            <a:r>
              <a:rPr lang="en-US" i="1" dirty="0">
                <a:solidFill>
                  <a:srgbClr val="000000"/>
                </a:solidFill>
              </a:rPr>
              <a:t> </a:t>
            </a:r>
            <a:r>
              <a:rPr lang="en-US" i="1" dirty="0" err="1">
                <a:solidFill>
                  <a:srgbClr val="000000"/>
                </a:solidFill>
              </a:rPr>
              <a:t>có</a:t>
            </a:r>
            <a:r>
              <a:rPr lang="en-US" i="1" dirty="0">
                <a:solidFill>
                  <a:srgbClr val="000000"/>
                </a:solidFill>
              </a:rPr>
              <a:t> </a:t>
            </a:r>
            <a:r>
              <a:rPr lang="en-US" i="1" dirty="0" err="1" smtClean="0">
                <a:solidFill>
                  <a:srgbClr val="000000"/>
                </a:solidFill>
              </a:rPr>
              <a:t>thể</a:t>
            </a:r>
            <a:r>
              <a:rPr lang="en-US" i="1" dirty="0" smtClean="0">
                <a:solidFill>
                  <a:srgbClr val="000000"/>
                </a:solidFill>
              </a:rPr>
              <a:t> tin </a:t>
            </a:r>
            <a:r>
              <a:rPr lang="en-US" i="1" dirty="0" err="1">
                <a:solidFill>
                  <a:srgbClr val="000000"/>
                </a:solidFill>
              </a:rPr>
              <a:t>người</a:t>
            </a:r>
            <a:r>
              <a:rPr lang="en-US" i="1" dirty="0">
                <a:solidFill>
                  <a:srgbClr val="000000"/>
                </a:solidFill>
              </a:rPr>
              <a:t> </a:t>
            </a:r>
            <a:r>
              <a:rPr lang="en-US" i="1" dirty="0" err="1" smtClean="0">
                <a:solidFill>
                  <a:srgbClr val="000000"/>
                </a:solidFill>
              </a:rPr>
              <a:t>này</a:t>
            </a:r>
            <a:r>
              <a:rPr lang="en-US" i="1" dirty="0" smtClean="0">
                <a:solidFill>
                  <a:srgbClr val="000000"/>
                </a:solidFill>
              </a:rPr>
              <a:t> </a:t>
            </a:r>
            <a:r>
              <a:rPr lang="vi-VN" i="1" dirty="0">
                <a:solidFill>
                  <a:srgbClr val="000000"/>
                </a:solidFill>
              </a:rPr>
              <a:t>được</a:t>
            </a:r>
            <a:r>
              <a:rPr lang="en-US" i="1" dirty="0" smtClean="0">
                <a:solidFill>
                  <a:srgbClr val="000000"/>
                </a:solidFill>
              </a:rPr>
              <a:t> </a:t>
            </a:r>
            <a:r>
              <a:rPr lang="en-US" i="1" dirty="0" err="1">
                <a:solidFill>
                  <a:srgbClr val="000000"/>
                </a:solidFill>
              </a:rPr>
              <a:t>không</a:t>
            </a:r>
            <a:r>
              <a:rPr lang="en-US" i="1" dirty="0">
                <a:solidFill>
                  <a:srgbClr val="000000"/>
                </a:solidFill>
              </a:rPr>
              <a:t>?"</a:t>
            </a:r>
          </a:p>
          <a:p>
            <a:r>
              <a:rPr lang="en-US" i="1" dirty="0" smtClean="0"/>
              <a:t>“</a:t>
            </a:r>
            <a:r>
              <a:rPr lang="en-US" i="1" dirty="0" err="1" smtClean="0"/>
              <a:t>Họ</a:t>
            </a:r>
            <a:r>
              <a:rPr lang="en-US" i="1" dirty="0" smtClean="0"/>
              <a:t> </a:t>
            </a:r>
            <a:r>
              <a:rPr lang="en-US" i="1" dirty="0" err="1" smtClean="0"/>
              <a:t>có</a:t>
            </a:r>
            <a:r>
              <a:rPr lang="en-US" i="1" dirty="0" smtClean="0"/>
              <a:t> </a:t>
            </a:r>
            <a:r>
              <a:rPr lang="en-US" i="1" dirty="0" err="1" smtClean="0"/>
              <a:t>cho</a:t>
            </a:r>
            <a:r>
              <a:rPr lang="en-US" i="1" dirty="0" smtClean="0"/>
              <a:t> </a:t>
            </a:r>
            <a:r>
              <a:rPr lang="en-US" i="1" dirty="0" err="1" smtClean="0"/>
              <a:t>tôi</a:t>
            </a:r>
            <a:r>
              <a:rPr lang="en-US" i="1" dirty="0" smtClean="0"/>
              <a:t> </a:t>
            </a:r>
            <a:r>
              <a:rPr lang="en-US" i="1" dirty="0" err="1"/>
              <a:t>quyền</a:t>
            </a:r>
            <a:r>
              <a:rPr lang="en-US" i="1" dirty="0"/>
              <a:t> </a:t>
            </a:r>
            <a:r>
              <a:rPr lang="en-US" i="1" dirty="0" err="1" smtClean="0"/>
              <a:t>tự</a:t>
            </a:r>
            <a:r>
              <a:rPr lang="en-US" i="1" dirty="0" smtClean="0"/>
              <a:t> </a:t>
            </a:r>
            <a:r>
              <a:rPr lang="en-US" i="1" dirty="0" err="1" smtClean="0"/>
              <a:t>quyết</a:t>
            </a:r>
            <a:r>
              <a:rPr lang="en-US" i="1" dirty="0" smtClean="0"/>
              <a:t> </a:t>
            </a:r>
            <a:r>
              <a:rPr lang="en-US" i="1" dirty="0" err="1"/>
              <a:t>định</a:t>
            </a:r>
            <a:r>
              <a:rPr lang="en-US" i="1" dirty="0"/>
              <a:t> </a:t>
            </a:r>
            <a:r>
              <a:rPr lang="en-US" i="1" dirty="0" err="1"/>
              <a:t>không</a:t>
            </a:r>
            <a:r>
              <a:rPr lang="en-US" i="1" dirty="0"/>
              <a:t>? </a:t>
            </a:r>
          </a:p>
          <a:p>
            <a:r>
              <a:rPr lang="en-US" i="1" dirty="0"/>
              <a:t>"</a:t>
            </a:r>
            <a:r>
              <a:rPr lang="en-US" i="1" dirty="0" err="1"/>
              <a:t>Họ</a:t>
            </a:r>
            <a:r>
              <a:rPr lang="en-US" i="1" dirty="0"/>
              <a:t> </a:t>
            </a:r>
            <a:r>
              <a:rPr lang="en-US" i="1" dirty="0" err="1"/>
              <a:t>sẽ</a:t>
            </a:r>
            <a:r>
              <a:rPr lang="en-US" i="1" dirty="0"/>
              <a:t> </a:t>
            </a:r>
            <a:r>
              <a:rPr lang="en-US" i="1" dirty="0" err="1"/>
              <a:t>cho</a:t>
            </a:r>
            <a:r>
              <a:rPr lang="en-US" i="1" dirty="0"/>
              <a:t> </a:t>
            </a:r>
            <a:r>
              <a:rPr lang="en-US" i="1" dirty="0" err="1"/>
              <a:t>tôi</a:t>
            </a:r>
            <a:r>
              <a:rPr lang="en-US" i="1" dirty="0"/>
              <a:t> </a:t>
            </a:r>
            <a:r>
              <a:rPr lang="en-US" i="1" dirty="0" err="1"/>
              <a:t>lựa</a:t>
            </a:r>
            <a:r>
              <a:rPr lang="en-US" i="1" dirty="0"/>
              <a:t> </a:t>
            </a:r>
            <a:r>
              <a:rPr lang="en-US" i="1" dirty="0" err="1"/>
              <a:t>chọn</a:t>
            </a:r>
            <a:r>
              <a:rPr lang="en-US" i="1" dirty="0"/>
              <a:t> </a:t>
            </a:r>
            <a:r>
              <a:rPr lang="en-US" i="1" dirty="0" err="1"/>
              <a:t>cách</a:t>
            </a:r>
            <a:r>
              <a:rPr lang="en-US" i="1" dirty="0"/>
              <a:t> </a:t>
            </a:r>
            <a:r>
              <a:rPr lang="en-US" i="1" dirty="0" err="1"/>
              <a:t>thay</a:t>
            </a:r>
            <a:r>
              <a:rPr lang="en-US" i="1" dirty="0"/>
              <a:t> </a:t>
            </a:r>
            <a:r>
              <a:rPr lang="en-US" i="1" dirty="0" err="1"/>
              <a:t>đổi</a:t>
            </a:r>
            <a:r>
              <a:rPr lang="en-US" i="1" dirty="0"/>
              <a:t>, hay </a:t>
            </a:r>
            <a:r>
              <a:rPr lang="en-US" i="1" dirty="0" err="1"/>
              <a:t>bắt</a:t>
            </a:r>
            <a:r>
              <a:rPr lang="en-US" i="1" dirty="0"/>
              <a:t> </a:t>
            </a:r>
            <a:r>
              <a:rPr lang="en-US" i="1" dirty="0" err="1"/>
              <a:t>tôi</a:t>
            </a:r>
            <a:r>
              <a:rPr lang="en-US" i="1" dirty="0"/>
              <a:t> </a:t>
            </a:r>
            <a:r>
              <a:rPr lang="en-US" i="1" dirty="0" err="1"/>
              <a:t>làm</a:t>
            </a:r>
            <a:r>
              <a:rPr lang="en-US" i="1" dirty="0"/>
              <a:t> </a:t>
            </a:r>
            <a:r>
              <a:rPr lang="en-US" i="1" dirty="0" err="1"/>
              <a:t>theo</a:t>
            </a:r>
            <a:r>
              <a:rPr lang="en-US" i="1" dirty="0"/>
              <a:t> ý </a:t>
            </a:r>
            <a:r>
              <a:rPr lang="en-US" i="1" dirty="0" err="1"/>
              <a:t>họ</a:t>
            </a:r>
            <a:r>
              <a:rPr lang="en-US" i="1" dirty="0" smtClean="0"/>
              <a:t>?”</a:t>
            </a:r>
            <a:endParaRPr lang="en-US"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GĐ TIẾP CẬN</a:t>
            </a:r>
            <a:endParaRPr lang="en-US" sz="2800" dirty="0"/>
          </a:p>
        </p:txBody>
      </p:sp>
      <p:sp>
        <p:nvSpPr>
          <p:cNvPr id="3" name="Content Placeholder 2"/>
          <p:cNvSpPr>
            <a:spLocks noGrp="1"/>
          </p:cNvSpPr>
          <p:nvPr>
            <p:ph idx="1"/>
          </p:nvPr>
        </p:nvSpPr>
        <p:spPr>
          <a:xfrm>
            <a:off x="223024" y="1417638"/>
            <a:ext cx="8207298" cy="4983162"/>
          </a:xfrm>
        </p:spPr>
        <p:txBody>
          <a:bodyPr>
            <a:normAutofit/>
          </a:bodyPr>
          <a:lstStyle/>
          <a:p>
            <a:pPr marL="114300" indent="0">
              <a:buNone/>
            </a:pPr>
            <a:r>
              <a:rPr lang="en-US" sz="2800" b="1" u="sng" dirty="0">
                <a:solidFill>
                  <a:srgbClr val="000000"/>
                </a:solidFill>
              </a:rPr>
              <a:t>YẾU TỐ QUAN </a:t>
            </a:r>
            <a:r>
              <a:rPr lang="en-US" sz="2800" b="1" u="sng" dirty="0" smtClean="0">
                <a:solidFill>
                  <a:srgbClr val="000000"/>
                </a:solidFill>
              </a:rPr>
              <a:t>TRỌNG</a:t>
            </a:r>
          </a:p>
          <a:p>
            <a:pPr marL="114300" indent="0">
              <a:buNone/>
            </a:pPr>
            <a:r>
              <a:rPr lang="en-US" sz="2800" dirty="0" smtClean="0">
                <a:solidFill>
                  <a:srgbClr val="000000"/>
                </a:solidFill>
              </a:rPr>
              <a:t> TTV </a:t>
            </a:r>
            <a:r>
              <a:rPr lang="en-US" sz="2800" dirty="0" err="1" smtClean="0">
                <a:solidFill>
                  <a:srgbClr val="000000"/>
                </a:solidFill>
              </a:rPr>
              <a:t>cần</a:t>
            </a:r>
            <a:r>
              <a:rPr lang="en-US" sz="2800" dirty="0" smtClean="0">
                <a:solidFill>
                  <a:srgbClr val="000000"/>
                </a:solidFill>
              </a:rPr>
              <a:t> </a:t>
            </a:r>
            <a:r>
              <a:rPr lang="en-US" sz="2800" dirty="0" err="1" smtClean="0">
                <a:solidFill>
                  <a:srgbClr val="000000"/>
                </a:solidFill>
              </a:rPr>
              <a:t>tìm</a:t>
            </a:r>
            <a:r>
              <a:rPr lang="en-US" sz="2800" dirty="0" smtClean="0">
                <a:solidFill>
                  <a:srgbClr val="000000"/>
                </a:solidFill>
              </a:rPr>
              <a:t> </a:t>
            </a:r>
            <a:r>
              <a:rPr lang="en-US" sz="2800" dirty="0" err="1" smtClean="0">
                <a:solidFill>
                  <a:srgbClr val="000000"/>
                </a:solidFill>
              </a:rPr>
              <a:t>hiểu</a:t>
            </a:r>
            <a:r>
              <a:rPr lang="en-US" sz="2800" dirty="0">
                <a:solidFill>
                  <a:srgbClr val="000000"/>
                </a:solidFill>
              </a:rPr>
              <a:t> </a:t>
            </a:r>
            <a:r>
              <a:rPr lang="en-US" sz="2800" dirty="0" err="1">
                <a:solidFill>
                  <a:srgbClr val="000000"/>
                </a:solidFill>
              </a:rPr>
              <a:t>về</a:t>
            </a:r>
            <a:r>
              <a:rPr lang="en-US" sz="2800" dirty="0">
                <a:solidFill>
                  <a:srgbClr val="000000"/>
                </a:solidFill>
              </a:rPr>
              <a:t> </a:t>
            </a:r>
            <a:r>
              <a:rPr lang="en-US" sz="2800" dirty="0" smtClean="0">
                <a:solidFill>
                  <a:srgbClr val="000000"/>
                </a:solidFill>
              </a:rPr>
              <a:t>TC:</a:t>
            </a:r>
          </a:p>
          <a:p>
            <a:pPr marL="114300" indent="0">
              <a:buNone/>
            </a:pPr>
            <a:endParaRPr lang="en-US" sz="1300" dirty="0">
              <a:solidFill>
                <a:srgbClr val="000000"/>
              </a:solidFill>
            </a:endParaRPr>
          </a:p>
          <a:p>
            <a:pPr marL="571500" indent="-457200">
              <a:buFont typeface="+mj-lt"/>
              <a:buAutoNum type="arabicPeriod"/>
            </a:pPr>
            <a:r>
              <a:rPr lang="en-US" u="sng" dirty="0" err="1" smtClean="0">
                <a:solidFill>
                  <a:srgbClr val="000000"/>
                </a:solidFill>
              </a:rPr>
              <a:t>Mong</a:t>
            </a:r>
            <a:r>
              <a:rPr lang="en-US" u="sng" dirty="0" smtClean="0">
                <a:solidFill>
                  <a:srgbClr val="000000"/>
                </a:solidFill>
              </a:rPr>
              <a:t> </a:t>
            </a:r>
            <a:r>
              <a:rPr lang="en-US" u="sng" dirty="0" err="1" smtClean="0">
                <a:solidFill>
                  <a:srgbClr val="000000"/>
                </a:solidFill>
              </a:rPr>
              <a:t>muốn</a:t>
            </a:r>
            <a:r>
              <a:rPr lang="en-US" u="sng" dirty="0" smtClean="0">
                <a:solidFill>
                  <a:srgbClr val="000000"/>
                </a:solidFill>
              </a:rPr>
              <a:t>/</a:t>
            </a:r>
            <a:r>
              <a:rPr lang="en-US" u="sng" dirty="0" err="1" smtClean="0">
                <a:solidFill>
                  <a:srgbClr val="000000"/>
                </a:solidFill>
              </a:rPr>
              <a:t>mục</a:t>
            </a:r>
            <a:r>
              <a:rPr lang="en-US" u="sng" dirty="0" smtClean="0">
                <a:solidFill>
                  <a:srgbClr val="000000"/>
                </a:solidFill>
              </a:rPr>
              <a:t> </a:t>
            </a:r>
            <a:r>
              <a:rPr lang="en-US" u="sng" dirty="0" err="1" smtClean="0">
                <a:solidFill>
                  <a:srgbClr val="000000"/>
                </a:solidFill>
              </a:rPr>
              <a:t>tiêu</a:t>
            </a:r>
            <a:r>
              <a:rPr lang="en-US" dirty="0">
                <a:solidFill>
                  <a:srgbClr val="000000"/>
                </a:solidFill>
              </a:rPr>
              <a:t>:</a:t>
            </a:r>
            <a:r>
              <a:rPr lang="en-US" dirty="0" smtClean="0">
                <a:solidFill>
                  <a:srgbClr val="000000"/>
                </a:solidFill>
              </a:rPr>
              <a:t> </a:t>
            </a:r>
            <a:r>
              <a:rPr lang="en-US" dirty="0">
                <a:solidFill>
                  <a:srgbClr val="000000"/>
                </a:solidFill>
              </a:rPr>
              <a:t>TC </a:t>
            </a:r>
            <a:r>
              <a:rPr lang="en-US" dirty="0" err="1">
                <a:solidFill>
                  <a:srgbClr val="000000"/>
                </a:solidFill>
              </a:rPr>
              <a:t>muốn</a:t>
            </a:r>
            <a:r>
              <a:rPr lang="en-US" dirty="0">
                <a:solidFill>
                  <a:srgbClr val="000000"/>
                </a:solidFill>
              </a:rPr>
              <a:t> </a:t>
            </a:r>
            <a:r>
              <a:rPr lang="en-US" dirty="0" err="1">
                <a:solidFill>
                  <a:srgbClr val="000000"/>
                </a:solidFill>
              </a:rPr>
              <a:t>gì</a:t>
            </a:r>
            <a:r>
              <a:rPr lang="en-US" dirty="0">
                <a:solidFill>
                  <a:srgbClr val="000000"/>
                </a:solidFill>
              </a:rPr>
              <a:t> hay </a:t>
            </a:r>
            <a:r>
              <a:rPr lang="en-US" dirty="0" err="1">
                <a:solidFill>
                  <a:srgbClr val="000000"/>
                </a:solidFill>
              </a:rPr>
              <a:t>hy</a:t>
            </a:r>
            <a:r>
              <a:rPr lang="en-US" dirty="0">
                <a:solidFill>
                  <a:srgbClr val="000000"/>
                </a:solidFill>
              </a:rPr>
              <a:t> </a:t>
            </a:r>
            <a:r>
              <a:rPr lang="en-US" dirty="0" err="1">
                <a:solidFill>
                  <a:srgbClr val="000000"/>
                </a:solidFill>
              </a:rPr>
              <a:t>vọng</a:t>
            </a:r>
            <a:r>
              <a:rPr lang="en-US" dirty="0">
                <a:solidFill>
                  <a:srgbClr val="000000"/>
                </a:solidFill>
              </a:rPr>
              <a:t> </a:t>
            </a:r>
            <a:r>
              <a:rPr lang="en-US" dirty="0" err="1">
                <a:solidFill>
                  <a:srgbClr val="000000"/>
                </a:solidFill>
              </a:rPr>
              <a:t>gì</a:t>
            </a:r>
            <a:r>
              <a:rPr lang="en-US" dirty="0">
                <a:solidFill>
                  <a:srgbClr val="000000"/>
                </a:solidFill>
              </a:rPr>
              <a:t> </a:t>
            </a:r>
            <a:r>
              <a:rPr lang="en-US" dirty="0" err="1">
                <a:solidFill>
                  <a:srgbClr val="000000"/>
                </a:solidFill>
              </a:rPr>
              <a:t>khi</a:t>
            </a:r>
            <a:r>
              <a:rPr lang="en-US" dirty="0">
                <a:solidFill>
                  <a:srgbClr val="000000"/>
                </a:solidFill>
              </a:rPr>
              <a:t> </a:t>
            </a:r>
            <a:r>
              <a:rPr lang="en-US" dirty="0" err="1">
                <a:solidFill>
                  <a:srgbClr val="000000"/>
                </a:solidFill>
              </a:rPr>
              <a:t>đến</a:t>
            </a:r>
            <a:r>
              <a:rPr lang="en-US" dirty="0">
                <a:solidFill>
                  <a:srgbClr val="000000"/>
                </a:solidFill>
              </a:rPr>
              <a:t> </a:t>
            </a:r>
            <a:r>
              <a:rPr lang="en-US" dirty="0" err="1">
                <a:solidFill>
                  <a:srgbClr val="000000"/>
                </a:solidFill>
              </a:rPr>
              <a:t>đây</a:t>
            </a:r>
            <a:r>
              <a:rPr lang="en-US" dirty="0">
                <a:solidFill>
                  <a:srgbClr val="000000"/>
                </a:solidFill>
              </a:rPr>
              <a:t>? </a:t>
            </a:r>
          </a:p>
          <a:p>
            <a:pPr marL="571500" indent="-457200">
              <a:buFont typeface="+mj-lt"/>
              <a:buAutoNum type="arabicPeriod"/>
            </a:pPr>
            <a:r>
              <a:rPr lang="en-US" u="sng" dirty="0" err="1" smtClean="0">
                <a:solidFill>
                  <a:srgbClr val="000000"/>
                </a:solidFill>
              </a:rPr>
              <a:t>Tầm</a:t>
            </a:r>
            <a:r>
              <a:rPr lang="en-US" u="sng" dirty="0" smtClean="0">
                <a:solidFill>
                  <a:srgbClr val="000000"/>
                </a:solidFill>
              </a:rPr>
              <a:t> </a:t>
            </a:r>
            <a:r>
              <a:rPr lang="en-US" u="sng" dirty="0" err="1">
                <a:solidFill>
                  <a:srgbClr val="000000"/>
                </a:solidFill>
              </a:rPr>
              <a:t>quan</a:t>
            </a:r>
            <a:r>
              <a:rPr lang="en-US" u="sng" dirty="0">
                <a:solidFill>
                  <a:srgbClr val="000000"/>
                </a:solidFill>
              </a:rPr>
              <a:t> </a:t>
            </a:r>
            <a:r>
              <a:rPr lang="en-US" u="sng" dirty="0" err="1" smtClean="0">
                <a:solidFill>
                  <a:srgbClr val="000000"/>
                </a:solidFill>
              </a:rPr>
              <a:t>trọng</a:t>
            </a:r>
            <a:r>
              <a:rPr lang="en-US" dirty="0">
                <a:solidFill>
                  <a:srgbClr val="000000"/>
                </a:solidFill>
              </a:rPr>
              <a:t>:</a:t>
            </a:r>
            <a:r>
              <a:rPr lang="en-US" dirty="0" smtClean="0">
                <a:solidFill>
                  <a:srgbClr val="000000"/>
                </a:solidFill>
              </a:rPr>
              <a:t> </a:t>
            </a:r>
            <a:r>
              <a:rPr lang="en-US" dirty="0" err="1">
                <a:solidFill>
                  <a:srgbClr val="000000"/>
                </a:solidFill>
              </a:rPr>
              <a:t>Tầm</a:t>
            </a:r>
            <a:r>
              <a:rPr lang="en-US" dirty="0">
                <a:solidFill>
                  <a:srgbClr val="000000"/>
                </a:solidFill>
              </a:rPr>
              <a:t> </a:t>
            </a:r>
            <a:r>
              <a:rPr lang="en-US" dirty="0" err="1">
                <a:solidFill>
                  <a:srgbClr val="000000"/>
                </a:solidFill>
              </a:rPr>
              <a:t>quan</a:t>
            </a:r>
            <a:r>
              <a:rPr lang="en-US" dirty="0">
                <a:solidFill>
                  <a:srgbClr val="000000"/>
                </a:solidFill>
              </a:rPr>
              <a:t> </a:t>
            </a:r>
            <a:r>
              <a:rPr lang="en-US" dirty="0" err="1">
                <a:solidFill>
                  <a:srgbClr val="000000"/>
                </a:solidFill>
              </a:rPr>
              <a:t>trọng</a:t>
            </a:r>
            <a:r>
              <a:rPr lang="en-US" dirty="0">
                <a:solidFill>
                  <a:srgbClr val="000000"/>
                </a:solidFill>
              </a:rPr>
              <a:t> </a:t>
            </a:r>
            <a:r>
              <a:rPr lang="en-US" dirty="0" err="1">
                <a:solidFill>
                  <a:srgbClr val="000000"/>
                </a:solidFill>
              </a:rPr>
              <a:t>của</a:t>
            </a:r>
            <a:r>
              <a:rPr lang="en-US" dirty="0">
                <a:solidFill>
                  <a:srgbClr val="000000"/>
                </a:solidFill>
              </a:rPr>
              <a:t> </a:t>
            </a:r>
            <a:r>
              <a:rPr lang="en-US" dirty="0" err="1">
                <a:solidFill>
                  <a:srgbClr val="000000"/>
                </a:solidFill>
              </a:rPr>
              <a:t>những</a:t>
            </a:r>
            <a:r>
              <a:rPr lang="en-US" dirty="0">
                <a:solidFill>
                  <a:srgbClr val="000000"/>
                </a:solidFill>
              </a:rPr>
              <a:t> </a:t>
            </a:r>
            <a:r>
              <a:rPr lang="en-US" dirty="0" err="1">
                <a:solidFill>
                  <a:srgbClr val="000000"/>
                </a:solidFill>
              </a:rPr>
              <a:t>gì</a:t>
            </a:r>
            <a:r>
              <a:rPr lang="en-US" dirty="0">
                <a:solidFill>
                  <a:srgbClr val="000000"/>
                </a:solidFill>
              </a:rPr>
              <a:t> TC </a:t>
            </a:r>
            <a:r>
              <a:rPr lang="en-US" dirty="0" err="1">
                <a:solidFill>
                  <a:srgbClr val="000000"/>
                </a:solidFill>
              </a:rPr>
              <a:t>đang</a:t>
            </a:r>
            <a:r>
              <a:rPr lang="en-US" dirty="0">
                <a:solidFill>
                  <a:srgbClr val="000000"/>
                </a:solidFill>
              </a:rPr>
              <a:t> </a:t>
            </a:r>
            <a:r>
              <a:rPr lang="en-US" dirty="0" err="1">
                <a:solidFill>
                  <a:srgbClr val="000000"/>
                </a:solidFill>
              </a:rPr>
              <a:t>tìm</a:t>
            </a:r>
            <a:r>
              <a:rPr lang="en-US" dirty="0">
                <a:solidFill>
                  <a:srgbClr val="000000"/>
                </a:solidFill>
              </a:rPr>
              <a:t> </a:t>
            </a:r>
            <a:r>
              <a:rPr lang="en-US" dirty="0" err="1">
                <a:solidFill>
                  <a:srgbClr val="000000"/>
                </a:solidFill>
              </a:rPr>
              <a:t>kiếm</a:t>
            </a:r>
            <a:r>
              <a:rPr lang="en-US" dirty="0">
                <a:solidFill>
                  <a:srgbClr val="000000"/>
                </a:solidFill>
              </a:rPr>
              <a:t>? </a:t>
            </a:r>
            <a:r>
              <a:rPr lang="en-US" dirty="0" err="1">
                <a:solidFill>
                  <a:srgbClr val="000000"/>
                </a:solidFill>
              </a:rPr>
              <a:t>Ưu</a:t>
            </a:r>
            <a:r>
              <a:rPr lang="en-US" dirty="0">
                <a:solidFill>
                  <a:srgbClr val="000000"/>
                </a:solidFill>
              </a:rPr>
              <a:t> </a:t>
            </a:r>
            <a:r>
              <a:rPr lang="en-US" dirty="0" err="1">
                <a:solidFill>
                  <a:srgbClr val="000000"/>
                </a:solidFill>
              </a:rPr>
              <a:t>tiên</a:t>
            </a:r>
            <a:r>
              <a:rPr lang="en-US" dirty="0">
                <a:solidFill>
                  <a:srgbClr val="000000"/>
                </a:solidFill>
              </a:rPr>
              <a:t> </a:t>
            </a:r>
            <a:r>
              <a:rPr lang="en-US" dirty="0" err="1">
                <a:solidFill>
                  <a:srgbClr val="000000"/>
                </a:solidFill>
              </a:rPr>
              <a:t>thế</a:t>
            </a:r>
            <a:r>
              <a:rPr lang="en-US" dirty="0">
                <a:solidFill>
                  <a:srgbClr val="000000"/>
                </a:solidFill>
              </a:rPr>
              <a:t> </a:t>
            </a:r>
            <a:r>
              <a:rPr lang="en-US" dirty="0" err="1">
                <a:solidFill>
                  <a:srgbClr val="000000"/>
                </a:solidFill>
              </a:rPr>
              <a:t>nào</a:t>
            </a:r>
            <a:r>
              <a:rPr lang="en-US" dirty="0">
                <a:solidFill>
                  <a:srgbClr val="000000"/>
                </a:solidFill>
              </a:rPr>
              <a:t> </a:t>
            </a:r>
            <a:r>
              <a:rPr lang="en-US" dirty="0" err="1">
                <a:solidFill>
                  <a:srgbClr val="000000"/>
                </a:solidFill>
              </a:rPr>
              <a:t>trong</a:t>
            </a:r>
            <a:r>
              <a:rPr lang="en-US" dirty="0">
                <a:solidFill>
                  <a:srgbClr val="000000"/>
                </a:solidFill>
              </a:rPr>
              <a:t> </a:t>
            </a:r>
            <a:r>
              <a:rPr lang="en-US" dirty="0" err="1">
                <a:solidFill>
                  <a:srgbClr val="000000"/>
                </a:solidFill>
              </a:rPr>
              <a:t>đời</a:t>
            </a:r>
            <a:r>
              <a:rPr lang="en-US" dirty="0">
                <a:solidFill>
                  <a:srgbClr val="000000"/>
                </a:solidFill>
              </a:rPr>
              <a:t> TC?</a:t>
            </a:r>
          </a:p>
          <a:p>
            <a:pPr marL="571500" indent="-457200">
              <a:buFont typeface="+mj-lt"/>
              <a:buAutoNum type="arabicPeriod"/>
            </a:pPr>
            <a:r>
              <a:rPr lang="en-US" u="sng" dirty="0" err="1" smtClean="0">
                <a:solidFill>
                  <a:srgbClr val="000000"/>
                </a:solidFill>
              </a:rPr>
              <a:t>Tích</a:t>
            </a:r>
            <a:r>
              <a:rPr lang="en-US" u="sng" dirty="0" smtClean="0">
                <a:solidFill>
                  <a:srgbClr val="000000"/>
                </a:solidFill>
              </a:rPr>
              <a:t> </a:t>
            </a:r>
            <a:r>
              <a:rPr lang="en-US" u="sng" dirty="0" err="1" smtClean="0">
                <a:solidFill>
                  <a:srgbClr val="000000"/>
                </a:solidFill>
              </a:rPr>
              <a:t>cực</a:t>
            </a:r>
            <a:r>
              <a:rPr lang="en-US" dirty="0">
                <a:solidFill>
                  <a:srgbClr val="000000"/>
                </a:solidFill>
              </a:rPr>
              <a:t>:</a:t>
            </a:r>
            <a:r>
              <a:rPr lang="en-US" dirty="0" smtClean="0">
                <a:solidFill>
                  <a:srgbClr val="000000"/>
                </a:solidFill>
              </a:rPr>
              <a:t> </a:t>
            </a:r>
            <a:r>
              <a:rPr lang="en-US" dirty="0">
                <a:solidFill>
                  <a:srgbClr val="000000"/>
                </a:solidFill>
              </a:rPr>
              <a:t>TC </a:t>
            </a:r>
            <a:r>
              <a:rPr lang="en-US" dirty="0" err="1">
                <a:solidFill>
                  <a:srgbClr val="000000"/>
                </a:solidFill>
              </a:rPr>
              <a:t>có</a:t>
            </a:r>
            <a:r>
              <a:rPr lang="en-US" dirty="0">
                <a:solidFill>
                  <a:srgbClr val="000000"/>
                </a:solidFill>
              </a:rPr>
              <a:t> </a:t>
            </a:r>
            <a:r>
              <a:rPr lang="en-US" dirty="0" err="1">
                <a:solidFill>
                  <a:srgbClr val="000000"/>
                </a:solidFill>
              </a:rPr>
              <a:t>cảm</a:t>
            </a:r>
            <a:r>
              <a:rPr lang="en-US" dirty="0">
                <a:solidFill>
                  <a:srgbClr val="000000"/>
                </a:solidFill>
              </a:rPr>
              <a:t> </a:t>
            </a:r>
            <a:r>
              <a:rPr lang="en-US" dirty="0" err="1">
                <a:solidFill>
                  <a:srgbClr val="000000"/>
                </a:solidFill>
              </a:rPr>
              <a:t>thấy</a:t>
            </a:r>
            <a:r>
              <a:rPr lang="en-US" dirty="0">
                <a:solidFill>
                  <a:srgbClr val="000000"/>
                </a:solidFill>
              </a:rPr>
              <a:t> </a:t>
            </a:r>
            <a:r>
              <a:rPr lang="en-US" dirty="0" err="1">
                <a:solidFill>
                  <a:srgbClr val="000000"/>
                </a:solidFill>
              </a:rPr>
              <a:t>thoải</a:t>
            </a:r>
            <a:r>
              <a:rPr lang="en-US" dirty="0">
                <a:solidFill>
                  <a:srgbClr val="000000"/>
                </a:solidFill>
              </a:rPr>
              <a:t> </a:t>
            </a:r>
            <a:r>
              <a:rPr lang="en-US" dirty="0" err="1">
                <a:solidFill>
                  <a:srgbClr val="000000"/>
                </a:solidFill>
              </a:rPr>
              <a:t>mái</a:t>
            </a:r>
            <a:r>
              <a:rPr lang="en-US" dirty="0">
                <a:solidFill>
                  <a:srgbClr val="000000"/>
                </a:solidFill>
              </a:rPr>
              <a:t> </a:t>
            </a:r>
            <a:r>
              <a:rPr lang="en-US" dirty="0" err="1">
                <a:solidFill>
                  <a:srgbClr val="000000"/>
                </a:solidFill>
              </a:rPr>
              <a:t>khi</a:t>
            </a:r>
            <a:r>
              <a:rPr lang="en-US" dirty="0">
                <a:solidFill>
                  <a:srgbClr val="000000"/>
                </a:solidFill>
              </a:rPr>
              <a:t> </a:t>
            </a:r>
            <a:r>
              <a:rPr lang="en-US" dirty="0" err="1">
                <a:solidFill>
                  <a:srgbClr val="000000"/>
                </a:solidFill>
              </a:rPr>
              <a:t>tham</a:t>
            </a:r>
            <a:r>
              <a:rPr lang="en-US" dirty="0">
                <a:solidFill>
                  <a:srgbClr val="000000"/>
                </a:solidFill>
              </a:rPr>
              <a:t> </a:t>
            </a:r>
            <a:r>
              <a:rPr lang="en-US" dirty="0" err="1">
                <a:solidFill>
                  <a:srgbClr val="000000"/>
                </a:solidFill>
              </a:rPr>
              <a:t>vấn</a:t>
            </a:r>
            <a:r>
              <a:rPr lang="en-US" dirty="0">
                <a:solidFill>
                  <a:srgbClr val="000000"/>
                </a:solidFill>
              </a:rPr>
              <a:t>? TC </a:t>
            </a:r>
            <a:r>
              <a:rPr lang="en-US" dirty="0" err="1">
                <a:solidFill>
                  <a:srgbClr val="000000"/>
                </a:solidFill>
              </a:rPr>
              <a:t>có</a:t>
            </a:r>
            <a:r>
              <a:rPr lang="en-US" dirty="0">
                <a:solidFill>
                  <a:srgbClr val="000000"/>
                </a:solidFill>
              </a:rPr>
              <a:t> </a:t>
            </a:r>
            <a:r>
              <a:rPr lang="en-US" dirty="0" err="1">
                <a:solidFill>
                  <a:srgbClr val="000000"/>
                </a:solidFill>
              </a:rPr>
              <a:t>cảm</a:t>
            </a:r>
            <a:r>
              <a:rPr lang="en-US" dirty="0">
                <a:solidFill>
                  <a:srgbClr val="000000"/>
                </a:solidFill>
              </a:rPr>
              <a:t> </a:t>
            </a:r>
            <a:r>
              <a:rPr lang="en-US" dirty="0" err="1">
                <a:solidFill>
                  <a:srgbClr val="000000"/>
                </a:solidFill>
              </a:rPr>
              <a:t>thấy</a:t>
            </a:r>
            <a:r>
              <a:rPr lang="en-US" dirty="0">
                <a:solidFill>
                  <a:srgbClr val="000000"/>
                </a:solidFill>
              </a:rPr>
              <a:t> </a:t>
            </a:r>
            <a:r>
              <a:rPr lang="en-US" dirty="0" err="1">
                <a:solidFill>
                  <a:srgbClr val="000000"/>
                </a:solidFill>
              </a:rPr>
              <a:t>được</a:t>
            </a:r>
            <a:r>
              <a:rPr lang="en-US" dirty="0">
                <a:solidFill>
                  <a:srgbClr val="000000"/>
                </a:solidFill>
              </a:rPr>
              <a:t> </a:t>
            </a:r>
            <a:r>
              <a:rPr lang="en-US" dirty="0" err="1">
                <a:solidFill>
                  <a:srgbClr val="000000"/>
                </a:solidFill>
              </a:rPr>
              <a:t>chào</a:t>
            </a:r>
            <a:r>
              <a:rPr lang="en-US" dirty="0">
                <a:solidFill>
                  <a:srgbClr val="000000"/>
                </a:solidFill>
              </a:rPr>
              <a:t> </a:t>
            </a:r>
            <a:r>
              <a:rPr lang="en-US" dirty="0" err="1">
                <a:solidFill>
                  <a:srgbClr val="000000"/>
                </a:solidFill>
              </a:rPr>
              <a:t>đón</a:t>
            </a:r>
            <a:r>
              <a:rPr lang="en-US" dirty="0">
                <a:solidFill>
                  <a:srgbClr val="000000"/>
                </a:solidFill>
              </a:rPr>
              <a:t> </a:t>
            </a:r>
            <a:r>
              <a:rPr lang="en-US" dirty="0" err="1">
                <a:solidFill>
                  <a:srgbClr val="000000"/>
                </a:solidFill>
              </a:rPr>
              <a:t>nồng</a:t>
            </a:r>
            <a:r>
              <a:rPr lang="en-US" dirty="0">
                <a:solidFill>
                  <a:srgbClr val="000000"/>
                </a:solidFill>
              </a:rPr>
              <a:t> </a:t>
            </a:r>
            <a:r>
              <a:rPr lang="en-US" dirty="0" err="1">
                <a:solidFill>
                  <a:srgbClr val="000000"/>
                </a:solidFill>
              </a:rPr>
              <a:t>nhiệt</a:t>
            </a:r>
            <a:r>
              <a:rPr lang="en-US" dirty="0">
                <a:solidFill>
                  <a:srgbClr val="000000"/>
                </a:solidFill>
              </a:rPr>
              <a:t>, </a:t>
            </a:r>
            <a:r>
              <a:rPr lang="en-US" dirty="0" err="1">
                <a:solidFill>
                  <a:srgbClr val="000000"/>
                </a:solidFill>
              </a:rPr>
              <a:t>thân</a:t>
            </a:r>
            <a:r>
              <a:rPr lang="en-US" dirty="0">
                <a:solidFill>
                  <a:srgbClr val="000000"/>
                </a:solidFill>
              </a:rPr>
              <a:t> </a:t>
            </a:r>
            <a:r>
              <a:rPr lang="en-US" dirty="0" err="1">
                <a:solidFill>
                  <a:srgbClr val="000000"/>
                </a:solidFill>
              </a:rPr>
              <a:t>thiện</a:t>
            </a:r>
            <a:r>
              <a:rPr lang="en-US" dirty="0">
                <a:solidFill>
                  <a:srgbClr val="000000"/>
                </a:solidFill>
              </a:rPr>
              <a:t> </a:t>
            </a:r>
            <a:r>
              <a:rPr lang="en-US" dirty="0" err="1">
                <a:solidFill>
                  <a:srgbClr val="000000"/>
                </a:solidFill>
              </a:rPr>
              <a:t>và</a:t>
            </a:r>
            <a:r>
              <a:rPr lang="en-US" dirty="0">
                <a:solidFill>
                  <a:srgbClr val="000000"/>
                </a:solidFill>
              </a:rPr>
              <a:t> </a:t>
            </a:r>
            <a:r>
              <a:rPr lang="en-US" dirty="0" err="1">
                <a:solidFill>
                  <a:srgbClr val="000000"/>
                </a:solidFill>
              </a:rPr>
              <a:t>được</a:t>
            </a:r>
            <a:r>
              <a:rPr lang="en-US" dirty="0">
                <a:solidFill>
                  <a:srgbClr val="000000"/>
                </a:solidFill>
              </a:rPr>
              <a:t> </a:t>
            </a:r>
            <a:r>
              <a:rPr lang="en-US" dirty="0" err="1">
                <a:solidFill>
                  <a:srgbClr val="000000"/>
                </a:solidFill>
              </a:rPr>
              <a:t>tôn</a:t>
            </a:r>
            <a:r>
              <a:rPr lang="en-US" dirty="0">
                <a:solidFill>
                  <a:srgbClr val="000000"/>
                </a:solidFill>
              </a:rPr>
              <a:t> </a:t>
            </a:r>
            <a:r>
              <a:rPr lang="en-US" dirty="0" err="1">
                <a:solidFill>
                  <a:srgbClr val="000000"/>
                </a:solidFill>
              </a:rPr>
              <a:t>trọng</a:t>
            </a:r>
            <a:r>
              <a:rPr lang="en-US" dirty="0">
                <a:solidFill>
                  <a:srgbClr val="000000"/>
                </a:solidFill>
              </a:rPr>
              <a:t>?</a:t>
            </a:r>
          </a:p>
          <a:p>
            <a:pPr marL="571500" indent="-457200">
              <a:buFont typeface="+mj-lt"/>
              <a:buAutoNum type="arabicPeriod"/>
            </a:pPr>
            <a:r>
              <a:rPr lang="en-US" u="sng" dirty="0" err="1" smtClean="0">
                <a:solidFill>
                  <a:srgbClr val="000000"/>
                </a:solidFill>
              </a:rPr>
              <a:t>Kỳ</a:t>
            </a:r>
            <a:r>
              <a:rPr lang="en-US" u="sng" dirty="0" smtClean="0">
                <a:solidFill>
                  <a:srgbClr val="000000"/>
                </a:solidFill>
              </a:rPr>
              <a:t> </a:t>
            </a:r>
            <a:r>
              <a:rPr lang="en-US" u="sng" dirty="0" err="1" smtClean="0">
                <a:solidFill>
                  <a:srgbClr val="000000"/>
                </a:solidFill>
              </a:rPr>
              <a:t>vọng</a:t>
            </a:r>
            <a:r>
              <a:rPr lang="en-US" dirty="0">
                <a:solidFill>
                  <a:srgbClr val="000000"/>
                </a:solidFill>
              </a:rPr>
              <a:t>. </a:t>
            </a:r>
            <a:r>
              <a:rPr lang="en-US" dirty="0" err="1">
                <a:solidFill>
                  <a:srgbClr val="000000"/>
                </a:solidFill>
              </a:rPr>
              <a:t>Buổi</a:t>
            </a:r>
            <a:r>
              <a:rPr lang="en-US" dirty="0">
                <a:solidFill>
                  <a:srgbClr val="000000"/>
                </a:solidFill>
              </a:rPr>
              <a:t> </a:t>
            </a:r>
            <a:r>
              <a:rPr lang="en-US" dirty="0" err="1">
                <a:solidFill>
                  <a:srgbClr val="000000"/>
                </a:solidFill>
              </a:rPr>
              <a:t>tham</a:t>
            </a:r>
            <a:r>
              <a:rPr lang="en-US" dirty="0">
                <a:solidFill>
                  <a:srgbClr val="000000"/>
                </a:solidFill>
              </a:rPr>
              <a:t> </a:t>
            </a:r>
            <a:r>
              <a:rPr lang="en-US" dirty="0" err="1">
                <a:solidFill>
                  <a:srgbClr val="000000"/>
                </a:solidFill>
              </a:rPr>
              <a:t>vấn</a:t>
            </a:r>
            <a:r>
              <a:rPr lang="en-US" dirty="0">
                <a:solidFill>
                  <a:srgbClr val="000000"/>
                </a:solidFill>
              </a:rPr>
              <a:t> </a:t>
            </a:r>
            <a:r>
              <a:rPr lang="en-US" dirty="0" err="1">
                <a:solidFill>
                  <a:srgbClr val="000000"/>
                </a:solidFill>
              </a:rPr>
              <a:t>có</a:t>
            </a:r>
            <a:r>
              <a:rPr lang="en-US" dirty="0">
                <a:solidFill>
                  <a:srgbClr val="000000"/>
                </a:solidFill>
              </a:rPr>
              <a:t> </a:t>
            </a:r>
            <a:r>
              <a:rPr lang="en-US" dirty="0" err="1">
                <a:solidFill>
                  <a:srgbClr val="000000"/>
                </a:solidFill>
              </a:rPr>
              <a:t>đạt</a:t>
            </a:r>
            <a:r>
              <a:rPr lang="en-US" dirty="0">
                <a:solidFill>
                  <a:srgbClr val="000000"/>
                </a:solidFill>
              </a:rPr>
              <a:t> </a:t>
            </a:r>
            <a:r>
              <a:rPr lang="en-US" dirty="0" err="1">
                <a:solidFill>
                  <a:srgbClr val="000000"/>
                </a:solidFill>
              </a:rPr>
              <a:t>được</a:t>
            </a:r>
            <a:r>
              <a:rPr lang="en-US" dirty="0">
                <a:solidFill>
                  <a:srgbClr val="000000"/>
                </a:solidFill>
              </a:rPr>
              <a:t> hay </a:t>
            </a:r>
            <a:r>
              <a:rPr lang="en-US" dirty="0" err="1">
                <a:solidFill>
                  <a:srgbClr val="000000"/>
                </a:solidFill>
              </a:rPr>
              <a:t>vượt</a:t>
            </a:r>
            <a:r>
              <a:rPr lang="en-US" dirty="0">
                <a:solidFill>
                  <a:srgbClr val="000000"/>
                </a:solidFill>
              </a:rPr>
              <a:t> qua </a:t>
            </a:r>
            <a:r>
              <a:rPr lang="en-US" dirty="0" err="1">
                <a:solidFill>
                  <a:srgbClr val="000000"/>
                </a:solidFill>
              </a:rPr>
              <a:t>mức</a:t>
            </a:r>
            <a:r>
              <a:rPr lang="en-US" dirty="0">
                <a:solidFill>
                  <a:srgbClr val="000000"/>
                </a:solidFill>
              </a:rPr>
              <a:t> </a:t>
            </a:r>
            <a:r>
              <a:rPr lang="en-US" dirty="0" err="1">
                <a:solidFill>
                  <a:srgbClr val="000000"/>
                </a:solidFill>
              </a:rPr>
              <a:t>mong</a:t>
            </a:r>
            <a:r>
              <a:rPr lang="en-US" dirty="0">
                <a:solidFill>
                  <a:srgbClr val="000000"/>
                </a:solidFill>
              </a:rPr>
              <a:t> </a:t>
            </a:r>
            <a:r>
              <a:rPr lang="en-US" dirty="0" err="1">
                <a:solidFill>
                  <a:srgbClr val="000000"/>
                </a:solidFill>
              </a:rPr>
              <a:t>đợi</a:t>
            </a:r>
            <a:r>
              <a:rPr lang="en-US" dirty="0">
                <a:solidFill>
                  <a:srgbClr val="000000"/>
                </a:solidFill>
              </a:rPr>
              <a:t> </a:t>
            </a:r>
            <a:r>
              <a:rPr lang="en-US" dirty="0" err="1">
                <a:solidFill>
                  <a:srgbClr val="000000"/>
                </a:solidFill>
              </a:rPr>
              <a:t>của</a:t>
            </a:r>
            <a:r>
              <a:rPr lang="en-US" dirty="0">
                <a:solidFill>
                  <a:srgbClr val="000000"/>
                </a:solidFill>
              </a:rPr>
              <a:t> TC?</a:t>
            </a:r>
          </a:p>
          <a:p>
            <a:pPr marL="571500" indent="-457200">
              <a:buFont typeface="+mj-lt"/>
              <a:buAutoNum type="arabicPeriod"/>
            </a:pPr>
            <a:r>
              <a:rPr lang="en-US" u="sng" dirty="0" err="1" smtClean="0">
                <a:solidFill>
                  <a:srgbClr val="000000"/>
                </a:solidFill>
              </a:rPr>
              <a:t>Hy</a:t>
            </a:r>
            <a:r>
              <a:rPr lang="en-US" u="sng" dirty="0" smtClean="0">
                <a:solidFill>
                  <a:srgbClr val="000000"/>
                </a:solidFill>
              </a:rPr>
              <a:t> </a:t>
            </a:r>
            <a:r>
              <a:rPr lang="en-US" u="sng" dirty="0" err="1">
                <a:solidFill>
                  <a:srgbClr val="000000"/>
                </a:solidFill>
              </a:rPr>
              <a:t>vọng</a:t>
            </a:r>
            <a:r>
              <a:rPr lang="en-US" dirty="0">
                <a:solidFill>
                  <a:srgbClr val="000000"/>
                </a:solidFill>
              </a:rPr>
              <a:t>. TC </a:t>
            </a:r>
            <a:r>
              <a:rPr lang="en-US" dirty="0" err="1">
                <a:solidFill>
                  <a:srgbClr val="000000"/>
                </a:solidFill>
              </a:rPr>
              <a:t>có</a:t>
            </a:r>
            <a:r>
              <a:rPr lang="en-US" dirty="0">
                <a:solidFill>
                  <a:srgbClr val="000000"/>
                </a:solidFill>
              </a:rPr>
              <a:t> tin </a:t>
            </a:r>
            <a:r>
              <a:rPr lang="en-US" dirty="0" err="1" smtClean="0">
                <a:solidFill>
                  <a:srgbClr val="000000"/>
                </a:solidFill>
              </a:rPr>
              <a:t>tưởng</a:t>
            </a:r>
            <a:r>
              <a:rPr lang="en-US" dirty="0" smtClean="0">
                <a:solidFill>
                  <a:srgbClr val="000000"/>
                </a:solidFill>
              </a:rPr>
              <a:t> </a:t>
            </a:r>
            <a:r>
              <a:rPr lang="en-US" dirty="0" err="1">
                <a:solidFill>
                  <a:srgbClr val="000000"/>
                </a:solidFill>
              </a:rPr>
              <a:t>chương</a:t>
            </a:r>
            <a:r>
              <a:rPr lang="en-US" dirty="0">
                <a:solidFill>
                  <a:srgbClr val="000000"/>
                </a:solidFill>
              </a:rPr>
              <a:t> </a:t>
            </a:r>
            <a:r>
              <a:rPr lang="en-US" dirty="0" err="1">
                <a:solidFill>
                  <a:srgbClr val="000000"/>
                </a:solidFill>
              </a:rPr>
              <a:t>trình</a:t>
            </a:r>
            <a:r>
              <a:rPr lang="en-US" dirty="0">
                <a:solidFill>
                  <a:srgbClr val="000000"/>
                </a:solidFill>
              </a:rPr>
              <a:t> </a:t>
            </a:r>
            <a:r>
              <a:rPr lang="en-US" dirty="0" err="1">
                <a:solidFill>
                  <a:srgbClr val="000000"/>
                </a:solidFill>
              </a:rPr>
              <a:t>sẽ</a:t>
            </a:r>
            <a:r>
              <a:rPr lang="en-US" dirty="0">
                <a:solidFill>
                  <a:srgbClr val="000000"/>
                </a:solidFill>
              </a:rPr>
              <a:t> </a:t>
            </a:r>
            <a:r>
              <a:rPr lang="en-US" dirty="0" err="1">
                <a:solidFill>
                  <a:srgbClr val="000000"/>
                </a:solidFill>
              </a:rPr>
              <a:t>giúp</a:t>
            </a:r>
            <a:r>
              <a:rPr lang="en-US" dirty="0">
                <a:solidFill>
                  <a:srgbClr val="000000"/>
                </a:solidFill>
              </a:rPr>
              <a:t> </a:t>
            </a:r>
            <a:r>
              <a:rPr lang="en-US" dirty="0" err="1">
                <a:solidFill>
                  <a:srgbClr val="000000"/>
                </a:solidFill>
              </a:rPr>
              <a:t>được</a:t>
            </a:r>
            <a:r>
              <a:rPr lang="en-US" dirty="0">
                <a:solidFill>
                  <a:srgbClr val="000000"/>
                </a:solidFill>
              </a:rPr>
              <a:t> </a:t>
            </a:r>
            <a:r>
              <a:rPr lang="en-US" dirty="0" err="1" smtClean="0">
                <a:solidFill>
                  <a:srgbClr val="000000"/>
                </a:solidFill>
              </a:rPr>
              <a:t>họ</a:t>
            </a:r>
            <a:r>
              <a:rPr lang="en-US" dirty="0" smtClean="0">
                <a:solidFill>
                  <a:srgbClr val="000000"/>
                </a:solidFill>
              </a:rPr>
              <a:t> </a:t>
            </a:r>
            <a:r>
              <a:rPr lang="en-US" dirty="0" err="1" smtClean="0">
                <a:solidFill>
                  <a:srgbClr val="000000"/>
                </a:solidFill>
              </a:rPr>
              <a:t>không</a:t>
            </a:r>
            <a:r>
              <a:rPr lang="en-US" dirty="0" smtClean="0">
                <a:solidFill>
                  <a:srgbClr val="000000"/>
                </a:solidFill>
              </a:rPr>
              <a:t>?</a:t>
            </a:r>
            <a:endParaRPr lang="en-US"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NHỮNG ĐIỂM </a:t>
            </a:r>
            <a:r>
              <a:rPr lang="en-US" sz="3600" dirty="0" smtClean="0"/>
              <a:t>CHÍNH  (1) </a:t>
            </a:r>
            <a:endParaRPr lang="en-US" sz="3600" dirty="0"/>
          </a:p>
        </p:txBody>
      </p:sp>
      <p:sp>
        <p:nvSpPr>
          <p:cNvPr id="3" name="Content Placeholder 2"/>
          <p:cNvSpPr>
            <a:spLocks noGrp="1"/>
          </p:cNvSpPr>
          <p:nvPr>
            <p:ph idx="1"/>
          </p:nvPr>
        </p:nvSpPr>
        <p:spPr>
          <a:xfrm>
            <a:off x="457200" y="1762123"/>
            <a:ext cx="7620000" cy="4183529"/>
          </a:xfrm>
        </p:spPr>
        <p:txBody>
          <a:bodyPr>
            <a:noAutofit/>
          </a:bodyPr>
          <a:lstStyle/>
          <a:p>
            <a:pPr algn="just"/>
            <a:r>
              <a:rPr lang="en-US" sz="2800" dirty="0"/>
              <a:t> PVTĐL </a:t>
            </a:r>
            <a:r>
              <a:rPr lang="en-US" sz="2800" dirty="0" err="1" smtClean="0"/>
              <a:t>là</a:t>
            </a:r>
            <a:r>
              <a:rPr lang="en-US" sz="2800" dirty="0"/>
              <a:t> </a:t>
            </a:r>
            <a:r>
              <a:rPr lang="en-US" sz="2800" dirty="0" err="1" smtClean="0"/>
              <a:t>một</a:t>
            </a:r>
            <a:r>
              <a:rPr lang="en-US" sz="2800" dirty="0" smtClean="0"/>
              <a:t> </a:t>
            </a:r>
            <a:r>
              <a:rPr lang="en-US" sz="2800" dirty="0" err="1" smtClean="0"/>
              <a:t>cách</a:t>
            </a:r>
            <a:r>
              <a:rPr lang="en-US" sz="2800" dirty="0" smtClean="0"/>
              <a:t> </a:t>
            </a:r>
            <a:r>
              <a:rPr lang="en-US" sz="2800" b="1" dirty="0" err="1" smtClean="0"/>
              <a:t>trao</a:t>
            </a:r>
            <a:r>
              <a:rPr lang="en-US" sz="2800" b="1" dirty="0" smtClean="0"/>
              <a:t> </a:t>
            </a:r>
            <a:r>
              <a:rPr lang="vi-VN" sz="2800" b="1" dirty="0" smtClean="0"/>
              <a:t>đổi</a:t>
            </a:r>
            <a:r>
              <a:rPr lang="en-US" sz="2800" dirty="0" smtClean="0"/>
              <a:t> </a:t>
            </a:r>
            <a:r>
              <a:rPr lang="en-US" sz="2800" b="1" dirty="0" err="1" smtClean="0"/>
              <a:t>tự</a:t>
            </a:r>
            <a:r>
              <a:rPr lang="en-US" sz="2800" b="1" dirty="0" smtClean="0"/>
              <a:t> </a:t>
            </a:r>
            <a:r>
              <a:rPr lang="en-US" sz="2800" b="1" dirty="0" err="1"/>
              <a:t>nhiên</a:t>
            </a:r>
            <a:r>
              <a:rPr lang="en-US" sz="2800" b="1" dirty="0"/>
              <a:t> </a:t>
            </a:r>
            <a:r>
              <a:rPr lang="en-US" sz="2800" b="1" dirty="0" err="1"/>
              <a:t>và</a:t>
            </a:r>
            <a:r>
              <a:rPr lang="en-US" sz="2800" b="1" dirty="0"/>
              <a:t> </a:t>
            </a:r>
            <a:r>
              <a:rPr lang="en-US" sz="2800" b="1" dirty="0" err="1"/>
              <a:t>hữu</a:t>
            </a:r>
            <a:r>
              <a:rPr lang="en-US" sz="2800" b="1" dirty="0"/>
              <a:t> </a:t>
            </a:r>
            <a:r>
              <a:rPr lang="en-US" sz="2800" b="1" dirty="0" err="1"/>
              <a:t>hiệu</a:t>
            </a:r>
            <a:r>
              <a:rPr lang="en-US" sz="2800" dirty="0"/>
              <a:t> giữa </a:t>
            </a:r>
            <a:r>
              <a:rPr lang="en-US" sz="2800" dirty="0" err="1" smtClean="0"/>
              <a:t>tham</a:t>
            </a:r>
            <a:r>
              <a:rPr lang="en-US" sz="2800" dirty="0"/>
              <a:t> </a:t>
            </a:r>
            <a:r>
              <a:rPr lang="en-US" sz="2800" dirty="0" err="1" smtClean="0"/>
              <a:t>vấn</a:t>
            </a:r>
            <a:r>
              <a:rPr lang="en-US" sz="2800" dirty="0"/>
              <a:t> </a:t>
            </a:r>
            <a:r>
              <a:rPr lang="en-US" sz="2800" dirty="0" err="1" smtClean="0"/>
              <a:t>viên</a:t>
            </a:r>
            <a:r>
              <a:rPr lang="en-US" sz="2800" dirty="0" smtClean="0"/>
              <a:t> </a:t>
            </a:r>
            <a:r>
              <a:rPr lang="en-US" sz="2800" dirty="0" err="1" smtClean="0"/>
              <a:t>và</a:t>
            </a:r>
            <a:r>
              <a:rPr lang="en-US" sz="2800" dirty="0" smtClean="0"/>
              <a:t> </a:t>
            </a:r>
            <a:r>
              <a:rPr lang="en-US" sz="2800" dirty="0" err="1"/>
              <a:t>thân</a:t>
            </a:r>
            <a:r>
              <a:rPr lang="en-US" sz="2800" dirty="0"/>
              <a:t> </a:t>
            </a:r>
            <a:r>
              <a:rPr lang="en-US" sz="2800" dirty="0" err="1"/>
              <a:t>chủ</a:t>
            </a:r>
            <a:r>
              <a:rPr lang="en-US" sz="2800" dirty="0"/>
              <a:t> </a:t>
            </a:r>
            <a:r>
              <a:rPr lang="en-US" sz="2800" dirty="0" err="1"/>
              <a:t>về</a:t>
            </a:r>
            <a:r>
              <a:rPr lang="en-US" sz="2800" dirty="0"/>
              <a:t> </a:t>
            </a:r>
            <a:r>
              <a:rPr lang="en-US" sz="2800" dirty="0" err="1"/>
              <a:t>vấn</a:t>
            </a:r>
            <a:r>
              <a:rPr lang="en-US" sz="2800" dirty="0"/>
              <a:t> </a:t>
            </a:r>
            <a:r>
              <a:rPr lang="en-US" sz="2800" dirty="0" err="1"/>
              <a:t>đề</a:t>
            </a:r>
            <a:r>
              <a:rPr lang="en-US" sz="2800" dirty="0"/>
              <a:t> </a:t>
            </a:r>
            <a:r>
              <a:rPr lang="en-US" sz="2800" dirty="0" err="1" smtClean="0"/>
              <a:t>thân</a:t>
            </a:r>
            <a:r>
              <a:rPr lang="en-US" sz="2800" dirty="0"/>
              <a:t> </a:t>
            </a:r>
            <a:r>
              <a:rPr lang="en-US" sz="2800" dirty="0" err="1" smtClean="0"/>
              <a:t>chủ</a:t>
            </a:r>
            <a:r>
              <a:rPr lang="en-US" sz="2800" dirty="0"/>
              <a:t> </a:t>
            </a:r>
            <a:r>
              <a:rPr lang="en-US" sz="2800" dirty="0" err="1" smtClean="0"/>
              <a:t>muốn</a:t>
            </a:r>
            <a:r>
              <a:rPr lang="en-US" sz="2800" dirty="0" smtClean="0"/>
              <a:t> </a:t>
            </a:r>
            <a:r>
              <a:rPr lang="en-US" sz="2800" dirty="0" err="1" smtClean="0"/>
              <a:t>thay</a:t>
            </a:r>
            <a:r>
              <a:rPr lang="en-US" sz="2800" dirty="0" smtClean="0"/>
              <a:t> </a:t>
            </a:r>
            <a:r>
              <a:rPr lang="en-US" sz="2800" dirty="0" err="1" smtClean="0"/>
              <a:t>đổi</a:t>
            </a:r>
            <a:r>
              <a:rPr lang="en-US" sz="2800" dirty="0"/>
              <a:t>. PVTĐL </a:t>
            </a:r>
            <a:r>
              <a:rPr lang="en-US" sz="2800" dirty="0" err="1" smtClean="0"/>
              <a:t>tập</a:t>
            </a:r>
            <a:r>
              <a:rPr lang="en-US" sz="2800" dirty="0" smtClean="0"/>
              <a:t> </a:t>
            </a:r>
            <a:r>
              <a:rPr lang="en-US" sz="2800" dirty="0" err="1" smtClean="0"/>
              <a:t>trung</a:t>
            </a:r>
            <a:r>
              <a:rPr lang="en-US" sz="2800" dirty="0"/>
              <a:t> </a:t>
            </a:r>
            <a:r>
              <a:rPr lang="en-US" sz="2800" dirty="0" err="1" smtClean="0"/>
              <a:t>hỗ</a:t>
            </a:r>
            <a:r>
              <a:rPr lang="en-US" sz="2800" dirty="0"/>
              <a:t> </a:t>
            </a:r>
            <a:r>
              <a:rPr lang="en-US" sz="2800" dirty="0" err="1" smtClean="0"/>
              <a:t>trợ</a:t>
            </a:r>
            <a:r>
              <a:rPr lang="en-US" sz="2800" dirty="0"/>
              <a:t> </a:t>
            </a:r>
            <a:r>
              <a:rPr lang="en-US" sz="2800" dirty="0" err="1" smtClean="0"/>
              <a:t>thân</a:t>
            </a:r>
            <a:r>
              <a:rPr lang="en-US" sz="2800" dirty="0"/>
              <a:t> </a:t>
            </a:r>
            <a:r>
              <a:rPr lang="en-US" sz="2800" dirty="0" err="1" smtClean="0"/>
              <a:t>chủ</a:t>
            </a:r>
            <a:r>
              <a:rPr lang="en-US" sz="2800" dirty="0" smtClean="0"/>
              <a:t> </a:t>
            </a:r>
            <a:r>
              <a:rPr lang="en-US" sz="2800" b="1" dirty="0" err="1" smtClean="0"/>
              <a:t>tăng</a:t>
            </a:r>
            <a:r>
              <a:rPr lang="en-US" sz="2800" b="1" dirty="0" smtClean="0"/>
              <a:t> </a:t>
            </a:r>
            <a:r>
              <a:rPr lang="en-US" sz="2800" b="1" dirty="0" err="1"/>
              <a:t>cường</a:t>
            </a:r>
            <a:r>
              <a:rPr lang="en-US" sz="2800" b="1" dirty="0"/>
              <a:t> </a:t>
            </a:r>
            <a:r>
              <a:rPr lang="en-US" sz="2800" b="1" dirty="0" err="1"/>
              <a:t>động</a:t>
            </a:r>
            <a:r>
              <a:rPr lang="en-US" sz="2800" b="1" dirty="0"/>
              <a:t> </a:t>
            </a:r>
            <a:r>
              <a:rPr lang="en-US" sz="2800" b="1" dirty="0" err="1"/>
              <a:t>lực</a:t>
            </a:r>
            <a:r>
              <a:rPr lang="en-US" sz="2800" b="1" dirty="0"/>
              <a:t> </a:t>
            </a:r>
            <a:r>
              <a:rPr lang="en-US" sz="2800" b="1" dirty="0" err="1"/>
              <a:t>và</a:t>
            </a:r>
            <a:r>
              <a:rPr lang="en-US" sz="2800" b="1" dirty="0"/>
              <a:t> cam </a:t>
            </a:r>
            <a:r>
              <a:rPr lang="en-US" sz="2800" b="1" dirty="0" err="1"/>
              <a:t>kết</a:t>
            </a:r>
            <a:r>
              <a:rPr lang="en-US" sz="2800" b="1" dirty="0"/>
              <a:t> </a:t>
            </a:r>
            <a:r>
              <a:rPr lang="en-US" sz="2800" b="1" dirty="0" err="1"/>
              <a:t>thay</a:t>
            </a:r>
            <a:r>
              <a:rPr lang="en-US" sz="2800" b="1" dirty="0"/>
              <a:t> </a:t>
            </a:r>
            <a:r>
              <a:rPr lang="en-US" sz="2800" b="1" dirty="0" err="1"/>
              <a:t>đổi</a:t>
            </a:r>
            <a:r>
              <a:rPr lang="en-US" sz="2800" b="1" dirty="0"/>
              <a:t>. </a:t>
            </a:r>
          </a:p>
          <a:p>
            <a:pPr algn="just"/>
            <a:endParaRPr lang="en-US" sz="2800" dirty="0"/>
          </a:p>
          <a:p>
            <a:pPr algn="just"/>
            <a:r>
              <a:rPr lang="en-US" sz="2800" dirty="0" err="1" smtClean="0"/>
              <a:t>Có</a:t>
            </a:r>
            <a:r>
              <a:rPr lang="en-US" sz="2800" dirty="0" smtClean="0"/>
              <a:t> </a:t>
            </a:r>
            <a:r>
              <a:rPr lang="en-US" sz="2800" dirty="0" err="1" smtClean="0"/>
              <a:t>ba</a:t>
            </a:r>
            <a:r>
              <a:rPr lang="en-US" sz="2800" dirty="0" smtClean="0"/>
              <a:t> </a:t>
            </a:r>
            <a:r>
              <a:rPr lang="en-US" sz="2800" dirty="0" err="1" smtClean="0"/>
              <a:t>phong</a:t>
            </a:r>
            <a:r>
              <a:rPr lang="en-US" sz="2800" dirty="0" smtClean="0"/>
              <a:t> </a:t>
            </a:r>
            <a:r>
              <a:rPr lang="en-US" sz="2800" dirty="0" err="1" smtClean="0"/>
              <a:t>cách</a:t>
            </a:r>
            <a:r>
              <a:rPr lang="en-US" sz="2800" dirty="0" smtClean="0"/>
              <a:t> </a:t>
            </a:r>
            <a:r>
              <a:rPr lang="en-US" sz="2800" dirty="0" err="1" smtClean="0"/>
              <a:t>tham</a:t>
            </a:r>
            <a:r>
              <a:rPr lang="en-US" sz="2800" dirty="0" smtClean="0"/>
              <a:t> </a:t>
            </a:r>
            <a:r>
              <a:rPr lang="en-US" sz="2800" dirty="0" err="1" smtClean="0"/>
              <a:t>vấn</a:t>
            </a:r>
            <a:r>
              <a:rPr lang="en-US" sz="2800" dirty="0" smtClean="0"/>
              <a:t>. PVTĐL </a:t>
            </a:r>
            <a:r>
              <a:rPr lang="en-US" sz="2800" dirty="0" err="1"/>
              <a:t>dùng</a:t>
            </a:r>
            <a:r>
              <a:rPr lang="en-US" sz="2800" dirty="0"/>
              <a:t> </a:t>
            </a:r>
            <a:r>
              <a:rPr lang="en-US" sz="2800" dirty="0" err="1"/>
              <a:t>phong</a:t>
            </a:r>
            <a:r>
              <a:rPr lang="en-US" sz="2800" dirty="0"/>
              <a:t> </a:t>
            </a:r>
            <a:r>
              <a:rPr lang="en-US" sz="2800" dirty="0" err="1"/>
              <a:t>cách</a:t>
            </a:r>
            <a:r>
              <a:rPr lang="en-US" sz="2800" b="1" dirty="0"/>
              <a:t> “</a:t>
            </a:r>
            <a:r>
              <a:rPr lang="en-US" sz="2800" b="1" dirty="0" err="1"/>
              <a:t>Hướng</a:t>
            </a:r>
            <a:r>
              <a:rPr lang="en-US" sz="2800" b="1" dirty="0"/>
              <a:t> </a:t>
            </a:r>
            <a:r>
              <a:rPr lang="en-US" sz="2800" b="1" dirty="0" err="1"/>
              <a:t>dẫn</a:t>
            </a:r>
            <a:r>
              <a:rPr lang="en-US" sz="2800" b="1" dirty="0" smtClean="0"/>
              <a:t>” </a:t>
            </a:r>
            <a:r>
              <a:rPr lang="en-US" sz="2800" dirty="0" err="1" smtClean="0"/>
              <a:t>là</a:t>
            </a:r>
            <a:r>
              <a:rPr lang="en-US" sz="2800" dirty="0"/>
              <a:t> </a:t>
            </a:r>
            <a:r>
              <a:rPr lang="en-US" sz="2800" dirty="0" err="1" smtClean="0"/>
              <a:t>chính</a:t>
            </a:r>
            <a:r>
              <a:rPr lang="en-US" sz="2800" dirty="0" smtClean="0"/>
              <a:t>, </a:t>
            </a:r>
            <a:r>
              <a:rPr lang="en-US" sz="2800" dirty="0" err="1" smtClean="0"/>
              <a:t>kèm</a:t>
            </a:r>
            <a:r>
              <a:rPr lang="en-US" sz="2800" dirty="0" smtClean="0"/>
              <a:t> </a:t>
            </a:r>
            <a:r>
              <a:rPr lang="en-US" sz="2800" dirty="0" err="1"/>
              <a:t>với</a:t>
            </a:r>
            <a:r>
              <a:rPr lang="en-US" sz="2800" dirty="0" smtClean="0"/>
              <a:t> </a:t>
            </a:r>
            <a:r>
              <a:rPr lang="en-US" sz="2800" dirty="0" err="1" smtClean="0"/>
              <a:t>một</a:t>
            </a:r>
            <a:r>
              <a:rPr lang="en-US" sz="2800" dirty="0" smtClean="0"/>
              <a:t>  </a:t>
            </a:r>
            <a:r>
              <a:rPr lang="en-US" sz="2800" dirty="0" err="1" smtClean="0"/>
              <a:t>phần</a:t>
            </a:r>
            <a:r>
              <a:rPr lang="en-US" sz="2800" dirty="0" smtClean="0"/>
              <a:t> </a:t>
            </a:r>
            <a:r>
              <a:rPr lang="en-US" sz="2800" dirty="0" err="1" smtClean="0"/>
              <a:t>phong</a:t>
            </a:r>
            <a:r>
              <a:rPr lang="en-US" sz="2800" dirty="0"/>
              <a:t> </a:t>
            </a:r>
            <a:r>
              <a:rPr lang="en-US" sz="2800" dirty="0" err="1"/>
              <a:t>cách</a:t>
            </a:r>
            <a:r>
              <a:rPr lang="en-US" sz="2800" dirty="0"/>
              <a:t> </a:t>
            </a:r>
            <a:r>
              <a:rPr lang="en-US" sz="2800" dirty="0" smtClean="0"/>
              <a:t> </a:t>
            </a:r>
            <a:r>
              <a:rPr lang="en-US" sz="2800" b="1" dirty="0" smtClean="0"/>
              <a:t>“Theo </a:t>
            </a:r>
            <a:r>
              <a:rPr lang="en-US" sz="2800" b="1" dirty="0" err="1"/>
              <a:t>dõi</a:t>
            </a:r>
            <a:r>
              <a:rPr lang="en-US" sz="2800" b="1" dirty="0" smtClean="0"/>
              <a:t>”.</a:t>
            </a:r>
            <a:endParaRPr lang="en-US" sz="2800" dirty="0"/>
          </a:p>
          <a:p>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4000" dirty="0"/>
              <a:t>GĐ TIẾP </a:t>
            </a:r>
            <a:r>
              <a:rPr lang="en-US" sz="4000" dirty="0" smtClean="0"/>
              <a:t>CẬN</a:t>
            </a:r>
            <a:br>
              <a:rPr lang="en-US" sz="4000" dirty="0" smtClean="0"/>
            </a:br>
            <a:r>
              <a:rPr lang="en-US" sz="2800" dirty="0"/>
              <a:t>(</a:t>
            </a:r>
            <a:r>
              <a:rPr lang="en-US" sz="2400" dirty="0"/>
              <a:t>NHỮNG </a:t>
            </a:r>
            <a:r>
              <a:rPr lang="en-US" sz="2400" dirty="0" smtClean="0"/>
              <a:t> BẪY (TRAPS)/ LỖI TH</a:t>
            </a:r>
            <a:r>
              <a:rPr lang="vi-VN" sz="2400" dirty="0" smtClean="0"/>
              <a:t>ƯỜNG GẶP)</a:t>
            </a:r>
            <a:endParaRPr lang="en-US" sz="2800" dirty="0"/>
          </a:p>
        </p:txBody>
      </p:sp>
      <p:sp>
        <p:nvSpPr>
          <p:cNvPr id="3" name="Content Placeholder 2"/>
          <p:cNvSpPr>
            <a:spLocks noGrp="1"/>
          </p:cNvSpPr>
          <p:nvPr>
            <p:ph idx="1"/>
          </p:nvPr>
        </p:nvSpPr>
        <p:spPr>
          <a:xfrm>
            <a:off x="286602" y="1869743"/>
            <a:ext cx="8097782" cy="4560939"/>
          </a:xfrm>
        </p:spPr>
        <p:txBody>
          <a:bodyPr>
            <a:normAutofit/>
          </a:bodyPr>
          <a:lstStyle/>
          <a:p>
            <a:pPr marL="857250" indent="-742950">
              <a:buFont typeface="+mj-lt"/>
              <a:buAutoNum type="arabicPeriod"/>
            </a:pPr>
            <a:r>
              <a:rPr lang="en-US" sz="3600" dirty="0" err="1" smtClean="0"/>
              <a:t>Thẩm</a:t>
            </a:r>
            <a:r>
              <a:rPr lang="en-US" sz="3600" dirty="0" smtClean="0"/>
              <a:t> </a:t>
            </a:r>
            <a:r>
              <a:rPr lang="en-US" sz="3600" dirty="0" err="1"/>
              <a:t>định</a:t>
            </a:r>
            <a:r>
              <a:rPr lang="en-US" sz="3600" dirty="0"/>
              <a:t> (intake</a:t>
            </a:r>
            <a:r>
              <a:rPr lang="en-US" sz="3600" dirty="0" smtClean="0"/>
              <a:t>)</a:t>
            </a:r>
            <a:r>
              <a:rPr lang="en-US" sz="2000" dirty="0" smtClean="0"/>
              <a:t> </a:t>
            </a:r>
          </a:p>
          <a:p>
            <a:pPr marL="857250" indent="-742950">
              <a:buFont typeface="+mj-lt"/>
              <a:buAutoNum type="arabicPeriod"/>
            </a:pPr>
            <a:r>
              <a:rPr lang="en-US" sz="3600" dirty="0" err="1" smtClean="0"/>
              <a:t>Chuyên</a:t>
            </a:r>
            <a:r>
              <a:rPr lang="en-US" sz="3600" dirty="0" smtClean="0"/>
              <a:t> </a:t>
            </a:r>
            <a:r>
              <a:rPr lang="en-US" sz="3600" dirty="0" err="1" smtClean="0"/>
              <a:t>gia</a:t>
            </a:r>
            <a:r>
              <a:rPr lang="en-US" sz="3600" dirty="0" smtClean="0"/>
              <a:t> </a:t>
            </a:r>
            <a:r>
              <a:rPr lang="en-US" sz="3600" dirty="0"/>
              <a:t>(expert)</a:t>
            </a:r>
          </a:p>
          <a:p>
            <a:pPr marL="857250" indent="-742950">
              <a:buFont typeface="+mj-lt"/>
              <a:buAutoNum type="arabicPeriod"/>
            </a:pPr>
            <a:r>
              <a:rPr lang="en-US" sz="3600" dirty="0" err="1"/>
              <a:t>Tập</a:t>
            </a:r>
            <a:r>
              <a:rPr lang="en-US" sz="3600" dirty="0"/>
              <a:t> </a:t>
            </a:r>
            <a:r>
              <a:rPr lang="en-US" sz="3600" dirty="0" err="1"/>
              <a:t>trung</a:t>
            </a:r>
            <a:r>
              <a:rPr lang="en-US" sz="3600" dirty="0"/>
              <a:t> </a:t>
            </a:r>
            <a:r>
              <a:rPr lang="en-US" sz="3600" dirty="0" err="1"/>
              <a:t>quá</a:t>
            </a:r>
            <a:r>
              <a:rPr lang="en-US" sz="3600" dirty="0"/>
              <a:t> </a:t>
            </a:r>
            <a:r>
              <a:rPr lang="en-US" sz="3600" dirty="0" err="1"/>
              <a:t>sớm</a:t>
            </a:r>
            <a:r>
              <a:rPr lang="en-US" sz="3600" dirty="0"/>
              <a:t> (premature focus)</a:t>
            </a:r>
          </a:p>
          <a:p>
            <a:pPr marL="857250" indent="-742950">
              <a:buFont typeface="+mj-lt"/>
              <a:buAutoNum type="arabicPeriod"/>
            </a:pPr>
            <a:r>
              <a:rPr lang="en-US" sz="3600" dirty="0" err="1"/>
              <a:t>Dán</a:t>
            </a:r>
            <a:r>
              <a:rPr lang="en-US" sz="3600" dirty="0"/>
              <a:t> </a:t>
            </a:r>
            <a:r>
              <a:rPr lang="en-US" sz="3600" dirty="0" err="1"/>
              <a:t>nhãn</a:t>
            </a:r>
            <a:r>
              <a:rPr lang="en-US" sz="3600" dirty="0"/>
              <a:t> (labeling)</a:t>
            </a:r>
          </a:p>
          <a:p>
            <a:pPr marL="857250" indent="-742950">
              <a:buFont typeface="+mj-lt"/>
              <a:buAutoNum type="arabicPeriod"/>
            </a:pPr>
            <a:r>
              <a:rPr lang="en-US" sz="3600" dirty="0" err="1"/>
              <a:t>Đổ</a:t>
            </a:r>
            <a:r>
              <a:rPr lang="en-US" sz="3600" dirty="0"/>
              <a:t> </a:t>
            </a:r>
            <a:r>
              <a:rPr lang="en-US" sz="3600" dirty="0" err="1"/>
              <a:t>lỗi</a:t>
            </a:r>
            <a:r>
              <a:rPr lang="en-US" sz="3600" dirty="0"/>
              <a:t> (blame)</a:t>
            </a:r>
          </a:p>
          <a:p>
            <a:pPr marL="857250" indent="-742950">
              <a:buFont typeface="+mj-lt"/>
              <a:buAutoNum type="arabicPeriod"/>
            </a:pPr>
            <a:r>
              <a:rPr lang="en-US" sz="3600" dirty="0" err="1"/>
              <a:t>Tán</a:t>
            </a:r>
            <a:r>
              <a:rPr lang="en-US" sz="3600" dirty="0"/>
              <a:t> </a:t>
            </a:r>
            <a:r>
              <a:rPr lang="en-US" sz="3600" dirty="0" err="1"/>
              <a:t>gẫu</a:t>
            </a:r>
            <a:r>
              <a:rPr lang="en-US" sz="3600" dirty="0"/>
              <a:t> (chat) </a:t>
            </a:r>
            <a:endParaRPr lang="en-US" sz="3600" dirty="0" smtClean="0"/>
          </a:p>
          <a:p>
            <a:pPr marL="114300" indent="0">
              <a:buNone/>
            </a:pPr>
            <a:endParaRPr lang="en-US" sz="2000" dirty="0" smtClean="0"/>
          </a:p>
          <a:p>
            <a:pPr marL="857250" indent="-742950">
              <a:buFont typeface="+mj-lt"/>
              <a:buAutoNum type="arabicPeriod"/>
            </a:pPr>
            <a:endParaRPr lang="en-US" sz="3600" dirty="0"/>
          </a:p>
          <a:p>
            <a:pPr marL="857250" indent="-742950">
              <a:buFont typeface="+mj-lt"/>
              <a:buAutoNum type="arabicPeriod"/>
            </a:pPr>
            <a:endParaRPr lang="en-US" sz="3600" dirty="0"/>
          </a:p>
          <a:p>
            <a:pPr marL="571500" indent="-457200">
              <a:buFont typeface="+mj-lt"/>
              <a:buAutoNum type="arabicPeriod"/>
            </a:pPr>
            <a:endParaRPr lang="en-US" dirty="0"/>
          </a:p>
          <a:p>
            <a:pPr marL="571500" indent="-457200">
              <a:buFont typeface="+mj-lt"/>
              <a:buAutoNum type="arabicPeriod"/>
            </a:pPr>
            <a:endParaRPr lang="en-US" dirty="0"/>
          </a:p>
          <a:p>
            <a:pPr marL="571500" indent="-457200">
              <a:buFont typeface="+mj-lt"/>
              <a:buAutoNum type="arabicPeriod"/>
            </a:pPr>
            <a:endParaRPr lang="en-US" dirty="0"/>
          </a:p>
          <a:p>
            <a:pPr marL="571500" indent="-457200">
              <a:buFont typeface="+mj-lt"/>
              <a:buAutoNum type="arabicPeriod"/>
            </a:pPr>
            <a:endParaRPr lang="en-US" dirty="0"/>
          </a:p>
          <a:p>
            <a:pPr marL="571500" indent="-457200">
              <a:buFont typeface="+mj-lt"/>
              <a:buAutoNum type="arabicPeriod"/>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GĐ TIẾP CẬN</a:t>
            </a:r>
            <a:br>
              <a:rPr lang="en-US" dirty="0" smtClean="0"/>
            </a:br>
            <a:r>
              <a:rPr lang="en-US" sz="2800" dirty="0" smtClean="0"/>
              <a:t>(1</a:t>
            </a:r>
            <a:r>
              <a:rPr lang="en-US" sz="2800" dirty="0"/>
              <a:t>. KỸ </a:t>
            </a:r>
            <a:r>
              <a:rPr lang="en-US" sz="2800" dirty="0" smtClean="0"/>
              <a:t>NĂNG ĐẶT </a:t>
            </a:r>
            <a:r>
              <a:rPr lang="en-US" sz="2800" dirty="0"/>
              <a:t>CÂU </a:t>
            </a:r>
            <a:r>
              <a:rPr lang="en-US" sz="2800" dirty="0" smtClean="0"/>
              <a:t>HỎI MỞ)</a:t>
            </a:r>
            <a:endParaRPr lang="en-US" sz="2800" dirty="0"/>
          </a:p>
        </p:txBody>
      </p:sp>
      <p:sp>
        <p:nvSpPr>
          <p:cNvPr id="3" name="Content Placeholder 2"/>
          <p:cNvSpPr>
            <a:spLocks noGrp="1"/>
          </p:cNvSpPr>
          <p:nvPr>
            <p:ph idx="1"/>
          </p:nvPr>
        </p:nvSpPr>
        <p:spPr>
          <a:xfrm>
            <a:off x="300251" y="1842448"/>
            <a:ext cx="8011236" cy="4694830"/>
          </a:xfrm>
        </p:spPr>
        <p:txBody>
          <a:bodyPr>
            <a:noAutofit/>
          </a:bodyPr>
          <a:lstStyle/>
          <a:p>
            <a:r>
              <a:rPr lang="en-US" sz="2800" i="1" dirty="0" smtClean="0">
                <a:solidFill>
                  <a:srgbClr val="000000"/>
                </a:solidFill>
              </a:rPr>
              <a:t>"</a:t>
            </a:r>
            <a:r>
              <a:rPr lang="en-US" sz="2800" i="1" dirty="0" err="1">
                <a:solidFill>
                  <a:srgbClr val="000000"/>
                </a:solidFill>
              </a:rPr>
              <a:t>Điều</a:t>
            </a:r>
            <a:r>
              <a:rPr lang="en-US" sz="2800" i="1" dirty="0">
                <a:solidFill>
                  <a:srgbClr val="000000"/>
                </a:solidFill>
              </a:rPr>
              <a:t> </a:t>
            </a:r>
            <a:r>
              <a:rPr lang="en-US" sz="2800" i="1" dirty="0" err="1">
                <a:solidFill>
                  <a:srgbClr val="000000"/>
                </a:solidFill>
              </a:rPr>
              <a:t>gì</a:t>
            </a:r>
            <a:r>
              <a:rPr lang="en-US" sz="2800" i="1" dirty="0">
                <a:solidFill>
                  <a:srgbClr val="000000"/>
                </a:solidFill>
              </a:rPr>
              <a:t> </a:t>
            </a:r>
            <a:r>
              <a:rPr lang="en-US" sz="2800" i="1" dirty="0" err="1" smtClean="0">
                <a:solidFill>
                  <a:srgbClr val="000000"/>
                </a:solidFill>
              </a:rPr>
              <a:t>khiến</a:t>
            </a:r>
            <a:r>
              <a:rPr lang="en-US" sz="2800" i="1" dirty="0" smtClean="0">
                <a:solidFill>
                  <a:srgbClr val="000000"/>
                </a:solidFill>
              </a:rPr>
              <a:t> </a:t>
            </a:r>
            <a:r>
              <a:rPr lang="en-US" sz="2800" i="1" dirty="0" err="1">
                <a:solidFill>
                  <a:srgbClr val="000000"/>
                </a:solidFill>
              </a:rPr>
              <a:t>bạn</a:t>
            </a:r>
            <a:r>
              <a:rPr lang="en-US" sz="2800" i="1" dirty="0">
                <a:solidFill>
                  <a:srgbClr val="000000"/>
                </a:solidFill>
              </a:rPr>
              <a:t> </a:t>
            </a:r>
            <a:r>
              <a:rPr lang="en-US" sz="2800" i="1" dirty="0" err="1">
                <a:solidFill>
                  <a:srgbClr val="000000"/>
                </a:solidFill>
              </a:rPr>
              <a:t>đến</a:t>
            </a:r>
            <a:r>
              <a:rPr lang="en-US" sz="2800" i="1" dirty="0">
                <a:solidFill>
                  <a:srgbClr val="000000"/>
                </a:solidFill>
              </a:rPr>
              <a:t> </a:t>
            </a:r>
            <a:r>
              <a:rPr lang="en-US" sz="2800" i="1" dirty="0" err="1">
                <a:solidFill>
                  <a:srgbClr val="000000"/>
                </a:solidFill>
              </a:rPr>
              <a:t>đây</a:t>
            </a:r>
            <a:r>
              <a:rPr lang="en-US" sz="2800" i="1" dirty="0">
                <a:solidFill>
                  <a:srgbClr val="000000"/>
                </a:solidFill>
              </a:rPr>
              <a:t> </a:t>
            </a:r>
            <a:r>
              <a:rPr lang="en-US" sz="2800" i="1" dirty="0" err="1">
                <a:solidFill>
                  <a:srgbClr val="000000"/>
                </a:solidFill>
              </a:rPr>
              <a:t>hôm</a:t>
            </a:r>
            <a:r>
              <a:rPr lang="en-US" sz="2800" i="1" dirty="0">
                <a:solidFill>
                  <a:srgbClr val="000000"/>
                </a:solidFill>
              </a:rPr>
              <a:t> nay</a:t>
            </a:r>
            <a:r>
              <a:rPr lang="en-US" sz="2800" i="1" dirty="0" smtClean="0">
                <a:solidFill>
                  <a:srgbClr val="000000"/>
                </a:solidFill>
              </a:rPr>
              <a:t>?”</a:t>
            </a:r>
          </a:p>
          <a:p>
            <a:r>
              <a:rPr lang="en-US" sz="2800" i="1" dirty="0">
                <a:solidFill>
                  <a:srgbClr val="000000"/>
                </a:solidFill>
              </a:rPr>
              <a:t>"</a:t>
            </a:r>
            <a:r>
              <a:rPr lang="en-US" sz="2800" i="1" dirty="0" err="1">
                <a:solidFill>
                  <a:srgbClr val="000000"/>
                </a:solidFill>
              </a:rPr>
              <a:t>Tôi</a:t>
            </a:r>
            <a:r>
              <a:rPr lang="en-US" sz="2800" i="1" dirty="0">
                <a:solidFill>
                  <a:srgbClr val="000000"/>
                </a:solidFill>
              </a:rPr>
              <a:t> </a:t>
            </a:r>
            <a:r>
              <a:rPr lang="en-US" sz="2800" i="1" dirty="0" err="1">
                <a:solidFill>
                  <a:srgbClr val="000000"/>
                </a:solidFill>
              </a:rPr>
              <a:t>có</a:t>
            </a:r>
            <a:r>
              <a:rPr lang="en-US" sz="2800" i="1" dirty="0">
                <a:solidFill>
                  <a:srgbClr val="000000"/>
                </a:solidFill>
              </a:rPr>
              <a:t> </a:t>
            </a:r>
            <a:r>
              <a:rPr lang="en-US" sz="2800" i="1" dirty="0" err="1">
                <a:solidFill>
                  <a:srgbClr val="000000"/>
                </a:solidFill>
              </a:rPr>
              <a:t>thể</a:t>
            </a:r>
            <a:r>
              <a:rPr lang="en-US" sz="2800" i="1" dirty="0">
                <a:solidFill>
                  <a:srgbClr val="000000"/>
                </a:solidFill>
              </a:rPr>
              <a:t> </a:t>
            </a:r>
            <a:r>
              <a:rPr lang="en-US" sz="2800" i="1" dirty="0" err="1">
                <a:solidFill>
                  <a:srgbClr val="000000"/>
                </a:solidFill>
              </a:rPr>
              <a:t>giúp</a:t>
            </a:r>
            <a:r>
              <a:rPr lang="en-US" sz="2800" i="1" dirty="0">
                <a:solidFill>
                  <a:srgbClr val="000000"/>
                </a:solidFill>
              </a:rPr>
              <a:t> </a:t>
            </a:r>
            <a:r>
              <a:rPr lang="en-US" sz="2800" i="1" dirty="0" err="1">
                <a:solidFill>
                  <a:srgbClr val="000000"/>
                </a:solidFill>
              </a:rPr>
              <a:t>bạn</a:t>
            </a:r>
            <a:r>
              <a:rPr lang="en-US" sz="2800" i="1" dirty="0">
                <a:solidFill>
                  <a:srgbClr val="000000"/>
                </a:solidFill>
              </a:rPr>
              <a:t> </a:t>
            </a:r>
            <a:r>
              <a:rPr lang="en-US" sz="2800" i="1" dirty="0" err="1">
                <a:solidFill>
                  <a:srgbClr val="000000"/>
                </a:solidFill>
              </a:rPr>
              <a:t>thế</a:t>
            </a:r>
            <a:r>
              <a:rPr lang="en-US" sz="2800" i="1" dirty="0">
                <a:solidFill>
                  <a:srgbClr val="000000"/>
                </a:solidFill>
              </a:rPr>
              <a:t> </a:t>
            </a:r>
            <a:r>
              <a:rPr lang="en-US" sz="2800" i="1" dirty="0" err="1">
                <a:solidFill>
                  <a:srgbClr val="000000"/>
                </a:solidFill>
              </a:rPr>
              <a:t>nào</a:t>
            </a:r>
            <a:r>
              <a:rPr lang="en-US" sz="2800" i="1" dirty="0" smtClean="0">
                <a:solidFill>
                  <a:srgbClr val="000000"/>
                </a:solidFill>
              </a:rPr>
              <a:t>?”</a:t>
            </a:r>
            <a:endParaRPr lang="en-US" sz="2800" i="1" dirty="0">
              <a:solidFill>
                <a:srgbClr val="000000"/>
              </a:solidFill>
            </a:endParaRPr>
          </a:p>
          <a:p>
            <a:r>
              <a:rPr lang="en-US" sz="2800" i="1" dirty="0">
                <a:solidFill>
                  <a:srgbClr val="000000"/>
                </a:solidFill>
              </a:rPr>
              <a:t>"</a:t>
            </a:r>
            <a:r>
              <a:rPr lang="en-US" sz="2800" i="1" dirty="0" err="1">
                <a:solidFill>
                  <a:srgbClr val="000000"/>
                </a:solidFill>
              </a:rPr>
              <a:t>Vấn</a:t>
            </a:r>
            <a:r>
              <a:rPr lang="en-US" sz="2800" i="1" dirty="0">
                <a:solidFill>
                  <a:srgbClr val="000000"/>
                </a:solidFill>
              </a:rPr>
              <a:t> </a:t>
            </a:r>
            <a:r>
              <a:rPr lang="en-US" sz="2800" i="1" dirty="0" err="1">
                <a:solidFill>
                  <a:srgbClr val="000000"/>
                </a:solidFill>
              </a:rPr>
              <a:t>đề</a:t>
            </a:r>
            <a:r>
              <a:rPr lang="en-US" sz="2800" i="1" dirty="0">
                <a:solidFill>
                  <a:srgbClr val="000000"/>
                </a:solidFill>
              </a:rPr>
              <a:t> </a:t>
            </a:r>
            <a:r>
              <a:rPr lang="en-US" sz="2800" i="1" dirty="0" err="1">
                <a:solidFill>
                  <a:srgbClr val="000000"/>
                </a:solidFill>
              </a:rPr>
              <a:t>này</a:t>
            </a:r>
            <a:r>
              <a:rPr lang="en-US" sz="2800" i="1" dirty="0">
                <a:solidFill>
                  <a:srgbClr val="000000"/>
                </a:solidFill>
              </a:rPr>
              <a:t> </a:t>
            </a:r>
            <a:r>
              <a:rPr lang="en-US" sz="2800" i="1" dirty="0" err="1">
                <a:solidFill>
                  <a:srgbClr val="000000"/>
                </a:solidFill>
              </a:rPr>
              <a:t>đã</a:t>
            </a:r>
            <a:r>
              <a:rPr lang="en-US" sz="2800" i="1" dirty="0">
                <a:solidFill>
                  <a:srgbClr val="000000"/>
                </a:solidFill>
              </a:rPr>
              <a:t> </a:t>
            </a:r>
            <a:r>
              <a:rPr lang="en-US" sz="2800" i="1" dirty="0" err="1">
                <a:solidFill>
                  <a:srgbClr val="000000"/>
                </a:solidFill>
              </a:rPr>
              <a:t>ảnh</a:t>
            </a:r>
            <a:r>
              <a:rPr lang="en-US" sz="2800" i="1" dirty="0">
                <a:solidFill>
                  <a:srgbClr val="000000"/>
                </a:solidFill>
              </a:rPr>
              <a:t> </a:t>
            </a:r>
            <a:r>
              <a:rPr lang="en-US" sz="2800" i="1" dirty="0" err="1">
                <a:solidFill>
                  <a:srgbClr val="000000"/>
                </a:solidFill>
              </a:rPr>
              <a:t>hưởng</a:t>
            </a:r>
            <a:r>
              <a:rPr lang="en-US" sz="2800" i="1" dirty="0">
                <a:solidFill>
                  <a:srgbClr val="000000"/>
                </a:solidFill>
              </a:rPr>
              <a:t> </a:t>
            </a:r>
            <a:r>
              <a:rPr lang="en-US" sz="2800" i="1" dirty="0" err="1">
                <a:solidFill>
                  <a:srgbClr val="000000"/>
                </a:solidFill>
              </a:rPr>
              <a:t>như</a:t>
            </a:r>
            <a:r>
              <a:rPr lang="en-US" sz="2800" i="1" dirty="0">
                <a:solidFill>
                  <a:srgbClr val="000000"/>
                </a:solidFill>
              </a:rPr>
              <a:t> </a:t>
            </a:r>
            <a:r>
              <a:rPr lang="en-US" sz="2800" i="1" dirty="0" err="1">
                <a:solidFill>
                  <a:srgbClr val="000000"/>
                </a:solidFill>
              </a:rPr>
              <a:t>thế</a:t>
            </a:r>
            <a:r>
              <a:rPr lang="en-US" sz="2800" i="1" dirty="0">
                <a:solidFill>
                  <a:srgbClr val="000000"/>
                </a:solidFill>
              </a:rPr>
              <a:t> </a:t>
            </a:r>
            <a:r>
              <a:rPr lang="en-US" sz="2800" i="1" dirty="0" err="1">
                <a:solidFill>
                  <a:srgbClr val="000000"/>
                </a:solidFill>
              </a:rPr>
              <a:t>nào</a:t>
            </a:r>
            <a:r>
              <a:rPr lang="en-US" sz="2800" i="1" dirty="0">
                <a:solidFill>
                  <a:srgbClr val="000000"/>
                </a:solidFill>
              </a:rPr>
              <a:t> </a:t>
            </a:r>
            <a:r>
              <a:rPr lang="en-US" sz="2800" i="1" dirty="0" err="1">
                <a:solidFill>
                  <a:srgbClr val="000000"/>
                </a:solidFill>
              </a:rPr>
              <a:t>trong</a:t>
            </a:r>
            <a:r>
              <a:rPr lang="en-US" sz="2800" i="1" dirty="0">
                <a:solidFill>
                  <a:srgbClr val="000000"/>
                </a:solidFill>
              </a:rPr>
              <a:t> </a:t>
            </a:r>
            <a:r>
              <a:rPr lang="en-US" sz="2800" i="1" dirty="0" err="1">
                <a:solidFill>
                  <a:srgbClr val="000000"/>
                </a:solidFill>
              </a:rPr>
              <a:t>đời</a:t>
            </a:r>
            <a:r>
              <a:rPr lang="en-US" sz="2800" i="1" dirty="0">
                <a:solidFill>
                  <a:srgbClr val="000000"/>
                </a:solidFill>
              </a:rPr>
              <a:t> </a:t>
            </a:r>
            <a:r>
              <a:rPr lang="en-US" sz="2800" i="1" dirty="0" err="1">
                <a:solidFill>
                  <a:srgbClr val="000000"/>
                </a:solidFill>
              </a:rPr>
              <a:t>sống</a:t>
            </a:r>
            <a:r>
              <a:rPr lang="en-US" sz="2800" i="1" dirty="0">
                <a:solidFill>
                  <a:srgbClr val="000000"/>
                </a:solidFill>
              </a:rPr>
              <a:t> </a:t>
            </a:r>
            <a:r>
              <a:rPr lang="en-US" sz="2800" i="1" dirty="0" err="1">
                <a:solidFill>
                  <a:srgbClr val="000000"/>
                </a:solidFill>
              </a:rPr>
              <a:t>hằng</a:t>
            </a:r>
            <a:r>
              <a:rPr lang="en-US" sz="2800" i="1" dirty="0">
                <a:solidFill>
                  <a:srgbClr val="000000"/>
                </a:solidFill>
              </a:rPr>
              <a:t> </a:t>
            </a:r>
            <a:r>
              <a:rPr lang="en-US" sz="2800" i="1" dirty="0" err="1">
                <a:solidFill>
                  <a:srgbClr val="000000"/>
                </a:solidFill>
              </a:rPr>
              <a:t>ngày</a:t>
            </a:r>
            <a:r>
              <a:rPr lang="en-US" sz="2800" i="1" dirty="0">
                <a:solidFill>
                  <a:srgbClr val="000000"/>
                </a:solidFill>
              </a:rPr>
              <a:t> </a:t>
            </a:r>
            <a:r>
              <a:rPr lang="en-US" sz="2800" i="1" dirty="0" err="1">
                <a:solidFill>
                  <a:srgbClr val="000000"/>
                </a:solidFill>
              </a:rPr>
              <a:t>của</a:t>
            </a:r>
            <a:r>
              <a:rPr lang="en-US" sz="2800" i="1" dirty="0">
                <a:solidFill>
                  <a:srgbClr val="000000"/>
                </a:solidFill>
              </a:rPr>
              <a:t> </a:t>
            </a:r>
            <a:r>
              <a:rPr lang="en-US" sz="2800" i="1" dirty="0" err="1">
                <a:solidFill>
                  <a:srgbClr val="000000"/>
                </a:solidFill>
              </a:rPr>
              <a:t>bạn</a:t>
            </a:r>
            <a:r>
              <a:rPr lang="en-US" sz="2800" i="1" dirty="0" smtClean="0">
                <a:solidFill>
                  <a:srgbClr val="000000"/>
                </a:solidFill>
              </a:rPr>
              <a:t>?”</a:t>
            </a:r>
            <a:endParaRPr lang="en-US" sz="2800" i="1" dirty="0">
              <a:solidFill>
                <a:srgbClr val="000000"/>
              </a:solidFill>
            </a:endParaRPr>
          </a:p>
          <a:p>
            <a:r>
              <a:rPr lang="en-US" sz="2800" i="1" dirty="0">
                <a:solidFill>
                  <a:srgbClr val="000000"/>
                </a:solidFill>
              </a:rPr>
              <a:t>"</a:t>
            </a:r>
            <a:r>
              <a:rPr lang="en-US" sz="2800" i="1" dirty="0" err="1">
                <a:solidFill>
                  <a:srgbClr val="000000"/>
                </a:solidFill>
              </a:rPr>
              <a:t>Bạn</a:t>
            </a:r>
            <a:r>
              <a:rPr lang="en-US" sz="2800" i="1" dirty="0">
                <a:solidFill>
                  <a:srgbClr val="000000"/>
                </a:solidFill>
              </a:rPr>
              <a:t> </a:t>
            </a:r>
            <a:r>
              <a:rPr lang="en-US" sz="2800" i="1" dirty="0" err="1">
                <a:solidFill>
                  <a:srgbClr val="000000"/>
                </a:solidFill>
              </a:rPr>
              <a:t>hy</a:t>
            </a:r>
            <a:r>
              <a:rPr lang="en-US" sz="2800" i="1" dirty="0">
                <a:solidFill>
                  <a:srgbClr val="000000"/>
                </a:solidFill>
              </a:rPr>
              <a:t> </a:t>
            </a:r>
            <a:r>
              <a:rPr lang="en-US" sz="2800" i="1" dirty="0" err="1">
                <a:solidFill>
                  <a:srgbClr val="000000"/>
                </a:solidFill>
              </a:rPr>
              <a:t>vọng</a:t>
            </a:r>
            <a:r>
              <a:rPr lang="en-US" sz="2800" i="1" dirty="0">
                <a:solidFill>
                  <a:srgbClr val="000000"/>
                </a:solidFill>
              </a:rPr>
              <a:t> </a:t>
            </a:r>
            <a:r>
              <a:rPr lang="en-US" sz="2800" i="1" dirty="0" err="1">
                <a:solidFill>
                  <a:srgbClr val="000000"/>
                </a:solidFill>
              </a:rPr>
              <a:t>cuộc</a:t>
            </a:r>
            <a:r>
              <a:rPr lang="en-US" sz="2800" i="1" dirty="0">
                <a:solidFill>
                  <a:srgbClr val="000000"/>
                </a:solidFill>
              </a:rPr>
              <a:t> </a:t>
            </a:r>
            <a:r>
              <a:rPr lang="en-US" sz="2800" i="1" dirty="0" err="1">
                <a:solidFill>
                  <a:srgbClr val="000000"/>
                </a:solidFill>
              </a:rPr>
              <a:t>sống</a:t>
            </a:r>
            <a:r>
              <a:rPr lang="en-US" sz="2800" i="1" dirty="0">
                <a:solidFill>
                  <a:srgbClr val="000000"/>
                </a:solidFill>
              </a:rPr>
              <a:t> </a:t>
            </a:r>
            <a:r>
              <a:rPr lang="en-US" sz="2800" i="1" dirty="0" err="1">
                <a:solidFill>
                  <a:srgbClr val="000000"/>
                </a:solidFill>
              </a:rPr>
              <a:t>của</a:t>
            </a:r>
            <a:r>
              <a:rPr lang="en-US" sz="2800" i="1" dirty="0">
                <a:solidFill>
                  <a:srgbClr val="000000"/>
                </a:solidFill>
              </a:rPr>
              <a:t> </a:t>
            </a:r>
            <a:r>
              <a:rPr lang="en-US" sz="2800" i="1" dirty="0" err="1">
                <a:solidFill>
                  <a:srgbClr val="000000"/>
                </a:solidFill>
              </a:rPr>
              <a:t>bạn</a:t>
            </a:r>
            <a:r>
              <a:rPr lang="en-US" sz="2800" i="1" dirty="0">
                <a:solidFill>
                  <a:srgbClr val="000000"/>
                </a:solidFill>
              </a:rPr>
              <a:t> </a:t>
            </a:r>
            <a:r>
              <a:rPr lang="en-US" sz="2800" i="1" dirty="0" err="1">
                <a:solidFill>
                  <a:srgbClr val="000000"/>
                </a:solidFill>
              </a:rPr>
              <a:t>có</a:t>
            </a:r>
            <a:r>
              <a:rPr lang="en-US" sz="2800" i="1" dirty="0">
                <a:solidFill>
                  <a:srgbClr val="000000"/>
                </a:solidFill>
              </a:rPr>
              <a:t> </a:t>
            </a:r>
            <a:r>
              <a:rPr lang="en-US" sz="2800" i="1" dirty="0" err="1">
                <a:solidFill>
                  <a:srgbClr val="000000"/>
                </a:solidFill>
              </a:rPr>
              <a:t>thể</a:t>
            </a:r>
            <a:r>
              <a:rPr lang="en-US" sz="2800" i="1" dirty="0">
                <a:solidFill>
                  <a:srgbClr val="000000"/>
                </a:solidFill>
              </a:rPr>
              <a:t> </a:t>
            </a:r>
            <a:r>
              <a:rPr lang="en-US" sz="2800" i="1" dirty="0" err="1">
                <a:solidFill>
                  <a:srgbClr val="000000"/>
                </a:solidFill>
              </a:rPr>
              <a:t>sẽ</a:t>
            </a:r>
            <a:r>
              <a:rPr lang="en-US" sz="2800" i="1" dirty="0">
                <a:solidFill>
                  <a:srgbClr val="000000"/>
                </a:solidFill>
              </a:rPr>
              <a:t> </a:t>
            </a:r>
            <a:r>
              <a:rPr lang="en-US" sz="2800" i="1" dirty="0" err="1">
                <a:solidFill>
                  <a:srgbClr val="000000"/>
                </a:solidFill>
              </a:rPr>
              <a:t>khác</a:t>
            </a:r>
            <a:r>
              <a:rPr lang="en-US" sz="2800" i="1" dirty="0">
                <a:solidFill>
                  <a:srgbClr val="000000"/>
                </a:solidFill>
              </a:rPr>
              <a:t> </a:t>
            </a:r>
            <a:r>
              <a:rPr lang="en-US" sz="2800" i="1" dirty="0" err="1">
                <a:solidFill>
                  <a:srgbClr val="000000"/>
                </a:solidFill>
              </a:rPr>
              <a:t>biệt</a:t>
            </a:r>
            <a:r>
              <a:rPr lang="en-US" sz="2800" i="1" dirty="0">
                <a:solidFill>
                  <a:srgbClr val="000000"/>
                </a:solidFill>
              </a:rPr>
              <a:t> </a:t>
            </a:r>
            <a:r>
              <a:rPr lang="en-US" sz="2800" i="1" dirty="0" err="1">
                <a:solidFill>
                  <a:srgbClr val="000000"/>
                </a:solidFill>
              </a:rPr>
              <a:t>như</a:t>
            </a:r>
            <a:r>
              <a:rPr lang="en-US" sz="2800" i="1" dirty="0">
                <a:solidFill>
                  <a:srgbClr val="000000"/>
                </a:solidFill>
              </a:rPr>
              <a:t> </a:t>
            </a:r>
            <a:r>
              <a:rPr lang="en-US" sz="2800" i="1" dirty="0" err="1">
                <a:solidFill>
                  <a:srgbClr val="000000"/>
                </a:solidFill>
              </a:rPr>
              <a:t>thế</a:t>
            </a:r>
            <a:r>
              <a:rPr lang="en-US" sz="2800" i="1" dirty="0">
                <a:solidFill>
                  <a:srgbClr val="000000"/>
                </a:solidFill>
              </a:rPr>
              <a:t> </a:t>
            </a:r>
            <a:r>
              <a:rPr lang="en-US" sz="2800" i="1" dirty="0" err="1">
                <a:solidFill>
                  <a:srgbClr val="000000"/>
                </a:solidFill>
              </a:rPr>
              <a:t>nào</a:t>
            </a:r>
            <a:r>
              <a:rPr lang="en-US" sz="2800" i="1" dirty="0">
                <a:solidFill>
                  <a:srgbClr val="000000"/>
                </a:solidFill>
              </a:rPr>
              <a:t> </a:t>
            </a:r>
            <a:r>
              <a:rPr lang="en-US" sz="2800" i="1" dirty="0" err="1">
                <a:solidFill>
                  <a:srgbClr val="000000"/>
                </a:solidFill>
              </a:rPr>
              <a:t>trong</a:t>
            </a:r>
            <a:r>
              <a:rPr lang="en-US" sz="2800" i="1" dirty="0">
                <a:solidFill>
                  <a:srgbClr val="000000"/>
                </a:solidFill>
              </a:rPr>
              <a:t> 5 </a:t>
            </a:r>
            <a:r>
              <a:rPr lang="en-US" sz="2800" i="1" dirty="0" err="1">
                <a:solidFill>
                  <a:srgbClr val="000000"/>
                </a:solidFill>
              </a:rPr>
              <a:t>năm</a:t>
            </a:r>
            <a:r>
              <a:rPr lang="en-US" sz="2800" i="1" dirty="0">
                <a:solidFill>
                  <a:srgbClr val="000000"/>
                </a:solidFill>
              </a:rPr>
              <a:t> </a:t>
            </a:r>
            <a:r>
              <a:rPr lang="en-US" sz="2800" i="1" dirty="0" err="1">
                <a:solidFill>
                  <a:srgbClr val="000000"/>
                </a:solidFill>
              </a:rPr>
              <a:t>tới</a:t>
            </a:r>
            <a:r>
              <a:rPr lang="en-US" sz="2800" i="1" dirty="0" smtClean="0">
                <a:solidFill>
                  <a:srgbClr val="000000"/>
                </a:solidFill>
              </a:rPr>
              <a:t>?”</a:t>
            </a:r>
            <a:endParaRPr lang="en-US" sz="2800" i="1" dirty="0">
              <a:solidFill>
                <a:srgbClr val="000000"/>
              </a:solidFill>
            </a:endParaRPr>
          </a:p>
          <a:p>
            <a:r>
              <a:rPr lang="en-US" sz="2800" i="1" dirty="0" smtClean="0">
                <a:solidFill>
                  <a:srgbClr val="000000"/>
                </a:solidFill>
              </a:rPr>
              <a:t>"</a:t>
            </a:r>
            <a:r>
              <a:rPr lang="en-US" sz="2800" i="1" dirty="0" err="1" smtClean="0">
                <a:solidFill>
                  <a:srgbClr val="000000"/>
                </a:solidFill>
              </a:rPr>
              <a:t>Bạn</a:t>
            </a:r>
            <a:r>
              <a:rPr lang="en-US" sz="2800" i="1" dirty="0" smtClean="0">
                <a:solidFill>
                  <a:srgbClr val="000000"/>
                </a:solidFill>
              </a:rPr>
              <a:t> </a:t>
            </a:r>
            <a:r>
              <a:rPr lang="en-US" sz="2800" i="1" dirty="0" err="1">
                <a:solidFill>
                  <a:srgbClr val="000000"/>
                </a:solidFill>
              </a:rPr>
              <a:t>nghĩ</a:t>
            </a:r>
            <a:r>
              <a:rPr lang="en-US" sz="2800" i="1" dirty="0">
                <a:solidFill>
                  <a:srgbClr val="000000"/>
                </a:solidFill>
              </a:rPr>
              <a:t> </a:t>
            </a:r>
            <a:r>
              <a:rPr lang="en-US" sz="2800" i="1" dirty="0" err="1">
                <a:solidFill>
                  <a:srgbClr val="000000"/>
                </a:solidFill>
              </a:rPr>
              <a:t>tiếp</a:t>
            </a:r>
            <a:r>
              <a:rPr lang="en-US" sz="2800" i="1" dirty="0">
                <a:solidFill>
                  <a:srgbClr val="000000"/>
                </a:solidFill>
              </a:rPr>
              <a:t> </a:t>
            </a:r>
            <a:r>
              <a:rPr lang="en-US" sz="2800" i="1" dirty="0" err="1">
                <a:solidFill>
                  <a:srgbClr val="000000"/>
                </a:solidFill>
              </a:rPr>
              <a:t>tục</a:t>
            </a:r>
            <a:r>
              <a:rPr lang="en-US" sz="2800" i="1" dirty="0">
                <a:solidFill>
                  <a:srgbClr val="000000"/>
                </a:solidFill>
              </a:rPr>
              <a:t> </a:t>
            </a:r>
            <a:r>
              <a:rPr lang="en-US" sz="2800" i="1" dirty="0" err="1">
                <a:solidFill>
                  <a:srgbClr val="000000"/>
                </a:solidFill>
              </a:rPr>
              <a:t>thế</a:t>
            </a:r>
            <a:r>
              <a:rPr lang="en-US" sz="2800" i="1" dirty="0">
                <a:solidFill>
                  <a:srgbClr val="000000"/>
                </a:solidFill>
              </a:rPr>
              <a:t> </a:t>
            </a:r>
            <a:r>
              <a:rPr lang="en-US" sz="2800" i="1" dirty="0" err="1">
                <a:solidFill>
                  <a:srgbClr val="000000"/>
                </a:solidFill>
              </a:rPr>
              <a:t>này</a:t>
            </a:r>
            <a:r>
              <a:rPr lang="en-US" sz="2800" i="1" dirty="0">
                <a:solidFill>
                  <a:srgbClr val="000000"/>
                </a:solidFill>
              </a:rPr>
              <a:t> </a:t>
            </a:r>
            <a:r>
              <a:rPr lang="en-US" sz="2800" i="1" dirty="0" err="1" smtClean="0">
                <a:solidFill>
                  <a:srgbClr val="000000"/>
                </a:solidFill>
              </a:rPr>
              <a:t>thì</a:t>
            </a:r>
            <a:r>
              <a:rPr lang="en-US" sz="2800" i="1" dirty="0">
                <a:solidFill>
                  <a:srgbClr val="000000"/>
                </a:solidFill>
              </a:rPr>
              <a:t> </a:t>
            </a:r>
            <a:r>
              <a:rPr lang="en-US" sz="2800" i="1" dirty="0" err="1" smtClean="0">
                <a:solidFill>
                  <a:srgbClr val="000000"/>
                </a:solidFill>
              </a:rPr>
              <a:t>bạn</a:t>
            </a:r>
            <a:r>
              <a:rPr lang="en-US" sz="2800" i="1" dirty="0">
                <a:solidFill>
                  <a:srgbClr val="000000"/>
                </a:solidFill>
              </a:rPr>
              <a:t> </a:t>
            </a:r>
            <a:r>
              <a:rPr lang="en-US" sz="2800" i="1" dirty="0" err="1" smtClean="0">
                <a:solidFill>
                  <a:srgbClr val="000000"/>
                </a:solidFill>
              </a:rPr>
              <a:t>sẽ</a:t>
            </a:r>
            <a:r>
              <a:rPr lang="en-US" sz="2800" i="1" dirty="0" smtClean="0">
                <a:solidFill>
                  <a:srgbClr val="000000"/>
                </a:solidFill>
              </a:rPr>
              <a:t> </a:t>
            </a:r>
            <a:r>
              <a:rPr lang="en-US" sz="2800" i="1" dirty="0" err="1" smtClean="0">
                <a:solidFill>
                  <a:srgbClr val="000000"/>
                </a:solidFill>
              </a:rPr>
              <a:t>nh</a:t>
            </a:r>
            <a:r>
              <a:rPr lang="vi-VN" sz="2800" i="1" dirty="0">
                <a:solidFill>
                  <a:srgbClr val="000000"/>
                </a:solidFill>
              </a:rPr>
              <a:t>ư</a:t>
            </a:r>
            <a:r>
              <a:rPr lang="en-US" sz="2800" i="1" dirty="0" smtClean="0">
                <a:solidFill>
                  <a:srgbClr val="000000"/>
                </a:solidFill>
              </a:rPr>
              <a:t> </a:t>
            </a:r>
            <a:r>
              <a:rPr lang="en-US" sz="2800" i="1" dirty="0" err="1" smtClean="0">
                <a:solidFill>
                  <a:srgbClr val="000000"/>
                </a:solidFill>
              </a:rPr>
              <a:t>thế</a:t>
            </a:r>
            <a:r>
              <a:rPr lang="en-US" sz="2800" i="1" dirty="0">
                <a:solidFill>
                  <a:srgbClr val="000000"/>
                </a:solidFill>
              </a:rPr>
              <a:t> </a:t>
            </a:r>
            <a:r>
              <a:rPr lang="en-US" sz="2800" i="1" dirty="0" err="1" smtClean="0">
                <a:solidFill>
                  <a:srgbClr val="000000"/>
                </a:solidFill>
              </a:rPr>
              <a:t>nào</a:t>
            </a:r>
            <a:r>
              <a:rPr lang="en-US" sz="2800" i="1" dirty="0" smtClean="0">
                <a:solidFill>
                  <a:srgbClr val="000000"/>
                </a:solidFill>
              </a:rPr>
              <a:t>?”</a:t>
            </a:r>
            <a:endParaRPr lang="en-US" sz="2800" i="1" dirty="0">
              <a:solidFill>
                <a:srgbClr val="000000"/>
              </a:solidFill>
            </a:endParaRPr>
          </a:p>
          <a:p>
            <a:r>
              <a:rPr lang="en-US" sz="2800" i="1" dirty="0">
                <a:solidFill>
                  <a:srgbClr val="000000"/>
                </a:solidFill>
              </a:rPr>
              <a:t>“Theo </a:t>
            </a:r>
            <a:r>
              <a:rPr lang="en-US" sz="2800" i="1" dirty="0" err="1" smtClean="0">
                <a:solidFill>
                  <a:srgbClr val="000000"/>
                </a:solidFill>
              </a:rPr>
              <a:t>bạn</a:t>
            </a:r>
            <a:r>
              <a:rPr lang="en-US" sz="2800" i="1" dirty="0" smtClean="0">
                <a:solidFill>
                  <a:srgbClr val="000000"/>
                </a:solidFill>
              </a:rPr>
              <a:t>, </a:t>
            </a:r>
            <a:r>
              <a:rPr lang="vi-VN" sz="2800" i="1" dirty="0" smtClean="0">
                <a:solidFill>
                  <a:srgbClr val="000000"/>
                </a:solidFill>
              </a:rPr>
              <a:t>đâ</a:t>
            </a:r>
            <a:r>
              <a:rPr lang="en-US" sz="2800" i="1" dirty="0">
                <a:solidFill>
                  <a:srgbClr val="000000"/>
                </a:solidFill>
              </a:rPr>
              <a:t>u </a:t>
            </a:r>
            <a:r>
              <a:rPr lang="en-US" sz="2800" i="1" dirty="0" err="1" smtClean="0">
                <a:solidFill>
                  <a:srgbClr val="000000"/>
                </a:solidFill>
              </a:rPr>
              <a:t>là</a:t>
            </a:r>
            <a:r>
              <a:rPr lang="en-US" sz="2800" i="1" dirty="0" smtClean="0">
                <a:solidFill>
                  <a:srgbClr val="000000"/>
                </a:solidFill>
              </a:rPr>
              <a:t> 5 </a:t>
            </a:r>
            <a:r>
              <a:rPr lang="en-US" sz="2800" i="1" dirty="0" err="1" smtClean="0">
                <a:solidFill>
                  <a:srgbClr val="000000"/>
                </a:solidFill>
              </a:rPr>
              <a:t>điều</a:t>
            </a:r>
            <a:r>
              <a:rPr lang="en-US" sz="2800" i="1" dirty="0" smtClean="0">
                <a:solidFill>
                  <a:srgbClr val="000000"/>
                </a:solidFill>
              </a:rPr>
              <a:t> </a:t>
            </a:r>
            <a:r>
              <a:rPr lang="en-US" sz="2800" i="1" dirty="0" err="1">
                <a:solidFill>
                  <a:srgbClr val="000000"/>
                </a:solidFill>
              </a:rPr>
              <a:t>có</a:t>
            </a:r>
            <a:r>
              <a:rPr lang="en-US" sz="2800" i="1" dirty="0">
                <a:solidFill>
                  <a:srgbClr val="000000"/>
                </a:solidFill>
              </a:rPr>
              <a:t> </a:t>
            </a:r>
            <a:r>
              <a:rPr lang="en-US" sz="2800" i="1" dirty="0" err="1">
                <a:solidFill>
                  <a:srgbClr val="000000"/>
                </a:solidFill>
              </a:rPr>
              <a:t>giá</a:t>
            </a:r>
            <a:r>
              <a:rPr lang="en-US" sz="2800" i="1" dirty="0">
                <a:solidFill>
                  <a:srgbClr val="000000"/>
                </a:solidFill>
              </a:rPr>
              <a:t> </a:t>
            </a:r>
            <a:r>
              <a:rPr lang="en-US" sz="2800" i="1" dirty="0" err="1">
                <a:solidFill>
                  <a:srgbClr val="000000"/>
                </a:solidFill>
              </a:rPr>
              <a:t>trị</a:t>
            </a:r>
            <a:r>
              <a:rPr lang="en-US" sz="2800" i="1" dirty="0">
                <a:solidFill>
                  <a:srgbClr val="000000"/>
                </a:solidFill>
              </a:rPr>
              <a:t> </a:t>
            </a:r>
            <a:r>
              <a:rPr lang="en-US" sz="2800" i="1" dirty="0" err="1">
                <a:solidFill>
                  <a:srgbClr val="000000"/>
                </a:solidFill>
              </a:rPr>
              <a:t>nhất</a:t>
            </a:r>
            <a:r>
              <a:rPr lang="en-US" sz="2800" i="1" dirty="0">
                <a:solidFill>
                  <a:srgbClr val="000000"/>
                </a:solidFill>
              </a:rPr>
              <a:t> </a:t>
            </a:r>
            <a:r>
              <a:rPr lang="en-US" sz="2800" i="1" dirty="0" err="1" smtClean="0">
                <a:solidFill>
                  <a:srgbClr val="000000"/>
                </a:solidFill>
              </a:rPr>
              <a:t>trong</a:t>
            </a:r>
            <a:r>
              <a:rPr lang="en-US" sz="2800" i="1" dirty="0">
                <a:solidFill>
                  <a:srgbClr val="000000"/>
                </a:solidFill>
              </a:rPr>
              <a:t> </a:t>
            </a:r>
            <a:r>
              <a:rPr lang="en-US" sz="2800" i="1" dirty="0" err="1" smtClean="0">
                <a:solidFill>
                  <a:srgbClr val="000000"/>
                </a:solidFill>
              </a:rPr>
              <a:t>cuộc</a:t>
            </a:r>
            <a:r>
              <a:rPr lang="en-US" sz="2800" i="1" dirty="0" smtClean="0">
                <a:solidFill>
                  <a:srgbClr val="000000"/>
                </a:solidFill>
              </a:rPr>
              <a:t> </a:t>
            </a:r>
            <a:r>
              <a:rPr lang="vi-VN" sz="2800" i="1" dirty="0" smtClean="0">
                <a:solidFill>
                  <a:srgbClr val="000000"/>
                </a:solidFill>
              </a:rPr>
              <a:t>đờ</a:t>
            </a:r>
            <a:r>
              <a:rPr lang="en-US" sz="2800" i="1" dirty="0" err="1" smtClean="0">
                <a:solidFill>
                  <a:srgbClr val="000000"/>
                </a:solidFill>
              </a:rPr>
              <a:t>i</a:t>
            </a:r>
            <a:r>
              <a:rPr lang="en-US" sz="2800" i="1" dirty="0" smtClean="0">
                <a:solidFill>
                  <a:srgbClr val="000000"/>
                </a:solidFill>
              </a:rPr>
              <a:t> </a:t>
            </a:r>
            <a:r>
              <a:rPr lang="en-US" sz="2800" i="1" dirty="0" err="1">
                <a:solidFill>
                  <a:srgbClr val="000000"/>
                </a:solidFill>
              </a:rPr>
              <a:t>bạn</a:t>
            </a:r>
            <a:r>
              <a:rPr lang="en-US" sz="2800" i="1" dirty="0">
                <a:solidFill>
                  <a:srgbClr val="000000"/>
                </a:solidFill>
              </a:rPr>
              <a:t>?</a:t>
            </a:r>
            <a:r>
              <a:rPr lang="en-US" sz="2800" i="1" dirty="0" smtClean="0">
                <a:solidFill>
                  <a:srgbClr val="000000"/>
                </a:solidFill>
              </a:rPr>
              <a:t>”</a:t>
            </a:r>
            <a:endParaRPr lang="en-US" sz="2800" i="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(1. KỸ NĂNG ĐẶT CÂU HỎI MỞ)</a:t>
            </a:r>
            <a:endParaRPr lang="en-US" dirty="0"/>
          </a:p>
        </p:txBody>
      </p:sp>
      <p:sp>
        <p:nvSpPr>
          <p:cNvPr id="3" name="Content Placeholder 2"/>
          <p:cNvSpPr>
            <a:spLocks noGrp="1"/>
          </p:cNvSpPr>
          <p:nvPr>
            <p:ph idx="1"/>
          </p:nvPr>
        </p:nvSpPr>
        <p:spPr/>
        <p:txBody>
          <a:bodyPr/>
          <a:lstStyle/>
          <a:p>
            <a:pPr marL="114300" indent="0">
              <a:buNone/>
            </a:pPr>
            <a:endParaRPr lang="en-US" dirty="0" smtClean="0"/>
          </a:p>
        </p:txBody>
      </p:sp>
      <p:sp>
        <p:nvSpPr>
          <p:cNvPr id="4" name="Rounded Rectangle 3"/>
          <p:cNvSpPr/>
          <p:nvPr/>
        </p:nvSpPr>
        <p:spPr>
          <a:xfrm>
            <a:off x="457200" y="1600201"/>
            <a:ext cx="3222702" cy="719254"/>
          </a:xfrm>
          <a:prstGeom prst="roundRect">
            <a:avLst/>
          </a:prstGeom>
          <a:solidFill>
            <a:srgbClr val="D244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latin typeface="Times New Roman" panose="02020603050405020304" pitchFamily="18" charset="0"/>
                <a:cs typeface="Times New Roman" panose="02020603050405020304" pitchFamily="18" charset="0"/>
              </a:rPr>
              <a:t>Câu</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hỏi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mở</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là</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gì</a:t>
            </a:r>
            <a:r>
              <a:rPr lang="en-US" sz="3200" dirty="0">
                <a:latin typeface="Times New Roman" panose="02020603050405020304" pitchFamily="18" charset="0"/>
                <a:cs typeface="Times New Roman" panose="02020603050405020304" pitchFamily="18" charset="0"/>
              </a:rPr>
              <a:t>?</a:t>
            </a:r>
          </a:p>
        </p:txBody>
      </p:sp>
      <p:sp>
        <p:nvSpPr>
          <p:cNvPr id="5" name="Rounded Rectangle 4"/>
          <p:cNvSpPr/>
          <p:nvPr/>
        </p:nvSpPr>
        <p:spPr>
          <a:xfrm>
            <a:off x="457200" y="2561064"/>
            <a:ext cx="7939667" cy="111883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a:solidFill>
                  <a:schemeClr val="tx1"/>
                </a:solidFill>
                <a:latin typeface="Times New Roman" panose="02020603050405020304" pitchFamily="18" charset="0"/>
                <a:cs typeface="Times New Roman" panose="02020603050405020304" pitchFamily="18" charset="0"/>
              </a:rPr>
              <a:t>Câu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trả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lời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dài</a:t>
            </a:r>
            <a:r>
              <a:rPr lang="en-US" sz="2800" dirty="0">
                <a:solidFill>
                  <a:schemeClr val="tx1"/>
                </a:solidFill>
                <a:latin typeface="Times New Roman" panose="02020603050405020304" pitchFamily="18" charset="0"/>
                <a:cs typeface="Times New Roman" panose="02020603050405020304" pitchFamily="18" charset="0"/>
              </a:rPr>
              <a:t> h</a:t>
            </a:r>
            <a:r>
              <a:rPr lang="vi-VN" sz="2800" dirty="0">
                <a:solidFill>
                  <a:schemeClr val="tx1"/>
                </a:solidFill>
                <a:latin typeface="Times New Roman" panose="02020603050405020304" pitchFamily="18" charset="0"/>
                <a:cs typeface="Times New Roman" panose="02020603050405020304" pitchFamily="18" charset="0"/>
              </a:rPr>
              <a:t>ơ</a:t>
            </a:r>
            <a:r>
              <a:rPr lang="en-US" sz="2800" dirty="0">
                <a:solidFill>
                  <a:schemeClr val="tx1"/>
                </a:solidFill>
                <a:latin typeface="Times New Roman" panose="02020603050405020304" pitchFamily="18" charset="0"/>
                <a:cs typeface="Times New Roman" panose="02020603050405020304" pitchFamily="18" charset="0"/>
              </a:rPr>
              <a:t>n </a:t>
            </a:r>
            <a:r>
              <a:rPr lang="en-US" sz="2800" dirty="0" err="1">
                <a:solidFill>
                  <a:schemeClr val="tx1"/>
                </a:solidFill>
                <a:latin typeface="Times New Roman" panose="02020603050405020304" pitchFamily="18" charset="0"/>
                <a:cs typeface="Times New Roman" panose="02020603050405020304" pitchFamily="18" charset="0"/>
              </a:rPr>
              <a:t>kiểu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trả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lời</a:t>
            </a:r>
            <a:r>
              <a:rPr lang="en-US" sz="2800" dirty="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đúng</a:t>
            </a:r>
            <a:r>
              <a:rPr lang="en-US" sz="2800" dirty="0">
                <a:solidFill>
                  <a:schemeClr val="tx1"/>
                </a:solidFill>
                <a:latin typeface="Times New Roman" panose="02020603050405020304" pitchFamily="18" charset="0"/>
                <a:cs typeface="Times New Roman" panose="02020603050405020304" pitchFamily="18" charset="0"/>
              </a:rPr>
              <a:t>/</a:t>
            </a:r>
            <a:r>
              <a:rPr lang="en-US" sz="2800" dirty="0" err="1">
                <a:solidFill>
                  <a:schemeClr val="tx1"/>
                </a:solidFill>
                <a:latin typeface="Times New Roman" panose="02020603050405020304" pitchFamily="18" charset="0"/>
                <a:cs typeface="Times New Roman" panose="02020603050405020304" pitchFamily="18" charset="0"/>
              </a:rPr>
              <a:t>sai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hoặc</a:t>
            </a:r>
            <a:r>
              <a:rPr lang="en-US" sz="2800" dirty="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a:t>
            </a:r>
            <a:r>
              <a:rPr lang="en-US" sz="2800" dirty="0" err="1">
                <a:solidFill>
                  <a:schemeClr val="tx1"/>
                </a:solidFill>
                <a:latin typeface="Times New Roman" panose="02020603050405020304" pitchFamily="18" charset="0"/>
                <a:cs typeface="Times New Roman" panose="02020603050405020304" pitchFamily="18" charset="0"/>
              </a:rPr>
              <a:t>iền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vào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chỗ</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trống</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6" name="Rounded Rectangle 5"/>
          <p:cNvSpPr/>
          <p:nvPr/>
        </p:nvSpPr>
        <p:spPr>
          <a:xfrm>
            <a:off x="457200" y="3917796"/>
            <a:ext cx="7939667" cy="832624"/>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a:solidFill>
                  <a:schemeClr val="tx1"/>
                </a:solidFill>
                <a:latin typeface="Times New Roman" panose="02020603050405020304" pitchFamily="18" charset="0"/>
                <a:cs typeface="Times New Roman" panose="02020603050405020304" pitchFamily="18" charset="0"/>
              </a:rPr>
              <a:t>Thu </a:t>
            </a:r>
            <a:r>
              <a:rPr lang="en-US" sz="2800" dirty="0" err="1" smtClean="0">
                <a:solidFill>
                  <a:schemeClr val="tx1"/>
                </a:solidFill>
                <a:latin typeface="Times New Roman" panose="02020603050405020304" pitchFamily="18" charset="0"/>
                <a:cs typeface="Times New Roman" panose="02020603050405020304" pitchFamily="18" charset="0"/>
              </a:rPr>
              <a:t>thập</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thông</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tin </a:t>
            </a:r>
            <a:r>
              <a:rPr lang="en-US" sz="2800" dirty="0" err="1" smtClean="0">
                <a:solidFill>
                  <a:schemeClr val="tx1"/>
                </a:solidFill>
                <a:latin typeface="Times New Roman" panose="02020603050405020304" pitchFamily="18" charset="0"/>
                <a:cs typeface="Times New Roman" panose="02020603050405020304" pitchFamily="18" charset="0"/>
              </a:rPr>
              <a:t>khái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quát</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457199" y="4932556"/>
            <a:ext cx="7939667" cy="1118838"/>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Th</a:t>
            </a:r>
            <a:r>
              <a:rPr lang="vi-VN" sz="2800" dirty="0" smtClean="0">
                <a:solidFill>
                  <a:schemeClr val="tx1"/>
                </a:solidFill>
                <a:latin typeface="Times New Roman" panose="02020603050405020304" pitchFamily="18" charset="0"/>
                <a:cs typeface="Times New Roman" panose="02020603050405020304" pitchFamily="18" charset="0"/>
              </a:rPr>
              <a:t>ường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bắt</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đầ</a:t>
            </a:r>
            <a:r>
              <a:rPr lang="en-US" sz="2800" dirty="0">
                <a:solidFill>
                  <a:schemeClr val="tx1"/>
                </a:solidFill>
                <a:latin typeface="Times New Roman" panose="02020603050405020304" pitchFamily="18" charset="0"/>
                <a:cs typeface="Times New Roman" panose="02020603050405020304" pitchFamily="18" charset="0"/>
              </a:rPr>
              <a:t>u </a:t>
            </a:r>
            <a:r>
              <a:rPr lang="en-US" sz="2800" dirty="0" err="1" smtClean="0">
                <a:solidFill>
                  <a:schemeClr val="tx1"/>
                </a:solidFill>
                <a:latin typeface="Times New Roman" panose="02020603050405020304" pitchFamily="18" charset="0"/>
                <a:cs typeface="Times New Roman" panose="02020603050405020304" pitchFamily="18" charset="0"/>
              </a:rPr>
              <a:t>bằng</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những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từ</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i="1" dirty="0">
                <a:solidFill>
                  <a:schemeClr val="tx1"/>
                </a:solidFill>
                <a:latin typeface="Times New Roman" panose="02020603050405020304" pitchFamily="18" charset="0"/>
                <a:cs typeface="Times New Roman" panose="02020603050405020304" pitchFamily="18" charset="0"/>
              </a:rPr>
              <a:t>“</a:t>
            </a:r>
            <a:r>
              <a:rPr lang="en-US" sz="2800" i="1" dirty="0" err="1" smtClean="0">
                <a:solidFill>
                  <a:schemeClr val="tx1"/>
                </a:solidFill>
                <a:latin typeface="Times New Roman" panose="02020603050405020304" pitchFamily="18" charset="0"/>
                <a:cs typeface="Times New Roman" panose="02020603050405020304" pitchFamily="18" charset="0"/>
              </a:rPr>
              <a:t>làm</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thế</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nào</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cái</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gì</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hãy</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kể</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cho</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tôi</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nghe</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về</a:t>
            </a:r>
            <a:r>
              <a:rPr lang="en-US" sz="2800" i="1"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026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(1. KỸ NĂNG ĐẶT CÂU HỎI MỞ)</a:t>
            </a:r>
          </a:p>
        </p:txBody>
      </p:sp>
      <p:sp>
        <p:nvSpPr>
          <p:cNvPr id="3" name="Content Placeholder 2"/>
          <p:cNvSpPr>
            <a:spLocks noGrp="1"/>
          </p:cNvSpPr>
          <p:nvPr>
            <p:ph idx="1"/>
          </p:nvPr>
        </p:nvSpPr>
        <p:spPr/>
        <p:txBody>
          <a:bodyPr/>
          <a:lstStyle/>
          <a:p>
            <a:pPr marL="114300" indent="0">
              <a:buNone/>
            </a:pPr>
            <a:endParaRPr lang="en-US" dirty="0" smtClean="0"/>
          </a:p>
        </p:txBody>
      </p:sp>
      <p:sp>
        <p:nvSpPr>
          <p:cNvPr id="4" name="Rounded Rectangle 3"/>
          <p:cNvSpPr/>
          <p:nvPr/>
        </p:nvSpPr>
        <p:spPr>
          <a:xfrm>
            <a:off x="457200" y="1554118"/>
            <a:ext cx="5588758" cy="901817"/>
          </a:xfrm>
          <a:prstGeom prst="roundRect">
            <a:avLst/>
          </a:prstGeom>
          <a:solidFill>
            <a:srgbClr val="D244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latin typeface="Times New Roman" panose="02020603050405020304" pitchFamily="18" charset="0"/>
                <a:cs typeface="Times New Roman" panose="02020603050405020304" pitchFamily="18" charset="0"/>
              </a:rPr>
              <a:t>Vì</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sao</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lại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sử</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dụng</a:t>
            </a:r>
            <a:r>
              <a:rPr lang="en-US" sz="3200" dirty="0" smtClean="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a:t>
            </a:r>
            <a:r>
              <a:rPr lang="en-US" sz="3200" dirty="0" err="1" smtClean="0">
                <a:latin typeface="Times New Roman" panose="02020603050405020304" pitchFamily="18" charset="0"/>
                <a:cs typeface="Times New Roman" panose="02020603050405020304" pitchFamily="18" charset="0"/>
              </a:rPr>
              <a:t>âu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hỏi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mở</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
        <p:nvSpPr>
          <p:cNvPr id="5" name="Rounded Rectangle 4"/>
          <p:cNvSpPr/>
          <p:nvPr/>
        </p:nvSpPr>
        <p:spPr>
          <a:xfrm>
            <a:off x="1910570" y="2505309"/>
            <a:ext cx="6501161" cy="929268"/>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Giúp</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truyền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tải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nhiều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thông</a:t>
            </a:r>
            <a:r>
              <a:rPr lang="en-US" sz="2800" dirty="0" smtClean="0">
                <a:solidFill>
                  <a:schemeClr val="tx1"/>
                </a:solidFill>
                <a:latin typeface="Times New Roman" panose="02020603050405020304" pitchFamily="18" charset="0"/>
                <a:cs typeface="Times New Roman" panose="02020603050405020304" pitchFamily="18" charset="0"/>
              </a:rPr>
              <a:t> tin h</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smtClean="0">
                <a:solidFill>
                  <a:schemeClr val="tx1"/>
                </a:solidFill>
                <a:latin typeface="Times New Roman" panose="02020603050405020304" pitchFamily="18" charset="0"/>
                <a:cs typeface="Times New Roman" panose="02020603050405020304" pitchFamily="18" charset="0"/>
              </a:rPr>
              <a:t>n</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6" name="Rounded Rectangle 5"/>
          <p:cNvSpPr/>
          <p:nvPr/>
        </p:nvSpPr>
        <p:spPr>
          <a:xfrm>
            <a:off x="1910570" y="3560957"/>
            <a:ext cx="6490012" cy="1011043"/>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Khiến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thân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tham</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gia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tiến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trình</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quyết</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định</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1910570" y="4709531"/>
            <a:ext cx="6478859" cy="799171"/>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Gợi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mở</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hiểu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sâu</a:t>
            </a:r>
            <a:r>
              <a:rPr lang="en-US" sz="2800" dirty="0" smtClean="0">
                <a:solidFill>
                  <a:schemeClr val="tx1"/>
                </a:solidFill>
                <a:latin typeface="Times New Roman" panose="02020603050405020304" pitchFamily="18" charset="0"/>
                <a:cs typeface="Times New Roman" panose="02020603050405020304" pitchFamily="18" charset="0"/>
              </a:rPr>
              <a:t> h</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a:solidFill>
                  <a:schemeClr val="tx1"/>
                </a:solidFill>
                <a:latin typeface="Times New Roman" panose="02020603050405020304" pitchFamily="18" charset="0"/>
                <a:cs typeface="Times New Roman" panose="02020603050405020304" pitchFamily="18" charset="0"/>
              </a:rPr>
              <a:t>n </a:t>
            </a:r>
            <a:r>
              <a:rPr lang="en-US" sz="2800" dirty="0" err="1" smtClean="0">
                <a:solidFill>
                  <a:schemeClr val="tx1"/>
                </a:solidFill>
                <a:latin typeface="Times New Roman" panose="02020603050405020304" pitchFamily="18" charset="0"/>
                <a:cs typeface="Times New Roman" panose="02020603050405020304" pitchFamily="18" charset="0"/>
              </a:rPr>
              <a:t>vấn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đề</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của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thân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chủ</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1916146" y="5661102"/>
            <a:ext cx="6495585" cy="951571"/>
          </a:xfrm>
          <a:prstGeom prst="roundRect">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Khuyến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khích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thân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động</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trong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toàn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bộ</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quá</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trình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thay</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đổi</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67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(1. KỸ NĂNG ĐẶT CÂU HỎI MỞ)</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408636554"/>
              </p:ext>
            </p:extLst>
          </p:nvPr>
        </p:nvGraphicFramePr>
        <p:xfrm>
          <a:off x="2016508" y="3099224"/>
          <a:ext cx="4930701" cy="518160"/>
        </p:xfrm>
        <a:graphic>
          <a:graphicData uri="http://schemas.openxmlformats.org/drawingml/2006/table">
            <a:tbl>
              <a:tblPr firstRow="1" bandRow="1">
                <a:tableStyleId>{21E4AEA4-8DFA-4A89-87EB-49C32662AFE0}</a:tableStyleId>
              </a:tblPr>
              <a:tblGrid>
                <a:gridCol w="490443">
                  <a:extLst>
                    <a:ext uri="{9D8B030D-6E8A-4147-A177-3AD203B41FA5}">
                      <a16:colId xmlns:a16="http://schemas.microsoft.com/office/drawing/2014/main" val="20000"/>
                    </a:ext>
                  </a:extLst>
                </a:gridCol>
                <a:gridCol w="1760658">
                  <a:extLst>
                    <a:ext uri="{9D8B030D-6E8A-4147-A177-3AD203B41FA5}">
                      <a16:colId xmlns:a16="http://schemas.microsoft.com/office/drawing/2014/main" val="20001"/>
                    </a:ext>
                  </a:extLst>
                </a:gridCol>
                <a:gridCol w="428499">
                  <a:extLst>
                    <a:ext uri="{9D8B030D-6E8A-4147-A177-3AD203B41FA5}">
                      <a16:colId xmlns:a16="http://schemas.microsoft.com/office/drawing/2014/main" val="20002"/>
                    </a:ext>
                  </a:extLst>
                </a:gridCol>
                <a:gridCol w="428499">
                  <a:extLst>
                    <a:ext uri="{9D8B030D-6E8A-4147-A177-3AD203B41FA5}">
                      <a16:colId xmlns:a16="http://schemas.microsoft.com/office/drawing/2014/main" val="20003"/>
                    </a:ext>
                  </a:extLst>
                </a:gridCol>
                <a:gridCol w="1822602">
                  <a:extLst>
                    <a:ext uri="{9D8B030D-6E8A-4147-A177-3AD203B41FA5}">
                      <a16:colId xmlns:a16="http://schemas.microsoft.com/office/drawing/2014/main" val="20004"/>
                    </a:ext>
                  </a:extLst>
                </a:gridCol>
              </a:tblGrid>
              <a:tr h="370840">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Đóng</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Mở</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bl>
          </a:graphicData>
        </a:graphic>
      </p:graphicFrame>
      <p:sp>
        <p:nvSpPr>
          <p:cNvPr id="4" name="Rounded Rectangle 3"/>
          <p:cNvSpPr/>
          <p:nvPr/>
        </p:nvSpPr>
        <p:spPr>
          <a:xfrm>
            <a:off x="1193181" y="1608710"/>
            <a:ext cx="6389650" cy="108437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latin typeface="Times New Roman" panose="02020603050405020304" pitchFamily="18" charset="0"/>
                <a:cs typeface="Times New Roman" panose="02020603050405020304" pitchFamily="18" charset="0"/>
              </a:rPr>
              <a:t>Một</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ngày</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bạn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uống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bao</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nhiêu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lon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bia</a:t>
            </a:r>
            <a:r>
              <a:rPr lang="en-US" sz="3200" dirty="0" smtClean="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
        <p:nvSpPr>
          <p:cNvPr id="8" name="Rounded Rectangle 7"/>
          <p:cNvSpPr/>
          <p:nvPr/>
        </p:nvSpPr>
        <p:spPr>
          <a:xfrm>
            <a:off x="1087246" y="4077629"/>
            <a:ext cx="6607095" cy="1865971"/>
          </a:xfrm>
          <a:prstGeom prst="round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Hằng</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ngày</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bạn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uống</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bia</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nh</a:t>
            </a:r>
            <a:r>
              <a:rPr lang="vi-VN" sz="3600" i="1" dirty="0">
                <a:latin typeface="Times New Roman" panose="02020603050405020304" pitchFamily="18" charset="0"/>
                <a:cs typeface="Times New Roman" panose="02020603050405020304" pitchFamily="18" charset="0"/>
                <a:sym typeface="Wingdings" panose="05000000000000000000" pitchFamily="2" charset="2"/>
              </a:rPr>
              <a:t>ư</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thế</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nào</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endParaRPr lang="en-US" sz="3600" i="1" dirty="0">
              <a:latin typeface="Times New Roman" panose="02020603050405020304" pitchFamily="18" charset="0"/>
              <a:cs typeface="Times New Roman" panose="02020603050405020304" pitchFamily="18" charset="0"/>
            </a:endParaRPr>
          </a:p>
        </p:txBody>
      </p:sp>
      <p:sp>
        <p:nvSpPr>
          <p:cNvPr id="6" name="Rectangle 5"/>
          <p:cNvSpPr/>
          <p:nvPr/>
        </p:nvSpPr>
        <p:spPr>
          <a:xfrm>
            <a:off x="2004081" y="3073909"/>
            <a:ext cx="546946" cy="646331"/>
          </a:xfrm>
          <a:prstGeom prst="rect">
            <a:avLst/>
          </a:prstGeom>
        </p:spPr>
        <p:txBody>
          <a:bodyPr wrap="none">
            <a:spAutoFit/>
          </a:bodyPr>
          <a:lstStyle/>
          <a:p>
            <a:pPr algn="ctr"/>
            <a:r>
              <a:rPr lang="en-US" sz="3600" dirty="0">
                <a:solidFill>
                  <a:srgbClr val="FF0000"/>
                </a:solidFill>
                <a:latin typeface="Times New Roman" panose="02020603050405020304" pitchFamily="18" charset="0"/>
                <a:cs typeface="Times New Roman" panose="02020603050405020304" pitchFamily="18" charset="0"/>
                <a:sym typeface="Wingdings"/>
              </a:rPr>
              <a:t></a:t>
            </a:r>
            <a:endParaRPr lang="en-US"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029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(1. KỸ NĂNG ĐẶT CÂU HỎI MỞ)</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76371770"/>
              </p:ext>
            </p:extLst>
          </p:nvPr>
        </p:nvGraphicFramePr>
        <p:xfrm>
          <a:off x="2016508" y="2880856"/>
          <a:ext cx="4930701" cy="518160"/>
        </p:xfrm>
        <a:graphic>
          <a:graphicData uri="http://schemas.openxmlformats.org/drawingml/2006/table">
            <a:tbl>
              <a:tblPr firstRow="1" bandRow="1">
                <a:tableStyleId>{21E4AEA4-8DFA-4A89-87EB-49C32662AFE0}</a:tableStyleId>
              </a:tblPr>
              <a:tblGrid>
                <a:gridCol w="490443">
                  <a:extLst>
                    <a:ext uri="{9D8B030D-6E8A-4147-A177-3AD203B41FA5}">
                      <a16:colId xmlns:a16="http://schemas.microsoft.com/office/drawing/2014/main" val="20000"/>
                    </a:ext>
                  </a:extLst>
                </a:gridCol>
                <a:gridCol w="1760658">
                  <a:extLst>
                    <a:ext uri="{9D8B030D-6E8A-4147-A177-3AD203B41FA5}">
                      <a16:colId xmlns:a16="http://schemas.microsoft.com/office/drawing/2014/main" val="20001"/>
                    </a:ext>
                  </a:extLst>
                </a:gridCol>
                <a:gridCol w="428499">
                  <a:extLst>
                    <a:ext uri="{9D8B030D-6E8A-4147-A177-3AD203B41FA5}">
                      <a16:colId xmlns:a16="http://schemas.microsoft.com/office/drawing/2014/main" val="20002"/>
                    </a:ext>
                  </a:extLst>
                </a:gridCol>
                <a:gridCol w="428499">
                  <a:extLst>
                    <a:ext uri="{9D8B030D-6E8A-4147-A177-3AD203B41FA5}">
                      <a16:colId xmlns:a16="http://schemas.microsoft.com/office/drawing/2014/main" val="20003"/>
                    </a:ext>
                  </a:extLst>
                </a:gridCol>
                <a:gridCol w="1822602">
                  <a:extLst>
                    <a:ext uri="{9D8B030D-6E8A-4147-A177-3AD203B41FA5}">
                      <a16:colId xmlns:a16="http://schemas.microsoft.com/office/drawing/2014/main" val="20004"/>
                    </a:ext>
                  </a:extLst>
                </a:gridCol>
              </a:tblGrid>
              <a:tr h="370840">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Đóng</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Mở</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bl>
          </a:graphicData>
        </a:graphic>
      </p:graphicFrame>
      <p:sp>
        <p:nvSpPr>
          <p:cNvPr id="4" name="Rounded Rectangle 3"/>
          <p:cNvSpPr/>
          <p:nvPr/>
        </p:nvSpPr>
        <p:spPr>
          <a:xfrm>
            <a:off x="1193181" y="1636006"/>
            <a:ext cx="6389650" cy="1084379"/>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latin typeface="Times New Roman" panose="02020603050405020304" pitchFamily="18" charset="0"/>
                <a:cs typeface="Times New Roman" panose="02020603050405020304" pitchFamily="18" charset="0"/>
              </a:rPr>
              <a:t>Việc</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uống</a:t>
            </a:r>
            <a:r>
              <a:rPr lang="en-US" sz="3200" dirty="0" smtClean="0">
                <a:latin typeface="Times New Roman" panose="02020603050405020304" pitchFamily="18" charset="0"/>
                <a:cs typeface="Times New Roman" panose="02020603050405020304" pitchFamily="18" charset="0"/>
              </a:rPr>
              <a:t> r</a:t>
            </a:r>
            <a:r>
              <a:rPr lang="vi-VN" sz="3200" dirty="0" smtClean="0">
                <a:latin typeface="Times New Roman" panose="02020603050405020304" pitchFamily="18" charset="0"/>
                <a:cs typeface="Times New Roman" panose="02020603050405020304" pitchFamily="18" charset="0"/>
              </a:rPr>
              <a:t>ượ</a:t>
            </a:r>
            <a:r>
              <a:rPr lang="en-US" sz="3200" dirty="0" smtClean="0">
                <a:latin typeface="Times New Roman" panose="02020603050405020304" pitchFamily="18" charset="0"/>
                <a:cs typeface="Times New Roman" panose="02020603050405020304" pitchFamily="18" charset="0"/>
              </a:rPr>
              <a:t>u </a:t>
            </a:r>
            <a:r>
              <a:rPr lang="en-US" sz="3200" dirty="0" err="1" smtClean="0">
                <a:latin typeface="Times New Roman" panose="02020603050405020304" pitchFamily="18" charset="0"/>
                <a:cs typeface="Times New Roman" panose="02020603050405020304" pitchFamily="18" charset="0"/>
              </a:rPr>
              <a:t>bia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mang</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lại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cho</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bạn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những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lợi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ích</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và</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tác</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hại</a:t>
            </a:r>
            <a:r>
              <a:rPr lang="en-US" sz="3200" dirty="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nào</a:t>
            </a:r>
            <a:r>
              <a:rPr lang="en-US" sz="3200" dirty="0" smtClean="0">
                <a:latin typeface="Times New Roman" panose="02020603050405020304" pitchFamily="18" charset="0"/>
                <a:cs typeface="Times New Roman" panose="02020603050405020304" pitchFamily="18" charset="0"/>
              </a:rPr>
              <a:t>? </a:t>
            </a:r>
            <a:endParaRPr lang="en-US" sz="3200" dirty="0">
              <a:latin typeface="Times New Roman" panose="02020603050405020304" pitchFamily="18" charset="0"/>
              <a:cs typeface="Times New Roman" panose="02020603050405020304" pitchFamily="18" charset="0"/>
            </a:endParaRPr>
          </a:p>
        </p:txBody>
      </p:sp>
      <p:sp>
        <p:nvSpPr>
          <p:cNvPr id="8" name="Rounded Rectangle 7"/>
          <p:cNvSpPr/>
          <p:nvPr/>
        </p:nvSpPr>
        <p:spPr>
          <a:xfrm>
            <a:off x="858645" y="3798853"/>
            <a:ext cx="7092176" cy="2780371"/>
          </a:xfrm>
          <a:prstGeom prst="round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vì</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đã</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giúp</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thân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chủ</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tự</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đánh</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giá</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cả</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hai</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khía</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cạnh</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tích</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cực</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và</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tiêu</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cực</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của</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việc</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uống</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r</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ượu</a:t>
            </a:r>
            <a:r>
              <a:rPr lang="en-US" sz="3600" i="1" dirty="0">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bia</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p>
          <a:p>
            <a:pPr algn="ct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sự</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mâu</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thuẫn</a:t>
            </a:r>
            <a:r>
              <a:rPr lang="en-US" sz="3600" i="1"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trong</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chính</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hành</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vi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của</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thân</a:t>
            </a:r>
            <a:r>
              <a:rPr lang="en-US" sz="3600" i="1"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chủ</a:t>
            </a:r>
            <a:r>
              <a:rPr lang="en-US" sz="3600" i="1"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a:t>
            </a:r>
            <a:endParaRPr lang="en-US" sz="3600" i="1" dirty="0">
              <a:solidFill>
                <a:srgbClr val="FFFF00"/>
              </a:solidFill>
              <a:latin typeface="Times New Roman" panose="02020603050405020304" pitchFamily="18" charset="0"/>
              <a:cs typeface="Times New Roman" panose="02020603050405020304" pitchFamily="18" charset="0"/>
            </a:endParaRPr>
          </a:p>
        </p:txBody>
      </p:sp>
      <p:sp>
        <p:nvSpPr>
          <p:cNvPr id="10" name="Rectangle 9"/>
          <p:cNvSpPr/>
          <p:nvPr/>
        </p:nvSpPr>
        <p:spPr>
          <a:xfrm>
            <a:off x="4624566" y="2841893"/>
            <a:ext cx="546946" cy="646331"/>
          </a:xfrm>
          <a:prstGeom prst="rect">
            <a:avLst/>
          </a:prstGeom>
        </p:spPr>
        <p:txBody>
          <a:bodyPr wrap="none">
            <a:spAutoFit/>
          </a:bodyPr>
          <a:lstStyle/>
          <a:p>
            <a:pPr algn="ctr"/>
            <a:r>
              <a:rPr lang="en-US" sz="3600" dirty="0">
                <a:solidFill>
                  <a:srgbClr val="FF0000"/>
                </a:solidFill>
                <a:latin typeface="Times New Roman" panose="02020603050405020304" pitchFamily="18" charset="0"/>
                <a:cs typeface="Times New Roman" panose="02020603050405020304" pitchFamily="18" charset="0"/>
                <a:sym typeface="Wingdings"/>
              </a:rPr>
              <a:t></a:t>
            </a:r>
            <a:endParaRPr lang="en-US"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549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9102"/>
            <a:ext cx="7620000" cy="1143000"/>
          </a:xfrm>
        </p:spPr>
        <p:txBody>
          <a:bodyPr/>
          <a:lstStyle/>
          <a:p>
            <a:r>
              <a:rPr lang="en-US" dirty="0"/>
              <a:t>GĐ TIẾP CẬN</a:t>
            </a:r>
            <a:br>
              <a:rPr lang="en-US" dirty="0"/>
            </a:br>
            <a:r>
              <a:rPr lang="en-US" sz="3200" dirty="0"/>
              <a:t>(1. KỸ NĂNG ĐẶT CÂU HỎI MỞ)</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3138549224"/>
              </p:ext>
            </p:extLst>
          </p:nvPr>
        </p:nvGraphicFramePr>
        <p:xfrm>
          <a:off x="2016508" y="2936611"/>
          <a:ext cx="4930701" cy="518160"/>
        </p:xfrm>
        <a:graphic>
          <a:graphicData uri="http://schemas.openxmlformats.org/drawingml/2006/table">
            <a:tbl>
              <a:tblPr firstRow="1" bandRow="1">
                <a:tableStyleId>{21E4AEA4-8DFA-4A89-87EB-49C32662AFE0}</a:tableStyleId>
              </a:tblPr>
              <a:tblGrid>
                <a:gridCol w="490443">
                  <a:extLst>
                    <a:ext uri="{9D8B030D-6E8A-4147-A177-3AD203B41FA5}">
                      <a16:colId xmlns:a16="http://schemas.microsoft.com/office/drawing/2014/main" val="20000"/>
                    </a:ext>
                  </a:extLst>
                </a:gridCol>
                <a:gridCol w="1760658">
                  <a:extLst>
                    <a:ext uri="{9D8B030D-6E8A-4147-A177-3AD203B41FA5}">
                      <a16:colId xmlns:a16="http://schemas.microsoft.com/office/drawing/2014/main" val="20001"/>
                    </a:ext>
                  </a:extLst>
                </a:gridCol>
                <a:gridCol w="428499">
                  <a:extLst>
                    <a:ext uri="{9D8B030D-6E8A-4147-A177-3AD203B41FA5}">
                      <a16:colId xmlns:a16="http://schemas.microsoft.com/office/drawing/2014/main" val="20002"/>
                    </a:ext>
                  </a:extLst>
                </a:gridCol>
                <a:gridCol w="428499">
                  <a:extLst>
                    <a:ext uri="{9D8B030D-6E8A-4147-A177-3AD203B41FA5}">
                      <a16:colId xmlns:a16="http://schemas.microsoft.com/office/drawing/2014/main" val="20003"/>
                    </a:ext>
                  </a:extLst>
                </a:gridCol>
                <a:gridCol w="1822602">
                  <a:extLst>
                    <a:ext uri="{9D8B030D-6E8A-4147-A177-3AD203B41FA5}">
                      <a16:colId xmlns:a16="http://schemas.microsoft.com/office/drawing/2014/main" val="20004"/>
                    </a:ext>
                  </a:extLst>
                </a:gridCol>
              </a:tblGrid>
              <a:tr h="370840">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Đóng</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Mở</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extLst>
                  <a:ext uri="{0D108BD9-81ED-4DB2-BD59-A6C34878D82A}">
                    <a16:rowId xmlns:a16="http://schemas.microsoft.com/office/drawing/2014/main" val="10000"/>
                  </a:ext>
                </a:extLst>
              </a:tr>
            </a:tbl>
          </a:graphicData>
        </a:graphic>
      </p:graphicFrame>
      <p:sp>
        <p:nvSpPr>
          <p:cNvPr id="4" name="Rounded Rectangle 3"/>
          <p:cNvSpPr/>
          <p:nvPr/>
        </p:nvSpPr>
        <p:spPr>
          <a:xfrm>
            <a:off x="691380" y="1637731"/>
            <a:ext cx="7359804" cy="1204162"/>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2060"/>
                </a:solidFill>
                <a:latin typeface="Times New Roman" panose="02020603050405020304" pitchFamily="18" charset="0"/>
                <a:cs typeface="Times New Roman" panose="02020603050405020304" pitchFamily="18" charset="0"/>
              </a:rPr>
              <a:t>Bạn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có</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biết</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rằng</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bạn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bị</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trào</a:t>
            </a:r>
            <a:r>
              <a:rPr lang="en-US" sz="3200" dirty="0" smtClean="0">
                <a:solidFill>
                  <a:srgbClr val="002060"/>
                </a:solidFill>
                <a:latin typeface="Times New Roman" panose="02020603050405020304" pitchFamily="18" charset="0"/>
                <a:cs typeface="Times New Roman" panose="02020603050405020304" pitchFamily="18" charset="0"/>
              </a:rPr>
              <a:t> ng</a:t>
            </a:r>
            <a:r>
              <a:rPr lang="vi-VN" sz="3200" dirty="0" smtClean="0">
                <a:solidFill>
                  <a:srgbClr val="002060"/>
                </a:solidFill>
                <a:latin typeface="Times New Roman" panose="02020603050405020304" pitchFamily="18" charset="0"/>
                <a:cs typeface="Times New Roman" panose="02020603050405020304" pitchFamily="18" charset="0"/>
              </a:rPr>
              <a:t>ược</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dạ</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dày</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là</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a:solidFill>
                  <a:srgbClr val="002060"/>
                </a:solidFill>
                <a:latin typeface="Times New Roman" panose="02020603050405020304" pitchFamily="18" charset="0"/>
                <a:cs typeface="Times New Roman" panose="02020603050405020304" pitchFamily="18" charset="0"/>
              </a:rPr>
              <a:t>do </a:t>
            </a:r>
            <a:r>
              <a:rPr lang="en-US" sz="3200" dirty="0" err="1" smtClean="0">
                <a:solidFill>
                  <a:srgbClr val="002060"/>
                </a:solidFill>
                <a:latin typeface="Times New Roman" panose="02020603050405020304" pitchFamily="18" charset="0"/>
                <a:cs typeface="Times New Roman" panose="02020603050405020304" pitchFamily="18" charset="0"/>
              </a:rPr>
              <a:t>bạn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uống</a:t>
            </a:r>
            <a:r>
              <a:rPr lang="en-US" sz="3200" dirty="0" smtClean="0">
                <a:solidFill>
                  <a:srgbClr val="002060"/>
                </a:solidFill>
                <a:latin typeface="Times New Roman" panose="02020603050405020304" pitchFamily="18" charset="0"/>
                <a:cs typeface="Times New Roman" panose="02020603050405020304" pitchFamily="18" charset="0"/>
              </a:rPr>
              <a:t> r</a:t>
            </a:r>
            <a:r>
              <a:rPr lang="vi-VN" sz="3200" dirty="0" smtClean="0">
                <a:solidFill>
                  <a:srgbClr val="002060"/>
                </a:solidFill>
                <a:latin typeface="Times New Roman" panose="02020603050405020304" pitchFamily="18" charset="0"/>
                <a:cs typeface="Times New Roman" panose="02020603050405020304" pitchFamily="18" charset="0"/>
              </a:rPr>
              <a:t>ượ</a:t>
            </a:r>
            <a:r>
              <a:rPr lang="en-US" sz="3200" dirty="0" smtClean="0">
                <a:solidFill>
                  <a:srgbClr val="002060"/>
                </a:solidFill>
                <a:latin typeface="Times New Roman" panose="02020603050405020304" pitchFamily="18" charset="0"/>
                <a:cs typeface="Times New Roman" panose="02020603050405020304" pitchFamily="18" charset="0"/>
              </a:rPr>
              <a:t>u/</a:t>
            </a:r>
            <a:r>
              <a:rPr lang="en-US" sz="3200" dirty="0" err="1" smtClean="0">
                <a:solidFill>
                  <a:srgbClr val="002060"/>
                </a:solidFill>
                <a:latin typeface="Times New Roman" panose="02020603050405020304" pitchFamily="18" charset="0"/>
                <a:cs typeface="Times New Roman" panose="02020603050405020304" pitchFamily="18" charset="0"/>
              </a:rPr>
              <a:t>bia</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không</a:t>
            </a:r>
            <a:r>
              <a:rPr lang="en-US" sz="3200" dirty="0" smtClean="0">
                <a:solidFill>
                  <a:srgbClr val="002060"/>
                </a:solidFill>
                <a:latin typeface="Times New Roman" panose="02020603050405020304" pitchFamily="18" charset="0"/>
                <a:cs typeface="Times New Roman" panose="02020603050405020304" pitchFamily="18" charset="0"/>
              </a:rPr>
              <a:t>?</a:t>
            </a:r>
            <a:endParaRPr lang="en-US" sz="3200" dirty="0">
              <a:solidFill>
                <a:srgbClr val="002060"/>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858645" y="3798854"/>
            <a:ext cx="7092176" cy="25015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a:latin typeface="Times New Roman" panose="02020603050405020304" pitchFamily="18" charset="0"/>
                <a:cs typeface="Times New Roman" panose="02020603050405020304" pitchFamily="18" charset="0"/>
                <a:sym typeface="Wingdings" panose="05000000000000000000" pitchFamily="2" charset="2"/>
              </a:rPr>
              <a:t>Theo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bạn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việc</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uống</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r</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ượu</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bia</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liên</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quan</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nh</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ư</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a:latin typeface="Times New Roman" panose="02020603050405020304" pitchFamily="18" charset="0"/>
                <a:cs typeface="Times New Roman" panose="02020603050405020304" pitchFamily="18" charset="0"/>
                <a:sym typeface="Wingdings" panose="05000000000000000000" pitchFamily="2" charset="2"/>
              </a:rPr>
              <a:t>thế</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nào</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đến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tình</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trạng</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trào</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ng</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ược</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dạ</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dày</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của</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bạn</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endParaRPr lang="en-US" sz="3600" i="1" dirty="0">
              <a:solidFill>
                <a:srgbClr val="FFFF00"/>
              </a:solidFill>
              <a:latin typeface="Times New Roman" panose="02020603050405020304" pitchFamily="18" charset="0"/>
              <a:cs typeface="Times New Roman" panose="02020603050405020304" pitchFamily="18" charset="0"/>
            </a:endParaRPr>
          </a:p>
        </p:txBody>
      </p:sp>
      <p:sp>
        <p:nvSpPr>
          <p:cNvPr id="10" name="Rectangle 9"/>
          <p:cNvSpPr/>
          <p:nvPr/>
        </p:nvSpPr>
        <p:spPr>
          <a:xfrm>
            <a:off x="2004081" y="2841893"/>
            <a:ext cx="546946" cy="646331"/>
          </a:xfrm>
          <a:prstGeom prst="rect">
            <a:avLst/>
          </a:prstGeom>
        </p:spPr>
        <p:txBody>
          <a:bodyPr wrap="none">
            <a:spAutoFit/>
          </a:bodyPr>
          <a:lstStyle/>
          <a:p>
            <a:pPr algn="ctr"/>
            <a:r>
              <a:rPr lang="en-US" sz="3600" dirty="0">
                <a:solidFill>
                  <a:srgbClr val="FF0000"/>
                </a:solidFill>
                <a:latin typeface="Times New Roman" panose="02020603050405020304" pitchFamily="18" charset="0"/>
                <a:cs typeface="Times New Roman" panose="02020603050405020304" pitchFamily="18" charset="0"/>
                <a:sym typeface="Wingdings"/>
              </a:rPr>
              <a:t></a:t>
            </a:r>
            <a:endParaRPr lang="en-US"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49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(1. KỸ NĂNG ĐẶT CÂU HỎI MỞ)</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816928631"/>
              </p:ext>
            </p:extLst>
          </p:nvPr>
        </p:nvGraphicFramePr>
        <p:xfrm>
          <a:off x="2016508" y="2936611"/>
          <a:ext cx="4930701" cy="518160"/>
        </p:xfrm>
        <a:graphic>
          <a:graphicData uri="http://schemas.openxmlformats.org/drawingml/2006/table">
            <a:tbl>
              <a:tblPr firstRow="1" bandRow="1">
                <a:tableStyleId>{21E4AEA4-8DFA-4A89-87EB-49C32662AFE0}</a:tableStyleId>
              </a:tblPr>
              <a:tblGrid>
                <a:gridCol w="490443">
                  <a:extLst>
                    <a:ext uri="{9D8B030D-6E8A-4147-A177-3AD203B41FA5}">
                      <a16:colId xmlns:a16="http://schemas.microsoft.com/office/drawing/2014/main" val="20000"/>
                    </a:ext>
                  </a:extLst>
                </a:gridCol>
                <a:gridCol w="1760658">
                  <a:extLst>
                    <a:ext uri="{9D8B030D-6E8A-4147-A177-3AD203B41FA5}">
                      <a16:colId xmlns:a16="http://schemas.microsoft.com/office/drawing/2014/main" val="20001"/>
                    </a:ext>
                  </a:extLst>
                </a:gridCol>
                <a:gridCol w="428499">
                  <a:extLst>
                    <a:ext uri="{9D8B030D-6E8A-4147-A177-3AD203B41FA5}">
                      <a16:colId xmlns:a16="http://schemas.microsoft.com/office/drawing/2014/main" val="20002"/>
                    </a:ext>
                  </a:extLst>
                </a:gridCol>
                <a:gridCol w="428499">
                  <a:extLst>
                    <a:ext uri="{9D8B030D-6E8A-4147-A177-3AD203B41FA5}">
                      <a16:colId xmlns:a16="http://schemas.microsoft.com/office/drawing/2014/main" val="20003"/>
                    </a:ext>
                  </a:extLst>
                </a:gridCol>
                <a:gridCol w="1822602">
                  <a:extLst>
                    <a:ext uri="{9D8B030D-6E8A-4147-A177-3AD203B41FA5}">
                      <a16:colId xmlns:a16="http://schemas.microsoft.com/office/drawing/2014/main" val="20004"/>
                    </a:ext>
                  </a:extLst>
                </a:gridCol>
              </a:tblGrid>
              <a:tr h="370840">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Đóng</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800" dirty="0" err="1" smtClean="0">
                          <a:solidFill>
                            <a:srgbClr val="002060"/>
                          </a:solidFill>
                          <a:latin typeface="Times New Roman" panose="02020603050405020304" pitchFamily="18" charset="0"/>
                          <a:cs typeface="Times New Roman" panose="02020603050405020304" pitchFamily="18" charset="0"/>
                        </a:rPr>
                        <a:t>Mở</a:t>
                      </a:r>
                      <a:endParaRPr lang="en-US" sz="2800" dirty="0">
                        <a:solidFill>
                          <a:srgbClr val="00206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extLst>
                  <a:ext uri="{0D108BD9-81ED-4DB2-BD59-A6C34878D82A}">
                    <a16:rowId xmlns:a16="http://schemas.microsoft.com/office/drawing/2014/main" val="10000"/>
                  </a:ext>
                </a:extLst>
              </a:tr>
            </a:tbl>
          </a:graphicData>
        </a:graphic>
      </p:graphicFrame>
      <p:sp>
        <p:nvSpPr>
          <p:cNvPr id="4" name="Rounded Rectangle 3"/>
          <p:cNvSpPr/>
          <p:nvPr/>
        </p:nvSpPr>
        <p:spPr>
          <a:xfrm>
            <a:off x="691380" y="1651379"/>
            <a:ext cx="7359804" cy="1180035"/>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2060"/>
                </a:solidFill>
                <a:latin typeface="Times New Roman" panose="02020603050405020304" pitchFamily="18" charset="0"/>
                <a:cs typeface="Times New Roman" panose="02020603050405020304" pitchFamily="18" charset="0"/>
              </a:rPr>
              <a:t>Bạn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sẽ</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làm</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gì</a:t>
            </a:r>
            <a:r>
              <a:rPr lang="en-US" sz="3200" dirty="0" smtClean="0">
                <a:solidFill>
                  <a:srgbClr val="002060"/>
                </a:solidFill>
                <a:latin typeface="Times New Roman" panose="02020603050405020304" pitchFamily="18" charset="0"/>
                <a:cs typeface="Times New Roman" panose="02020603050405020304" pitchFamily="18" charset="0"/>
              </a:rPr>
              <a:t> </a:t>
            </a:r>
            <a:r>
              <a:rPr lang="vi-VN" sz="3200" dirty="0" smtClean="0">
                <a:solidFill>
                  <a:srgbClr val="002060"/>
                </a:solidFill>
                <a:latin typeface="Times New Roman" panose="02020603050405020304" pitchFamily="18" charset="0"/>
                <a:cs typeface="Times New Roman" panose="02020603050405020304" pitchFamily="18" charset="0"/>
              </a:rPr>
              <a:t>để</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giảm</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việc</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uống</a:t>
            </a:r>
            <a:r>
              <a:rPr lang="en-US" sz="3200" dirty="0" smtClean="0">
                <a:solidFill>
                  <a:srgbClr val="002060"/>
                </a:solidFill>
                <a:latin typeface="Times New Roman" panose="02020603050405020304" pitchFamily="18" charset="0"/>
                <a:cs typeface="Times New Roman" panose="02020603050405020304" pitchFamily="18" charset="0"/>
              </a:rPr>
              <a:t> r</a:t>
            </a:r>
            <a:r>
              <a:rPr lang="vi-VN" sz="3200" dirty="0" smtClean="0">
                <a:solidFill>
                  <a:srgbClr val="002060"/>
                </a:solidFill>
                <a:latin typeface="Times New Roman" panose="02020603050405020304" pitchFamily="18" charset="0"/>
                <a:cs typeface="Times New Roman" panose="02020603050405020304" pitchFamily="18" charset="0"/>
              </a:rPr>
              <a:t>ượu</a:t>
            </a:r>
            <a:r>
              <a:rPr lang="en-US" sz="3200" dirty="0" smtClean="0">
                <a:solidFill>
                  <a:srgbClr val="002060"/>
                </a:solidFill>
                <a:latin typeface="Times New Roman" panose="02020603050405020304" pitchFamily="18" charset="0"/>
                <a:cs typeface="Times New Roman" panose="02020603050405020304" pitchFamily="18" charset="0"/>
              </a:rPr>
              <a:t>/</a:t>
            </a:r>
            <a:r>
              <a:rPr lang="en-US" sz="3200" dirty="0" err="1" smtClean="0">
                <a:solidFill>
                  <a:srgbClr val="002060"/>
                </a:solidFill>
                <a:latin typeface="Times New Roman" panose="02020603050405020304" pitchFamily="18" charset="0"/>
                <a:cs typeface="Times New Roman" panose="02020603050405020304" pitchFamily="18" charset="0"/>
              </a:rPr>
              <a:t>bia</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a:solidFill>
                  <a:srgbClr val="002060"/>
                </a:solidFill>
                <a:latin typeface="Times New Roman" panose="02020603050405020304" pitchFamily="18" charset="0"/>
                <a:cs typeface="Times New Roman" panose="02020603050405020304" pitchFamily="18" charset="0"/>
              </a:rPr>
              <a:t>hay </a:t>
            </a:r>
            <a:r>
              <a:rPr lang="en-US" sz="3200" dirty="0" err="1" smtClean="0">
                <a:solidFill>
                  <a:srgbClr val="002060"/>
                </a:solidFill>
                <a:latin typeface="Times New Roman" panose="02020603050405020304" pitchFamily="18" charset="0"/>
                <a:cs typeface="Times New Roman" panose="02020603050405020304" pitchFamily="18" charset="0"/>
              </a:rPr>
              <a:t>sử</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dụng</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chất</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gây</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nghiện</a:t>
            </a:r>
            <a:r>
              <a:rPr lang="en-US" sz="3200" dirty="0">
                <a:solidFill>
                  <a:srgbClr val="002060"/>
                </a:solidFill>
                <a:latin typeface="Times New Roman" panose="02020603050405020304" pitchFamily="18" charset="0"/>
                <a:cs typeface="Times New Roman" panose="02020603050405020304" pitchFamily="18" charset="0"/>
              </a:rPr>
              <a:t>?</a:t>
            </a:r>
          </a:p>
        </p:txBody>
      </p:sp>
      <p:sp>
        <p:nvSpPr>
          <p:cNvPr id="8" name="Rounded Rectangle 7"/>
          <p:cNvSpPr/>
          <p:nvPr/>
        </p:nvSpPr>
        <p:spPr>
          <a:xfrm>
            <a:off x="858645" y="3798854"/>
            <a:ext cx="7092176" cy="25015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a:latin typeface="Times New Roman" panose="02020603050405020304" pitchFamily="18" charset="0"/>
                <a:cs typeface="Times New Roman" panose="02020603050405020304" pitchFamily="18" charset="0"/>
                <a:sym typeface="Wingdings" panose="05000000000000000000" pitchFamily="2" charset="2"/>
              </a:rPr>
              <a:t>…</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vì</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nó</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giúp</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thân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chủ</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suy</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nghĩ</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về</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những</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hành</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động</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cần</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làm</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để</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có</a:t>
            </a:r>
            <a:r>
              <a:rPr lang="en-US" sz="3600" i="1" dirty="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thể</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US" sz="3600" i="1" dirty="0" err="1" smtClean="0">
                <a:latin typeface="Times New Roman" panose="02020603050405020304" pitchFamily="18" charset="0"/>
                <a:cs typeface="Times New Roman" panose="02020603050405020304" pitchFamily="18" charset="0"/>
                <a:sym typeface="Wingdings" panose="05000000000000000000" pitchFamily="2" charset="2"/>
              </a:rPr>
              <a:t>thay</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vi-VN" sz="3600" i="1" dirty="0" smtClean="0">
                <a:latin typeface="Times New Roman" panose="02020603050405020304" pitchFamily="18" charset="0"/>
                <a:cs typeface="Times New Roman" panose="02020603050405020304" pitchFamily="18" charset="0"/>
                <a:sym typeface="Wingdings" panose="05000000000000000000" pitchFamily="2" charset="2"/>
              </a:rPr>
              <a:t>đổi</a:t>
            </a:r>
            <a:r>
              <a:rPr lang="en-US" sz="3600" i="1" dirty="0" smtClean="0">
                <a:latin typeface="Times New Roman" panose="02020603050405020304" pitchFamily="18" charset="0"/>
                <a:cs typeface="Times New Roman" panose="02020603050405020304" pitchFamily="18" charset="0"/>
                <a:sym typeface="Wingdings" panose="05000000000000000000" pitchFamily="2" charset="2"/>
              </a:rPr>
              <a:t>.</a:t>
            </a:r>
            <a:endParaRPr lang="en-US" sz="3600" i="1" dirty="0">
              <a:solidFill>
                <a:srgbClr val="FFFF00"/>
              </a:solidFill>
              <a:latin typeface="Times New Roman" panose="02020603050405020304" pitchFamily="18" charset="0"/>
              <a:cs typeface="Times New Roman" panose="02020603050405020304" pitchFamily="18" charset="0"/>
            </a:endParaRPr>
          </a:p>
        </p:txBody>
      </p:sp>
      <p:sp>
        <p:nvSpPr>
          <p:cNvPr id="10" name="Rectangle 9"/>
          <p:cNvSpPr/>
          <p:nvPr/>
        </p:nvSpPr>
        <p:spPr>
          <a:xfrm>
            <a:off x="4635744" y="2886497"/>
            <a:ext cx="546946" cy="646331"/>
          </a:xfrm>
          <a:prstGeom prst="rect">
            <a:avLst/>
          </a:prstGeom>
        </p:spPr>
        <p:txBody>
          <a:bodyPr wrap="none">
            <a:spAutoFit/>
          </a:bodyPr>
          <a:lstStyle/>
          <a:p>
            <a:pPr algn="ctr"/>
            <a:r>
              <a:rPr lang="en-US" sz="3600" dirty="0">
                <a:solidFill>
                  <a:srgbClr val="FF0000"/>
                </a:solidFill>
                <a:latin typeface="Times New Roman" panose="02020603050405020304" pitchFamily="18" charset="0"/>
                <a:cs typeface="Times New Roman" panose="02020603050405020304" pitchFamily="18" charset="0"/>
                <a:sym typeface="Wingdings"/>
              </a:rPr>
              <a:t></a:t>
            </a:r>
            <a:endParaRPr lang="en-US" sz="36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015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a:t/>
            </a:r>
            <a:br>
              <a:rPr lang="en-US" sz="4000" dirty="0"/>
            </a:br>
            <a:r>
              <a:rPr lang="en-US" sz="3600" dirty="0" smtClean="0"/>
              <a:t>LẮNG NGHE</a:t>
            </a:r>
            <a:r>
              <a:rPr lang="en-US" sz="3600" dirty="0"/>
              <a:t> </a:t>
            </a:r>
            <a:r>
              <a:rPr lang="en-US" sz="3600" dirty="0" smtClean="0"/>
              <a:t>– RÀO CẢN</a:t>
            </a:r>
            <a:endParaRPr lang="en-US" sz="3600" dirty="0"/>
          </a:p>
        </p:txBody>
      </p:sp>
      <p:sp>
        <p:nvSpPr>
          <p:cNvPr id="3" name="Content Placeholder 2"/>
          <p:cNvSpPr>
            <a:spLocks noGrp="1"/>
          </p:cNvSpPr>
          <p:nvPr>
            <p:ph idx="1"/>
          </p:nvPr>
        </p:nvSpPr>
        <p:spPr>
          <a:xfrm>
            <a:off x="416256" y="1792940"/>
            <a:ext cx="7958380" cy="5065059"/>
          </a:xfrm>
        </p:spPr>
        <p:txBody>
          <a:bodyPr>
            <a:noAutofit/>
          </a:bodyPr>
          <a:lstStyle/>
          <a:p>
            <a:pPr marL="114300" indent="0">
              <a:buNone/>
            </a:pPr>
            <a:r>
              <a:rPr lang="en-US" sz="2800" dirty="0"/>
              <a:t>12 </a:t>
            </a:r>
            <a:r>
              <a:rPr lang="en-US" sz="2800" dirty="0" err="1"/>
              <a:t>loại</a:t>
            </a:r>
            <a:r>
              <a:rPr lang="en-US" sz="2800" dirty="0"/>
              <a:t> </a:t>
            </a:r>
            <a:r>
              <a:rPr lang="en-US" sz="2800" dirty="0" err="1" smtClean="0"/>
              <a:t>dấu</a:t>
            </a:r>
            <a:r>
              <a:rPr lang="en-US" sz="2800" dirty="0"/>
              <a:t> </a:t>
            </a:r>
            <a:r>
              <a:rPr lang="en-US" sz="2800" dirty="0" err="1"/>
              <a:t>hiệu</a:t>
            </a:r>
            <a:r>
              <a:rPr lang="en-US" sz="2800" dirty="0"/>
              <a:t> </a:t>
            </a:r>
            <a:r>
              <a:rPr lang="en-US" sz="2800" dirty="0" err="1" smtClean="0"/>
              <a:t>chứng</a:t>
            </a:r>
            <a:r>
              <a:rPr lang="en-US" sz="2800" dirty="0" smtClean="0"/>
              <a:t> </a:t>
            </a:r>
            <a:r>
              <a:rPr lang="en-US" sz="2800" dirty="0" err="1"/>
              <a:t>tỏ</a:t>
            </a:r>
            <a:r>
              <a:rPr lang="en-US" sz="2800" dirty="0"/>
              <a:t> TTV </a:t>
            </a:r>
            <a:r>
              <a:rPr lang="en-US" sz="2800" dirty="0" err="1"/>
              <a:t>không</a:t>
            </a:r>
            <a:r>
              <a:rPr lang="en-US" sz="2800" dirty="0"/>
              <a:t> </a:t>
            </a:r>
            <a:r>
              <a:rPr lang="en-US" sz="2800" dirty="0" err="1"/>
              <a:t>biết</a:t>
            </a:r>
            <a:r>
              <a:rPr lang="en-US" sz="2800" dirty="0"/>
              <a:t> </a:t>
            </a:r>
            <a:r>
              <a:rPr lang="en-US" sz="2800" dirty="0" err="1"/>
              <a:t>lắng</a:t>
            </a:r>
            <a:r>
              <a:rPr lang="en-US" sz="2800" dirty="0"/>
              <a:t> </a:t>
            </a:r>
            <a:r>
              <a:rPr lang="en-US" sz="2800" dirty="0" err="1"/>
              <a:t>nghe</a:t>
            </a:r>
            <a:r>
              <a:rPr lang="en-US" sz="2800" dirty="0"/>
              <a:t>: </a:t>
            </a:r>
          </a:p>
          <a:p>
            <a:pPr marL="114300" indent="0">
              <a:buNone/>
            </a:pPr>
            <a:endParaRPr lang="en-US" sz="2800" dirty="0"/>
          </a:p>
          <a:p>
            <a:pPr marL="114300" indent="0">
              <a:buNone/>
            </a:pPr>
            <a:r>
              <a:rPr lang="en-US" sz="2800" dirty="0"/>
              <a:t>1. </a:t>
            </a:r>
            <a:r>
              <a:rPr lang="en-US" sz="2800" dirty="0" err="1"/>
              <a:t>Chỉ</a:t>
            </a:r>
            <a:r>
              <a:rPr lang="en-US" sz="2800" dirty="0"/>
              <a:t> </a:t>
            </a:r>
            <a:r>
              <a:rPr lang="en-US" sz="2800" dirty="0" err="1"/>
              <a:t>đạo</a:t>
            </a:r>
            <a:r>
              <a:rPr lang="en-US" sz="2800" dirty="0"/>
              <a:t>, </a:t>
            </a:r>
            <a:r>
              <a:rPr lang="en-US" sz="2800" dirty="0" err="1"/>
              <a:t>ra</a:t>
            </a:r>
            <a:r>
              <a:rPr lang="en-US" sz="2800" dirty="0"/>
              <a:t> </a:t>
            </a:r>
            <a:r>
              <a:rPr lang="en-US" sz="2800" dirty="0" err="1"/>
              <a:t>lệnh</a:t>
            </a:r>
            <a:endParaRPr lang="en-US" sz="2800" dirty="0"/>
          </a:p>
          <a:p>
            <a:pPr marL="114300" indent="0">
              <a:buNone/>
            </a:pPr>
            <a:r>
              <a:rPr lang="en-US" sz="2800" dirty="0"/>
              <a:t>2. </a:t>
            </a:r>
            <a:r>
              <a:rPr lang="en-US" sz="2800" dirty="0" err="1"/>
              <a:t>Cảnh</a:t>
            </a:r>
            <a:r>
              <a:rPr lang="en-US" sz="2800" dirty="0"/>
              <a:t> </a:t>
            </a:r>
            <a:r>
              <a:rPr lang="en-US" sz="2800" dirty="0" err="1"/>
              <a:t>báo</a:t>
            </a:r>
            <a:r>
              <a:rPr lang="en-US" sz="2800" dirty="0"/>
              <a:t>, </a:t>
            </a:r>
            <a:r>
              <a:rPr lang="en-US" sz="2800" dirty="0" err="1"/>
              <a:t>cảnh</a:t>
            </a:r>
            <a:r>
              <a:rPr lang="en-US" sz="2800" dirty="0"/>
              <a:t> </a:t>
            </a:r>
            <a:r>
              <a:rPr lang="en-US" sz="2800" dirty="0" err="1"/>
              <a:t>cáo</a:t>
            </a:r>
            <a:r>
              <a:rPr lang="en-US" sz="2800" dirty="0"/>
              <a:t>, </a:t>
            </a:r>
            <a:r>
              <a:rPr lang="en-US" sz="2800" dirty="0" err="1"/>
              <a:t>doạ</a:t>
            </a:r>
            <a:r>
              <a:rPr lang="en-US" sz="2800" dirty="0"/>
              <a:t> </a:t>
            </a:r>
            <a:r>
              <a:rPr lang="en-US" sz="2800" dirty="0" err="1"/>
              <a:t>nạt</a:t>
            </a:r>
            <a:endParaRPr lang="en-US" sz="2800" dirty="0"/>
          </a:p>
          <a:p>
            <a:pPr marL="114300" indent="0">
              <a:buNone/>
            </a:pPr>
            <a:r>
              <a:rPr lang="en-US" sz="2800" dirty="0"/>
              <a:t>3. </a:t>
            </a:r>
            <a:r>
              <a:rPr lang="en-US" sz="2800" dirty="0" err="1"/>
              <a:t>Đưa</a:t>
            </a:r>
            <a:r>
              <a:rPr lang="en-US" sz="2800" dirty="0"/>
              <a:t> </a:t>
            </a:r>
            <a:r>
              <a:rPr lang="en-US" sz="2800" dirty="0" err="1"/>
              <a:t>ra</a:t>
            </a:r>
            <a:r>
              <a:rPr lang="en-US" sz="2800" dirty="0"/>
              <a:t> </a:t>
            </a:r>
            <a:r>
              <a:rPr lang="en-US" sz="2800" dirty="0" err="1"/>
              <a:t>lời</a:t>
            </a:r>
            <a:r>
              <a:rPr lang="en-US" sz="2800" dirty="0"/>
              <a:t> </a:t>
            </a:r>
            <a:r>
              <a:rPr lang="en-US" sz="2800" dirty="0" err="1"/>
              <a:t>khuyên</a:t>
            </a:r>
            <a:r>
              <a:rPr lang="en-US" sz="2800" dirty="0"/>
              <a:t>, </a:t>
            </a:r>
            <a:r>
              <a:rPr lang="en-US" sz="2800" dirty="0" err="1"/>
              <a:t>gợi</a:t>
            </a:r>
            <a:r>
              <a:rPr lang="en-US" sz="2800" dirty="0"/>
              <a:t> </a:t>
            </a:r>
            <a:r>
              <a:rPr lang="en-US" sz="2800" dirty="0" err="1"/>
              <a:t>ý</a:t>
            </a:r>
            <a:r>
              <a:rPr lang="en-US" sz="2800" dirty="0"/>
              <a:t> </a:t>
            </a:r>
            <a:r>
              <a:rPr lang="en-US" sz="2800" dirty="0" err="1"/>
              <a:t>hoặc</a:t>
            </a:r>
            <a:r>
              <a:rPr lang="en-US" sz="2800" dirty="0"/>
              <a:t> </a:t>
            </a:r>
            <a:r>
              <a:rPr lang="en-US" sz="2800" dirty="0" err="1"/>
              <a:t>đề</a:t>
            </a:r>
            <a:r>
              <a:rPr lang="en-US" sz="2800" dirty="0"/>
              <a:t> </a:t>
            </a:r>
            <a:r>
              <a:rPr lang="en-US" sz="2800" dirty="0" err="1"/>
              <a:t>nghị</a:t>
            </a:r>
            <a:endParaRPr lang="en-US" sz="2800" dirty="0"/>
          </a:p>
          <a:p>
            <a:pPr marL="114300" indent="0">
              <a:buNone/>
            </a:pPr>
            <a:r>
              <a:rPr lang="en-US" sz="2800" dirty="0"/>
              <a:t>4. </a:t>
            </a:r>
            <a:r>
              <a:rPr lang="en-US" sz="2800" dirty="0" err="1"/>
              <a:t>Thuyết</a:t>
            </a:r>
            <a:r>
              <a:rPr lang="en-US" sz="2800" dirty="0"/>
              <a:t> </a:t>
            </a:r>
            <a:r>
              <a:rPr lang="en-US" sz="2800" dirty="0" err="1"/>
              <a:t>phục</a:t>
            </a:r>
            <a:r>
              <a:rPr lang="en-US" sz="2800" dirty="0"/>
              <a:t> </a:t>
            </a:r>
            <a:r>
              <a:rPr lang="en-US" sz="2800" dirty="0" err="1"/>
              <a:t>bằng</a:t>
            </a:r>
            <a:r>
              <a:rPr lang="en-US" sz="2800" dirty="0"/>
              <a:t> </a:t>
            </a:r>
            <a:r>
              <a:rPr lang="en-US" sz="2800" dirty="0" err="1"/>
              <a:t>lý</a:t>
            </a:r>
            <a:r>
              <a:rPr lang="en-US" sz="2800" dirty="0"/>
              <a:t> </a:t>
            </a:r>
            <a:r>
              <a:rPr lang="en-US" sz="2800" dirty="0" err="1"/>
              <a:t>luận</a:t>
            </a:r>
            <a:r>
              <a:rPr lang="en-US" sz="2800" dirty="0"/>
              <a:t>, </a:t>
            </a:r>
            <a:r>
              <a:rPr lang="en-US" sz="2800" dirty="0" err="1"/>
              <a:t>tranh</a:t>
            </a:r>
            <a:r>
              <a:rPr lang="en-US" sz="2800" dirty="0"/>
              <a:t> </a:t>
            </a:r>
            <a:r>
              <a:rPr lang="en-US" sz="2800" dirty="0" err="1"/>
              <a:t>cãi</a:t>
            </a:r>
            <a:r>
              <a:rPr lang="en-US" sz="2800" dirty="0"/>
              <a:t> </a:t>
            </a:r>
            <a:r>
              <a:rPr lang="en-US" sz="2800" dirty="0" err="1"/>
              <a:t>hoặc</a:t>
            </a:r>
            <a:r>
              <a:rPr lang="en-US" sz="2800" dirty="0"/>
              <a:t> </a:t>
            </a:r>
            <a:r>
              <a:rPr lang="en-US" sz="2800" dirty="0" err="1"/>
              <a:t>giảng</a:t>
            </a:r>
            <a:r>
              <a:rPr lang="en-US" sz="2800" dirty="0"/>
              <a:t> </a:t>
            </a:r>
            <a:r>
              <a:rPr lang="en-US" sz="2800" dirty="0" err="1"/>
              <a:t>dạy</a:t>
            </a:r>
            <a:endParaRPr lang="en-US" sz="2800" dirty="0"/>
          </a:p>
          <a:p>
            <a:pPr marL="114300" indent="0">
              <a:buNone/>
            </a:pPr>
            <a:r>
              <a:rPr lang="en-US" sz="2800" dirty="0"/>
              <a:t>5. </a:t>
            </a:r>
            <a:r>
              <a:rPr lang="en-US" sz="2800" dirty="0" err="1"/>
              <a:t>Chỉ</a:t>
            </a:r>
            <a:r>
              <a:rPr lang="en-US" sz="2800" dirty="0"/>
              <a:t> </a:t>
            </a:r>
            <a:r>
              <a:rPr lang="en-US" sz="2800" dirty="0" err="1"/>
              <a:t>bảo</a:t>
            </a:r>
            <a:r>
              <a:rPr lang="en-US" sz="2800" dirty="0"/>
              <a:t>, </a:t>
            </a:r>
            <a:r>
              <a:rPr lang="en-US" sz="2800" dirty="0" err="1"/>
              <a:t>dạy</a:t>
            </a:r>
            <a:r>
              <a:rPr lang="en-US" sz="2800" dirty="0"/>
              <a:t> </a:t>
            </a:r>
            <a:r>
              <a:rPr lang="en-US" sz="2800" dirty="0" err="1"/>
              <a:t>đời</a:t>
            </a:r>
            <a:endParaRPr lang="en-US" sz="2800" dirty="0"/>
          </a:p>
          <a:p>
            <a:pPr marL="114300" indent="0">
              <a:buNone/>
            </a:pPr>
            <a:r>
              <a:rPr lang="en-US" sz="2800" dirty="0"/>
              <a:t>6. </a:t>
            </a:r>
            <a:r>
              <a:rPr lang="en-US" sz="2800" dirty="0" err="1"/>
              <a:t>Không</a:t>
            </a:r>
            <a:r>
              <a:rPr lang="en-US" sz="2800" dirty="0"/>
              <a:t> </a:t>
            </a:r>
            <a:r>
              <a:rPr lang="en-US" sz="2800" dirty="0" err="1"/>
              <a:t>đồng</a:t>
            </a:r>
            <a:r>
              <a:rPr lang="en-US" sz="2800" dirty="0"/>
              <a:t> ý, </a:t>
            </a:r>
            <a:r>
              <a:rPr lang="en-US" sz="2800" dirty="0" err="1"/>
              <a:t>đánh</a:t>
            </a:r>
            <a:r>
              <a:rPr lang="en-US" sz="2800" dirty="0"/>
              <a:t> </a:t>
            </a:r>
            <a:r>
              <a:rPr lang="en-US" sz="2800" dirty="0" err="1"/>
              <a:t>giá</a:t>
            </a:r>
            <a:r>
              <a:rPr lang="en-US" sz="2800" dirty="0"/>
              <a:t>, </a:t>
            </a:r>
            <a:r>
              <a:rPr lang="en-US" sz="2800" dirty="0" err="1"/>
              <a:t>phê</a:t>
            </a:r>
            <a:r>
              <a:rPr lang="en-US" sz="2800" dirty="0"/>
              <a:t> </a:t>
            </a:r>
            <a:r>
              <a:rPr lang="en-US" sz="2800" dirty="0" err="1"/>
              <a:t>bình</a:t>
            </a:r>
            <a:r>
              <a:rPr lang="en-US" sz="2800" dirty="0"/>
              <a:t> </a:t>
            </a:r>
            <a:r>
              <a:rPr lang="en-US" sz="2800" dirty="0" err="1"/>
              <a:t>hoặc</a:t>
            </a:r>
            <a:r>
              <a:rPr lang="en-US" sz="2800" dirty="0"/>
              <a:t> </a:t>
            </a:r>
            <a:r>
              <a:rPr lang="en-US" sz="2800" dirty="0" err="1"/>
              <a:t>đổ</a:t>
            </a:r>
            <a:r>
              <a:rPr lang="en-US" sz="2800" dirty="0"/>
              <a:t> </a:t>
            </a:r>
            <a:r>
              <a:rPr lang="en-US" sz="2800" dirty="0" err="1"/>
              <a:t>lỗi</a:t>
            </a:r>
            <a:endParaRPr lang="en-US" sz="2800" dirty="0"/>
          </a:p>
        </p:txBody>
      </p:sp>
      <p:sp>
        <p:nvSpPr>
          <p:cNvPr id="4" name="TextBox 3"/>
          <p:cNvSpPr txBox="1"/>
          <p:nvPr/>
        </p:nvSpPr>
        <p:spPr>
          <a:xfrm>
            <a:off x="3659753" y="578988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76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smtClean="0"/>
              <a:t/>
            </a:r>
            <a:br>
              <a:rPr lang="en-US" sz="4000" dirty="0" smtClean="0"/>
            </a:br>
            <a:r>
              <a:rPr lang="en-US" sz="4000" dirty="0" smtClean="0"/>
              <a:t>LẮNG NGHE</a:t>
            </a:r>
            <a:r>
              <a:rPr lang="en-US" sz="4000" dirty="0"/>
              <a:t> </a:t>
            </a:r>
            <a:r>
              <a:rPr lang="en-US" sz="4000" dirty="0" smtClean="0"/>
              <a:t>– RÀO CẢN</a:t>
            </a:r>
            <a:endParaRPr lang="en-US" sz="4000" dirty="0"/>
          </a:p>
        </p:txBody>
      </p:sp>
      <p:sp>
        <p:nvSpPr>
          <p:cNvPr id="3" name="Content Placeholder 2"/>
          <p:cNvSpPr>
            <a:spLocks noGrp="1"/>
          </p:cNvSpPr>
          <p:nvPr>
            <p:ph idx="1"/>
          </p:nvPr>
        </p:nvSpPr>
        <p:spPr>
          <a:xfrm>
            <a:off x="259307" y="1937982"/>
            <a:ext cx="8065827" cy="4920018"/>
          </a:xfrm>
        </p:spPr>
        <p:txBody>
          <a:bodyPr>
            <a:noAutofit/>
          </a:bodyPr>
          <a:lstStyle/>
          <a:p>
            <a:pPr marL="114300" indent="0">
              <a:buNone/>
            </a:pPr>
            <a:r>
              <a:rPr lang="en-US" sz="2800" dirty="0"/>
              <a:t>12 </a:t>
            </a:r>
            <a:r>
              <a:rPr lang="en-US" sz="2800" dirty="0" err="1"/>
              <a:t>loại</a:t>
            </a:r>
            <a:r>
              <a:rPr lang="en-US" sz="2800" dirty="0"/>
              <a:t> </a:t>
            </a:r>
            <a:r>
              <a:rPr lang="en-US" sz="2800" dirty="0" err="1" smtClean="0"/>
              <a:t>phản</a:t>
            </a:r>
            <a:r>
              <a:rPr lang="en-US" sz="2800" dirty="0" smtClean="0"/>
              <a:t> </a:t>
            </a:r>
            <a:r>
              <a:rPr lang="en-US" sz="2800" dirty="0" err="1"/>
              <a:t>hồi</a:t>
            </a:r>
            <a:r>
              <a:rPr lang="en-US" sz="2800" dirty="0"/>
              <a:t> </a:t>
            </a:r>
            <a:r>
              <a:rPr lang="en-US" sz="2800" dirty="0" err="1"/>
              <a:t>chứng</a:t>
            </a:r>
            <a:r>
              <a:rPr lang="en-US" sz="2800" dirty="0"/>
              <a:t> </a:t>
            </a:r>
            <a:r>
              <a:rPr lang="en-US" sz="2800" dirty="0" err="1"/>
              <a:t>tỏ</a:t>
            </a:r>
            <a:r>
              <a:rPr lang="en-US" sz="2800" dirty="0"/>
              <a:t> TTV </a:t>
            </a:r>
            <a:r>
              <a:rPr lang="en-US" sz="2800" dirty="0" err="1"/>
              <a:t>không</a:t>
            </a:r>
            <a:r>
              <a:rPr lang="en-US" sz="2800" dirty="0"/>
              <a:t> </a:t>
            </a:r>
            <a:r>
              <a:rPr lang="en-US" sz="2800" dirty="0" err="1"/>
              <a:t>biết</a:t>
            </a:r>
            <a:r>
              <a:rPr lang="en-US" sz="2800" dirty="0"/>
              <a:t> </a:t>
            </a:r>
            <a:r>
              <a:rPr lang="en-US" sz="2800" dirty="0" err="1"/>
              <a:t>lắng</a:t>
            </a:r>
            <a:r>
              <a:rPr lang="en-US" sz="2800" dirty="0"/>
              <a:t> </a:t>
            </a:r>
            <a:r>
              <a:rPr lang="en-US" sz="2800" dirty="0" err="1"/>
              <a:t>nghe</a:t>
            </a:r>
            <a:r>
              <a:rPr lang="en-US" sz="2800" dirty="0"/>
              <a:t>: </a:t>
            </a:r>
          </a:p>
          <a:p>
            <a:pPr marL="114300" indent="0">
              <a:buNone/>
            </a:pPr>
            <a:endParaRPr lang="en-US" sz="2800" dirty="0"/>
          </a:p>
          <a:p>
            <a:pPr marL="114300" indent="0">
              <a:buNone/>
            </a:pPr>
            <a:r>
              <a:rPr lang="en-US" sz="2800" dirty="0"/>
              <a:t>7. </a:t>
            </a:r>
            <a:r>
              <a:rPr lang="en-US" sz="2800" dirty="0" err="1"/>
              <a:t>Đồng</a:t>
            </a:r>
            <a:r>
              <a:rPr lang="en-US" sz="2800" dirty="0"/>
              <a:t> </a:t>
            </a:r>
            <a:r>
              <a:rPr lang="en-US" sz="2800" dirty="0" err="1"/>
              <a:t>ý</a:t>
            </a:r>
            <a:r>
              <a:rPr lang="en-US" sz="2800" dirty="0"/>
              <a:t>, </a:t>
            </a:r>
            <a:r>
              <a:rPr lang="en-US" sz="2800" dirty="0" err="1"/>
              <a:t>phê</a:t>
            </a:r>
            <a:r>
              <a:rPr lang="en-US" sz="2800" dirty="0"/>
              <a:t> </a:t>
            </a:r>
            <a:r>
              <a:rPr lang="en-US" sz="2800" dirty="0" err="1" smtClean="0"/>
              <a:t>duyệt</a:t>
            </a:r>
            <a:endParaRPr lang="en-US" sz="2800" dirty="0"/>
          </a:p>
          <a:p>
            <a:pPr marL="114300" indent="0">
              <a:buNone/>
            </a:pPr>
            <a:r>
              <a:rPr lang="en-US" sz="2800" dirty="0"/>
              <a:t>8. </a:t>
            </a:r>
            <a:r>
              <a:rPr lang="en-US" sz="2800" dirty="0" err="1" smtClean="0"/>
              <a:t>Nhạo</a:t>
            </a:r>
            <a:r>
              <a:rPr lang="en-US" sz="2800" dirty="0" smtClean="0"/>
              <a:t> </a:t>
            </a:r>
            <a:r>
              <a:rPr lang="en-US" sz="2800" dirty="0" err="1"/>
              <a:t>báng</a:t>
            </a:r>
            <a:r>
              <a:rPr lang="en-US" sz="2800" dirty="0"/>
              <a:t> </a:t>
            </a:r>
            <a:r>
              <a:rPr lang="en-US" sz="2800" dirty="0" err="1"/>
              <a:t>hoặc</a:t>
            </a:r>
            <a:r>
              <a:rPr lang="en-US" sz="2800" dirty="0"/>
              <a:t> dán </a:t>
            </a:r>
            <a:r>
              <a:rPr lang="en-US" sz="2800" dirty="0" err="1"/>
              <a:t>nhãn</a:t>
            </a:r>
            <a:endParaRPr lang="en-US" sz="2800" dirty="0"/>
          </a:p>
          <a:p>
            <a:pPr marL="114300" indent="0">
              <a:buNone/>
            </a:pPr>
            <a:r>
              <a:rPr lang="en-US" sz="2800" dirty="0"/>
              <a:t>9. </a:t>
            </a:r>
            <a:r>
              <a:rPr lang="en-US" sz="2800" dirty="0" err="1"/>
              <a:t>Giải</a:t>
            </a:r>
            <a:r>
              <a:rPr lang="en-US" sz="2800" dirty="0"/>
              <a:t> </a:t>
            </a:r>
            <a:r>
              <a:rPr lang="en-US" sz="2800" dirty="0" err="1"/>
              <a:t>thích</a:t>
            </a:r>
            <a:r>
              <a:rPr lang="en-US" sz="2800" dirty="0"/>
              <a:t> </a:t>
            </a:r>
            <a:r>
              <a:rPr lang="en-US" sz="2800" dirty="0" err="1"/>
              <a:t>hoặc</a:t>
            </a:r>
            <a:r>
              <a:rPr lang="en-US" sz="2800" dirty="0"/>
              <a:t> </a:t>
            </a:r>
            <a:r>
              <a:rPr lang="en-US" sz="2800" dirty="0" err="1"/>
              <a:t>phân</a:t>
            </a:r>
            <a:r>
              <a:rPr lang="en-US" sz="2800" dirty="0"/>
              <a:t> </a:t>
            </a:r>
            <a:r>
              <a:rPr lang="en-US" sz="2800" dirty="0" err="1"/>
              <a:t>tích</a:t>
            </a:r>
            <a:endParaRPr lang="en-US" sz="2800" dirty="0"/>
          </a:p>
          <a:p>
            <a:pPr marL="114300" indent="0">
              <a:buNone/>
            </a:pPr>
            <a:r>
              <a:rPr lang="en-US" sz="2800" dirty="0"/>
              <a:t>10. An </a:t>
            </a:r>
            <a:r>
              <a:rPr lang="en-US" sz="2800" dirty="0" err="1"/>
              <a:t>ủi</a:t>
            </a:r>
            <a:endParaRPr lang="en-US" sz="2800" dirty="0"/>
          </a:p>
          <a:p>
            <a:pPr marL="114300" indent="0">
              <a:buNone/>
            </a:pPr>
            <a:r>
              <a:rPr lang="en-US" sz="2800" dirty="0"/>
              <a:t>11. </a:t>
            </a:r>
            <a:r>
              <a:rPr lang="en-US" sz="2800" dirty="0" err="1"/>
              <a:t>Đặt</a:t>
            </a:r>
            <a:r>
              <a:rPr lang="en-US" sz="2800" dirty="0"/>
              <a:t> </a:t>
            </a:r>
            <a:r>
              <a:rPr lang="en-US" sz="2800" dirty="0" err="1"/>
              <a:t>câu</a:t>
            </a:r>
            <a:r>
              <a:rPr lang="en-US" sz="2800" dirty="0"/>
              <a:t> </a:t>
            </a:r>
            <a:r>
              <a:rPr lang="en-US" sz="2800" dirty="0" err="1" smtClean="0"/>
              <a:t>hỏi</a:t>
            </a:r>
            <a:r>
              <a:rPr lang="en-US" sz="2800" dirty="0" smtClean="0"/>
              <a:t> </a:t>
            </a:r>
            <a:r>
              <a:rPr lang="en-US" sz="2800" dirty="0" err="1"/>
              <a:t>thăm</a:t>
            </a:r>
            <a:r>
              <a:rPr lang="en-US" sz="2800" dirty="0"/>
              <a:t> </a:t>
            </a:r>
            <a:r>
              <a:rPr lang="en-US" sz="2800" dirty="0" err="1"/>
              <a:t>dò</a:t>
            </a:r>
            <a:r>
              <a:rPr lang="en-US" sz="2800" dirty="0"/>
              <a:t> </a:t>
            </a:r>
          </a:p>
          <a:p>
            <a:pPr marL="114300" indent="0">
              <a:buNone/>
            </a:pPr>
            <a:r>
              <a:rPr lang="en-US" sz="2800" dirty="0"/>
              <a:t>12. Giỡn </a:t>
            </a:r>
            <a:r>
              <a:rPr lang="en-US" sz="2800" dirty="0" err="1"/>
              <a:t>cợt</a:t>
            </a:r>
            <a:r>
              <a:rPr lang="en-US" sz="2800" dirty="0"/>
              <a:t>, </a:t>
            </a:r>
            <a:r>
              <a:rPr lang="en-US" sz="2800" dirty="0" err="1"/>
              <a:t>hài</a:t>
            </a:r>
            <a:r>
              <a:rPr lang="en-US" sz="2800" dirty="0"/>
              <a:t> </a:t>
            </a:r>
            <a:r>
              <a:rPr lang="en-US" sz="2800" dirty="0" err="1"/>
              <a:t>hước</a:t>
            </a:r>
            <a:r>
              <a:rPr lang="en-US" sz="2800" dirty="0"/>
              <a:t>, </a:t>
            </a:r>
            <a:r>
              <a:rPr lang="en-US" sz="2800" dirty="0" err="1"/>
              <a:t>đổi</a:t>
            </a:r>
            <a:r>
              <a:rPr lang="en-US" sz="2800" dirty="0"/>
              <a:t> </a:t>
            </a:r>
            <a:r>
              <a:rPr lang="en-US" sz="2800" dirty="0" err="1"/>
              <a:t>chủ</a:t>
            </a:r>
            <a:r>
              <a:rPr lang="en-US" sz="2800" dirty="0"/>
              <a:t> </a:t>
            </a:r>
            <a:r>
              <a:rPr lang="en-US" sz="2800" dirty="0" err="1" smtClean="0"/>
              <a:t>đề</a:t>
            </a:r>
            <a:endParaRPr lang="en-US" sz="2800" dirty="0"/>
          </a:p>
        </p:txBody>
      </p:sp>
      <p:sp>
        <p:nvSpPr>
          <p:cNvPr id="4" name="TextBox 3"/>
          <p:cNvSpPr txBox="1"/>
          <p:nvPr/>
        </p:nvSpPr>
        <p:spPr>
          <a:xfrm>
            <a:off x="3659753" y="5789885"/>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NHỮNG ĐIỂM </a:t>
            </a:r>
            <a:r>
              <a:rPr lang="en-US" sz="3600" dirty="0" smtClean="0"/>
              <a:t>CHÍNH (2)</a:t>
            </a:r>
            <a:br>
              <a:rPr lang="en-US" sz="3600" dirty="0" smtClean="0"/>
            </a:br>
            <a:r>
              <a:rPr lang="en-US" sz="3600" dirty="0"/>
              <a:t>(</a:t>
            </a:r>
            <a:r>
              <a:rPr lang="en-US" sz="3600" dirty="0" smtClean="0"/>
              <a:t>3 </a:t>
            </a:r>
            <a:r>
              <a:rPr lang="en-US" sz="3600" dirty="0" err="1"/>
              <a:t>p</a:t>
            </a:r>
            <a:r>
              <a:rPr lang="en-US" sz="3600" dirty="0" err="1" smtClean="0"/>
              <a:t>hong</a:t>
            </a:r>
            <a:r>
              <a:rPr lang="en-US" sz="3600" dirty="0" smtClean="0"/>
              <a:t> </a:t>
            </a:r>
            <a:r>
              <a:rPr lang="en-US" sz="3600" dirty="0" err="1" smtClean="0"/>
              <a:t>cách</a:t>
            </a:r>
            <a:r>
              <a:rPr lang="en-US" sz="3600" dirty="0" smtClean="0"/>
              <a:t> </a:t>
            </a:r>
            <a:r>
              <a:rPr lang="en-US" sz="3600" dirty="0" err="1" smtClean="0"/>
              <a:t>tham</a:t>
            </a:r>
            <a:r>
              <a:rPr lang="en-US" sz="3600" dirty="0"/>
              <a:t> </a:t>
            </a:r>
            <a:r>
              <a:rPr lang="en-US" sz="3600" dirty="0" err="1"/>
              <a:t>vấn</a:t>
            </a:r>
            <a:r>
              <a:rPr lang="en-US" sz="3600" dirty="0"/>
              <a:t>)</a:t>
            </a:r>
          </a:p>
        </p:txBody>
      </p:sp>
      <p:graphicFrame>
        <p:nvGraphicFramePr>
          <p:cNvPr id="5" name="Content Placeholder 4">
            <a:extLst>
              <a:ext uri="{FF2B5EF4-FFF2-40B4-BE49-F238E27FC236}">
                <a16:creationId xmlns:a16="http://schemas.microsoft.com/office/drawing/2014/main" id="{F9BED2B9-4A8F-44BD-B674-56DE66A6EF30}"/>
              </a:ext>
            </a:extLst>
          </p:cNvPr>
          <p:cNvGraphicFramePr>
            <a:graphicFrameLocks noGrp="1"/>
          </p:cNvGraphicFramePr>
          <p:nvPr>
            <p:ph idx="1"/>
            <p:extLst>
              <p:ext uri="{D42A27DB-BD31-4B8C-83A1-F6EECF244321}">
                <p14:modId xmlns:p14="http://schemas.microsoft.com/office/powerpoint/2010/main" val="276397416"/>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92618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669"/>
            <a:ext cx="7620000" cy="1143000"/>
          </a:xfrm>
        </p:spPr>
        <p:txBody>
          <a:bodyPr/>
          <a:lstStyle/>
          <a:p>
            <a:r>
              <a:rPr lang="en-US" dirty="0"/>
              <a:t>GĐ TIẾP CẬN</a:t>
            </a:r>
            <a:r>
              <a:rPr lang="en-US" sz="3600" dirty="0"/>
              <a:t/>
            </a:r>
            <a:br>
              <a:rPr lang="en-US" sz="3600" dirty="0"/>
            </a:br>
            <a:r>
              <a:rPr lang="en-US" sz="3200" dirty="0"/>
              <a:t>LẮNG </a:t>
            </a:r>
            <a:r>
              <a:rPr lang="en-US" sz="3200" dirty="0" smtClean="0"/>
              <a:t>NGHE</a:t>
            </a:r>
            <a:r>
              <a:rPr lang="en-US" sz="3200" dirty="0"/>
              <a:t> </a:t>
            </a:r>
            <a:r>
              <a:rPr lang="en-US" sz="3200" dirty="0" smtClean="0"/>
              <a:t>– BÀI TẬP (1)</a:t>
            </a:r>
            <a:endParaRPr lang="en-US" sz="3200" dirty="0"/>
          </a:p>
        </p:txBody>
      </p:sp>
      <p:sp>
        <p:nvSpPr>
          <p:cNvPr id="3" name="Content Placeholder 2"/>
          <p:cNvSpPr>
            <a:spLocks noGrp="1"/>
          </p:cNvSpPr>
          <p:nvPr>
            <p:ph idx="1"/>
          </p:nvPr>
        </p:nvSpPr>
        <p:spPr>
          <a:xfrm>
            <a:off x="100361" y="1542199"/>
            <a:ext cx="8525024" cy="5266640"/>
          </a:xfrm>
        </p:spPr>
        <p:txBody>
          <a:bodyPr>
            <a:noAutofit/>
          </a:bodyPr>
          <a:lstStyle/>
          <a:p>
            <a:r>
              <a:rPr lang="en-US" sz="2800" dirty="0"/>
              <a:t>TC: </a:t>
            </a:r>
            <a:r>
              <a:rPr lang="en-US" sz="2800" dirty="0" err="1"/>
              <a:t>Tôi</a:t>
            </a:r>
            <a:r>
              <a:rPr lang="en-US" sz="2800" dirty="0"/>
              <a:t> </a:t>
            </a:r>
            <a:r>
              <a:rPr lang="en-US" sz="2800" dirty="0" err="1"/>
              <a:t>không</a:t>
            </a:r>
            <a:r>
              <a:rPr lang="en-US" sz="2800" dirty="0"/>
              <a:t> </a:t>
            </a:r>
            <a:r>
              <a:rPr lang="en-US" sz="2800" dirty="0" err="1"/>
              <a:t>biết</a:t>
            </a:r>
            <a:r>
              <a:rPr lang="en-US" sz="2800" dirty="0"/>
              <a:t> </a:t>
            </a:r>
            <a:r>
              <a:rPr lang="en-US" sz="2800" dirty="0" err="1"/>
              <a:t>có</a:t>
            </a:r>
            <a:r>
              <a:rPr lang="en-US" sz="2800" dirty="0"/>
              <a:t> </a:t>
            </a:r>
            <a:r>
              <a:rPr lang="en-US" sz="2800" dirty="0" err="1"/>
              <a:t>nên</a:t>
            </a:r>
            <a:r>
              <a:rPr lang="en-US" sz="2800" dirty="0"/>
              <a:t> </a:t>
            </a:r>
            <a:r>
              <a:rPr lang="en-US" sz="2800" dirty="0" err="1"/>
              <a:t>bỏ</a:t>
            </a:r>
            <a:r>
              <a:rPr lang="en-US" sz="2800" dirty="0"/>
              <a:t> </a:t>
            </a:r>
            <a:r>
              <a:rPr lang="en-US" sz="2800" dirty="0" err="1"/>
              <a:t>anh</a:t>
            </a:r>
            <a:r>
              <a:rPr lang="en-US" sz="2800" dirty="0"/>
              <a:t> ta hay </a:t>
            </a:r>
            <a:r>
              <a:rPr lang="en-US" sz="2800" dirty="0" err="1"/>
              <a:t>không</a:t>
            </a:r>
            <a:r>
              <a:rPr lang="en-US" sz="2800" dirty="0"/>
              <a:t>.</a:t>
            </a:r>
          </a:p>
          <a:p>
            <a:r>
              <a:rPr lang="en-US" sz="2800" b="1" dirty="0"/>
              <a:t>TVV</a:t>
            </a:r>
            <a:r>
              <a:rPr lang="en-US" sz="2800" b="1" dirty="0" smtClean="0"/>
              <a:t>: </a:t>
            </a:r>
            <a:r>
              <a:rPr lang="en-US" sz="2800" b="1" dirty="0" err="1" smtClean="0"/>
              <a:t>Bạn</a:t>
            </a:r>
            <a:r>
              <a:rPr lang="en-US" sz="2800" b="1" dirty="0" smtClean="0"/>
              <a:t> </a:t>
            </a:r>
            <a:r>
              <a:rPr lang="en-US" sz="2800" b="1" dirty="0" err="1"/>
              <a:t>nên</a:t>
            </a:r>
            <a:r>
              <a:rPr lang="en-US" sz="2800" b="1" dirty="0"/>
              <a:t> </a:t>
            </a:r>
            <a:r>
              <a:rPr lang="en-US" sz="2800" b="1" dirty="0" err="1"/>
              <a:t>làm</a:t>
            </a:r>
            <a:r>
              <a:rPr lang="en-US" sz="2800" b="1" dirty="0"/>
              <a:t> </a:t>
            </a:r>
            <a:r>
              <a:rPr lang="en-US" sz="2800" b="1" dirty="0" err="1"/>
              <a:t>điều</a:t>
            </a:r>
            <a:r>
              <a:rPr lang="en-US" sz="2800" b="1" dirty="0"/>
              <a:t> </a:t>
            </a:r>
            <a:r>
              <a:rPr lang="en-US" sz="2800" b="1" dirty="0" err="1"/>
              <a:t>gì</a:t>
            </a:r>
            <a:r>
              <a:rPr lang="en-US" sz="2800" b="1" dirty="0"/>
              <a:t> </a:t>
            </a:r>
            <a:r>
              <a:rPr lang="en-US" sz="2800" b="1" dirty="0" err="1"/>
              <a:t>bạn</a:t>
            </a:r>
            <a:r>
              <a:rPr lang="en-US" sz="2800" b="1" dirty="0"/>
              <a:t> </a:t>
            </a:r>
            <a:r>
              <a:rPr lang="en-US" sz="2800" b="1" dirty="0" err="1"/>
              <a:t>nghĩ</a:t>
            </a:r>
            <a:r>
              <a:rPr lang="en-US" sz="2800" b="1" dirty="0"/>
              <a:t> </a:t>
            </a:r>
            <a:r>
              <a:rPr lang="en-US" sz="2800" b="1" dirty="0" err="1"/>
              <a:t>là</a:t>
            </a:r>
            <a:r>
              <a:rPr lang="en-US" sz="2800" b="1" dirty="0"/>
              <a:t> </a:t>
            </a:r>
            <a:r>
              <a:rPr lang="en-US" sz="2800" b="1" dirty="0" err="1"/>
              <a:t>tốt</a:t>
            </a:r>
            <a:r>
              <a:rPr lang="en-US" sz="2800" b="1" dirty="0"/>
              <a:t> </a:t>
            </a:r>
            <a:r>
              <a:rPr lang="en-US" sz="2800" b="1" dirty="0" err="1"/>
              <a:t>nhất</a:t>
            </a:r>
            <a:r>
              <a:rPr lang="en-US" sz="2800" b="1" dirty="0"/>
              <a:t>. </a:t>
            </a:r>
            <a:r>
              <a:rPr lang="en-US" sz="2800" dirty="0"/>
              <a:t>(# 5)</a:t>
            </a:r>
          </a:p>
          <a:p>
            <a:r>
              <a:rPr lang="en-US" sz="2800" dirty="0"/>
              <a:t>TC: </a:t>
            </a:r>
            <a:r>
              <a:rPr lang="en-US" sz="2800" dirty="0" err="1"/>
              <a:t>Nhưng</a:t>
            </a:r>
            <a:r>
              <a:rPr lang="en-US" sz="2800" dirty="0"/>
              <a:t> </a:t>
            </a:r>
            <a:r>
              <a:rPr lang="en-US" sz="2800" dirty="0" err="1"/>
              <a:t>đó</a:t>
            </a:r>
            <a:r>
              <a:rPr lang="en-US" sz="2800" dirty="0"/>
              <a:t> </a:t>
            </a:r>
            <a:r>
              <a:rPr lang="en-US" sz="2800" dirty="0" err="1"/>
              <a:t>là</a:t>
            </a:r>
            <a:r>
              <a:rPr lang="en-US" sz="2800" dirty="0"/>
              <a:t> </a:t>
            </a:r>
            <a:r>
              <a:rPr lang="en-US" sz="2800" dirty="0" err="1"/>
              <a:t>điểm</a:t>
            </a:r>
            <a:r>
              <a:rPr lang="en-US" sz="2800" dirty="0"/>
              <a:t> </a:t>
            </a:r>
            <a:r>
              <a:rPr lang="en-US" sz="2800" dirty="0" err="1"/>
              <a:t>khó</a:t>
            </a:r>
            <a:r>
              <a:rPr lang="en-US" sz="2800" dirty="0"/>
              <a:t>! </a:t>
            </a:r>
            <a:r>
              <a:rPr lang="en-US" sz="2800" dirty="0" err="1"/>
              <a:t>Tôi</a:t>
            </a:r>
            <a:r>
              <a:rPr lang="en-US" sz="2800" dirty="0"/>
              <a:t> </a:t>
            </a:r>
            <a:r>
              <a:rPr lang="en-US" sz="2800" dirty="0" err="1"/>
              <a:t>không</a:t>
            </a:r>
            <a:r>
              <a:rPr lang="en-US" sz="2800" dirty="0"/>
              <a:t> </a:t>
            </a:r>
            <a:r>
              <a:rPr lang="en-US" sz="2800" dirty="0" err="1"/>
              <a:t>biết</a:t>
            </a:r>
            <a:r>
              <a:rPr lang="en-US" sz="2800" dirty="0"/>
              <a:t> </a:t>
            </a:r>
            <a:r>
              <a:rPr lang="en-US" sz="2800" dirty="0" err="1"/>
              <a:t>điều</a:t>
            </a:r>
            <a:r>
              <a:rPr lang="en-US" sz="2800" dirty="0"/>
              <a:t> </a:t>
            </a:r>
            <a:r>
              <a:rPr lang="en-US" sz="2800" dirty="0" err="1"/>
              <a:t>gì</a:t>
            </a:r>
            <a:r>
              <a:rPr lang="en-US" sz="2800" dirty="0"/>
              <a:t> </a:t>
            </a:r>
            <a:r>
              <a:rPr lang="en-US" sz="2800" dirty="0" err="1" smtClean="0"/>
              <a:t>là</a:t>
            </a:r>
            <a:r>
              <a:rPr lang="en-US" sz="2800" dirty="0" smtClean="0"/>
              <a:t> </a:t>
            </a:r>
            <a:r>
              <a:rPr lang="en-US" sz="2800" dirty="0" err="1" smtClean="0"/>
              <a:t>tốt</a:t>
            </a:r>
            <a:r>
              <a:rPr lang="en-US" sz="2800" dirty="0" smtClean="0"/>
              <a:t> </a:t>
            </a:r>
            <a:r>
              <a:rPr lang="en-US" sz="2800" dirty="0" err="1"/>
              <a:t>nhất</a:t>
            </a:r>
            <a:r>
              <a:rPr lang="en-US" sz="2800" dirty="0"/>
              <a:t>!</a:t>
            </a:r>
          </a:p>
          <a:p>
            <a:r>
              <a:rPr lang="en-US" sz="2800" b="1" dirty="0"/>
              <a:t>TVV: </a:t>
            </a:r>
            <a:r>
              <a:rPr lang="en-US" sz="2800" b="1" dirty="0" err="1"/>
              <a:t>Bạn</a:t>
            </a:r>
            <a:r>
              <a:rPr lang="en-US" sz="2800" b="1" dirty="0"/>
              <a:t> </a:t>
            </a:r>
            <a:r>
              <a:rPr lang="en-US" sz="2800" b="1" dirty="0" err="1"/>
              <a:t>biết</a:t>
            </a:r>
            <a:r>
              <a:rPr lang="en-US" sz="2800" b="1" dirty="0"/>
              <a:t> </a:t>
            </a:r>
            <a:r>
              <a:rPr lang="en-US" sz="2800" b="1" dirty="0" err="1"/>
              <a:t>mà</a:t>
            </a:r>
            <a:r>
              <a:rPr lang="en-US" sz="2800" b="1" dirty="0"/>
              <a:t>, </a:t>
            </a:r>
            <a:r>
              <a:rPr lang="en-US" sz="2800" b="1" dirty="0" err="1" smtClean="0"/>
              <a:t>chắc</a:t>
            </a:r>
            <a:r>
              <a:rPr lang="en-US" sz="2800" b="1" dirty="0"/>
              <a:t> </a:t>
            </a:r>
            <a:r>
              <a:rPr lang="en-US" sz="2800" b="1" dirty="0" err="1" smtClean="0"/>
              <a:t>chắn</a:t>
            </a:r>
            <a:r>
              <a:rPr lang="en-US" sz="2800" b="1" dirty="0" smtClean="0"/>
              <a:t> </a:t>
            </a:r>
            <a:r>
              <a:rPr lang="en-US" sz="2800" b="1" dirty="0" err="1" smtClean="0"/>
              <a:t>trong</a:t>
            </a:r>
            <a:r>
              <a:rPr lang="en-US" sz="2800" b="1" dirty="0" smtClean="0"/>
              <a:t> </a:t>
            </a:r>
            <a:r>
              <a:rPr lang="en-US" sz="2800" b="1" dirty="0" err="1" smtClean="0"/>
              <a:t>thâm</a:t>
            </a:r>
            <a:r>
              <a:rPr lang="en-US" sz="2800" b="1" dirty="0"/>
              <a:t> </a:t>
            </a:r>
            <a:r>
              <a:rPr lang="en-US" sz="2800" b="1" dirty="0" err="1" smtClean="0"/>
              <a:t>tâm</a:t>
            </a:r>
            <a:r>
              <a:rPr lang="en-US" sz="2800" b="1" dirty="0" smtClean="0"/>
              <a:t> </a:t>
            </a:r>
            <a:r>
              <a:rPr lang="en-US" sz="2800" b="1" dirty="0" err="1" smtClean="0"/>
              <a:t>của</a:t>
            </a:r>
            <a:r>
              <a:rPr lang="en-US" sz="2800" b="1" dirty="0" smtClean="0"/>
              <a:t> </a:t>
            </a:r>
            <a:r>
              <a:rPr lang="en-US" sz="2800" b="1" dirty="0" err="1" smtClean="0"/>
              <a:t>bạn</a:t>
            </a:r>
            <a:r>
              <a:rPr lang="en-US" sz="2800" b="1" dirty="0" smtClean="0"/>
              <a:t> </a:t>
            </a:r>
            <a:r>
              <a:rPr lang="vi-VN" sz="2800" b="1" dirty="0" smtClean="0"/>
              <a:t>đã</a:t>
            </a:r>
            <a:r>
              <a:rPr lang="en-US" sz="2800" b="1" dirty="0"/>
              <a:t> </a:t>
            </a:r>
            <a:r>
              <a:rPr lang="en-US" sz="2800" b="1" dirty="0" err="1" smtClean="0"/>
              <a:t>có</a:t>
            </a:r>
            <a:r>
              <a:rPr lang="en-US" sz="2800" b="1" dirty="0"/>
              <a:t> </a:t>
            </a:r>
            <a:r>
              <a:rPr lang="en-US" sz="2800" b="1" dirty="0" err="1" smtClean="0"/>
              <a:t>câu</a:t>
            </a:r>
            <a:r>
              <a:rPr lang="en-US" sz="2800" b="1" dirty="0"/>
              <a:t> </a:t>
            </a:r>
            <a:r>
              <a:rPr lang="en-US" sz="2800" b="1" dirty="0" err="1" smtClean="0"/>
              <a:t>trả</a:t>
            </a:r>
            <a:r>
              <a:rPr lang="en-US" sz="2800" b="1" dirty="0"/>
              <a:t> </a:t>
            </a:r>
            <a:r>
              <a:rPr lang="en-US" sz="2800" b="1" dirty="0" err="1" smtClean="0"/>
              <a:t>lời</a:t>
            </a:r>
            <a:r>
              <a:rPr lang="en-US" sz="2800" b="1" dirty="0" smtClean="0"/>
              <a:t>. </a:t>
            </a:r>
            <a:r>
              <a:rPr lang="en-US" sz="2800" dirty="0"/>
              <a:t>(# 6)</a:t>
            </a:r>
          </a:p>
          <a:p>
            <a:r>
              <a:rPr lang="en-US" sz="2800" dirty="0"/>
              <a:t>TC: </a:t>
            </a:r>
            <a:r>
              <a:rPr lang="en-US" sz="2800" dirty="0" err="1"/>
              <a:t>Tôi</a:t>
            </a:r>
            <a:r>
              <a:rPr lang="en-US" sz="2800" dirty="0"/>
              <a:t> </a:t>
            </a:r>
            <a:r>
              <a:rPr lang="en-US" sz="2800" dirty="0" err="1"/>
              <a:t>chỉ</a:t>
            </a:r>
            <a:r>
              <a:rPr lang="en-US" sz="2800" dirty="0"/>
              <a:t> </a:t>
            </a:r>
            <a:r>
              <a:rPr lang="en-US" sz="2800" dirty="0" err="1"/>
              <a:t>cảm</a:t>
            </a:r>
            <a:r>
              <a:rPr lang="en-US" sz="2800" dirty="0"/>
              <a:t> </a:t>
            </a:r>
            <a:r>
              <a:rPr lang="en-US" sz="2800" dirty="0" err="1"/>
              <a:t>thấy</a:t>
            </a:r>
            <a:r>
              <a:rPr lang="en-US" sz="2800" dirty="0"/>
              <a:t> </a:t>
            </a:r>
            <a:r>
              <a:rPr lang="en-US" sz="2800" dirty="0" err="1" smtClean="0"/>
              <a:t>bị</a:t>
            </a:r>
            <a:r>
              <a:rPr lang="en-US" sz="2800" dirty="0"/>
              <a:t> </a:t>
            </a:r>
            <a:r>
              <a:rPr lang="en-US" sz="2800" dirty="0" err="1" smtClean="0"/>
              <a:t>bế</a:t>
            </a:r>
            <a:r>
              <a:rPr lang="en-US" sz="2800" dirty="0"/>
              <a:t> </a:t>
            </a:r>
            <a:r>
              <a:rPr lang="en-US" sz="2800" dirty="0" err="1" smtClean="0"/>
              <a:t>tắc</a:t>
            </a:r>
            <a:r>
              <a:rPr lang="en-US" sz="2800" dirty="0" smtClean="0"/>
              <a:t>, </a:t>
            </a:r>
            <a:r>
              <a:rPr lang="en-US" sz="2800" dirty="0" err="1"/>
              <a:t>bị</a:t>
            </a:r>
            <a:r>
              <a:rPr lang="en-US" sz="2800" dirty="0"/>
              <a:t> </a:t>
            </a:r>
            <a:r>
              <a:rPr lang="en-US" sz="2800" dirty="0" err="1" smtClean="0"/>
              <a:t>ngột</a:t>
            </a:r>
            <a:r>
              <a:rPr lang="en-US" sz="2800" dirty="0"/>
              <a:t> </a:t>
            </a:r>
            <a:r>
              <a:rPr lang="en-US" sz="2800" dirty="0" err="1" smtClean="0"/>
              <a:t>ngạt</a:t>
            </a:r>
            <a:r>
              <a:rPr lang="en-US" sz="2800" dirty="0" smtClean="0"/>
              <a:t> </a:t>
            </a:r>
            <a:r>
              <a:rPr lang="en-US" sz="2800" dirty="0" err="1" smtClean="0"/>
              <a:t>trong</a:t>
            </a:r>
            <a:r>
              <a:rPr lang="en-US" sz="2800" dirty="0" smtClean="0"/>
              <a:t> </a:t>
            </a:r>
            <a:r>
              <a:rPr lang="en-US" sz="2800" dirty="0" err="1"/>
              <a:t>mối</a:t>
            </a:r>
            <a:r>
              <a:rPr lang="en-US" sz="2800" dirty="0"/>
              <a:t> </a:t>
            </a:r>
            <a:r>
              <a:rPr lang="en-US" sz="2800" dirty="0" err="1"/>
              <a:t>quan</a:t>
            </a:r>
            <a:r>
              <a:rPr lang="en-US" sz="2800" dirty="0"/>
              <a:t> </a:t>
            </a:r>
            <a:r>
              <a:rPr lang="en-US" sz="2800" dirty="0" err="1"/>
              <a:t>hệ</a:t>
            </a:r>
            <a:r>
              <a:rPr lang="en-US" sz="2800" dirty="0"/>
              <a:t> </a:t>
            </a:r>
            <a:r>
              <a:rPr lang="en-US" sz="2800" dirty="0" err="1"/>
              <a:t>của</a:t>
            </a:r>
            <a:r>
              <a:rPr lang="en-US" sz="2800" dirty="0"/>
              <a:t> </a:t>
            </a:r>
            <a:r>
              <a:rPr lang="en-US" sz="2800" dirty="0" err="1"/>
              <a:t>chúng</a:t>
            </a:r>
            <a:r>
              <a:rPr lang="en-US" sz="2800" dirty="0"/>
              <a:t> </a:t>
            </a:r>
            <a:r>
              <a:rPr lang="en-US" sz="2800" dirty="0" err="1"/>
              <a:t>tôi</a:t>
            </a:r>
            <a:r>
              <a:rPr lang="en-US" sz="2800" dirty="0"/>
              <a:t>.</a:t>
            </a:r>
          </a:p>
          <a:p>
            <a:r>
              <a:rPr lang="en-US" sz="2800" dirty="0"/>
              <a:t>TVV: </a:t>
            </a:r>
            <a:r>
              <a:rPr lang="en-US" sz="2800" b="1" dirty="0" err="1"/>
              <a:t>Bạn</a:t>
            </a:r>
            <a:r>
              <a:rPr lang="en-US" sz="2800" b="1" dirty="0"/>
              <a:t> </a:t>
            </a:r>
            <a:r>
              <a:rPr lang="en-US" sz="2800" b="1" dirty="0" err="1"/>
              <a:t>hãy</a:t>
            </a:r>
            <a:r>
              <a:rPr lang="en-US" sz="2800" b="1" dirty="0" smtClean="0"/>
              <a:t> </a:t>
            </a:r>
            <a:r>
              <a:rPr lang="en-US" sz="2800" b="1" dirty="0" err="1"/>
              <a:t>nghĩ</a:t>
            </a:r>
            <a:r>
              <a:rPr lang="en-US" sz="2800" b="1" dirty="0"/>
              <a:t> </a:t>
            </a:r>
            <a:r>
              <a:rPr lang="en-US" sz="2800" b="1" dirty="0" err="1"/>
              <a:t>về</a:t>
            </a:r>
            <a:r>
              <a:rPr lang="en-US" sz="2800" b="1" dirty="0"/>
              <a:t> </a:t>
            </a:r>
            <a:r>
              <a:rPr lang="en-US" sz="2800" b="1" dirty="0" err="1" smtClean="0"/>
              <a:t>việc</a:t>
            </a:r>
            <a:r>
              <a:rPr lang="en-US" sz="2800" b="1" dirty="0"/>
              <a:t> </a:t>
            </a:r>
            <a:r>
              <a:rPr lang="en-US" sz="2800" b="1" dirty="0" err="1" smtClean="0"/>
              <a:t>dừng</a:t>
            </a:r>
            <a:r>
              <a:rPr lang="en-US" sz="2800" b="1" dirty="0"/>
              <a:t> </a:t>
            </a:r>
            <a:r>
              <a:rPr lang="en-US" sz="2800" b="1" dirty="0" err="1" smtClean="0"/>
              <a:t>lại</a:t>
            </a:r>
            <a:r>
              <a:rPr lang="en-US" sz="2800" b="1" dirty="0" smtClean="0"/>
              <a:t> </a:t>
            </a:r>
            <a:r>
              <a:rPr lang="en-US" sz="2800" b="1" dirty="0" err="1" smtClean="0"/>
              <a:t>một</a:t>
            </a:r>
            <a:r>
              <a:rPr lang="en-US" sz="2800" b="1" dirty="0" smtClean="0"/>
              <a:t> </a:t>
            </a:r>
            <a:r>
              <a:rPr lang="en-US" sz="2800" b="1" dirty="0" err="1" smtClean="0"/>
              <a:t>lúc</a:t>
            </a:r>
            <a:r>
              <a:rPr lang="en-US" sz="2800" b="1" dirty="0"/>
              <a:t> </a:t>
            </a:r>
            <a:r>
              <a:rPr lang="en-US" sz="2800" b="1" dirty="0" err="1" smtClean="0"/>
              <a:t>hoặc</a:t>
            </a:r>
            <a:r>
              <a:rPr lang="en-US" sz="2800" b="1" dirty="0" smtClean="0"/>
              <a:t> </a:t>
            </a:r>
            <a:r>
              <a:rPr lang="en-US" sz="2800" b="1" dirty="0" err="1" smtClean="0"/>
              <a:t>ra</a:t>
            </a:r>
            <a:r>
              <a:rPr lang="en-US" sz="2800" b="1" dirty="0"/>
              <a:t> </a:t>
            </a:r>
            <a:r>
              <a:rPr lang="en-US" sz="2800" b="1" dirty="0" err="1" smtClean="0"/>
              <a:t>ngoài</a:t>
            </a:r>
            <a:r>
              <a:rPr lang="en-US" sz="2800" b="1" dirty="0"/>
              <a:t> </a:t>
            </a:r>
            <a:r>
              <a:rPr lang="en-US" sz="2800" b="1" dirty="0" err="1" smtClean="0"/>
              <a:t>một</a:t>
            </a:r>
            <a:r>
              <a:rPr lang="en-US" sz="2800" b="1" dirty="0"/>
              <a:t> </a:t>
            </a:r>
            <a:r>
              <a:rPr lang="en-US" sz="2800" b="1" dirty="0" err="1"/>
              <a:t>tí</a:t>
            </a:r>
            <a:r>
              <a:rPr lang="en-US" sz="2800" b="1" dirty="0"/>
              <a:t> </a:t>
            </a:r>
            <a:r>
              <a:rPr lang="en-US" sz="2800" b="1" dirty="0" err="1"/>
              <a:t>để</a:t>
            </a:r>
            <a:r>
              <a:rPr lang="en-US" sz="2800" b="1" dirty="0"/>
              <a:t> </a:t>
            </a:r>
            <a:r>
              <a:rPr lang="en-US" sz="2800" b="1" dirty="0" err="1"/>
              <a:t>xem</a:t>
            </a:r>
            <a:r>
              <a:rPr lang="en-US" sz="2800" b="1" dirty="0"/>
              <a:t> </a:t>
            </a:r>
            <a:r>
              <a:rPr lang="en-US" sz="2800" b="1" dirty="0" err="1"/>
              <a:t>bạn</a:t>
            </a:r>
            <a:r>
              <a:rPr lang="en-US" sz="2800" b="1" dirty="0"/>
              <a:t> </a:t>
            </a:r>
            <a:r>
              <a:rPr lang="en-US" sz="2800" b="1" dirty="0" err="1" smtClean="0"/>
              <a:t>cảm</a:t>
            </a:r>
            <a:r>
              <a:rPr lang="en-US" sz="2800" b="1" dirty="0"/>
              <a:t> </a:t>
            </a:r>
            <a:r>
              <a:rPr lang="en-US" sz="2800" b="1" dirty="0" err="1" smtClean="0"/>
              <a:t>giác</a:t>
            </a:r>
            <a:r>
              <a:rPr lang="en-US" sz="2800" b="1" dirty="0" smtClean="0"/>
              <a:t> </a:t>
            </a:r>
            <a:r>
              <a:rPr lang="en-US" sz="2800" b="1" dirty="0" err="1" smtClean="0"/>
              <a:t>thế</a:t>
            </a:r>
            <a:r>
              <a:rPr lang="en-US" sz="2800" b="1" dirty="0" smtClean="0"/>
              <a:t> </a:t>
            </a:r>
            <a:r>
              <a:rPr lang="en-US" sz="2800" b="1" dirty="0" err="1"/>
              <a:t>nào</a:t>
            </a:r>
            <a:r>
              <a:rPr lang="en-US" sz="2800" b="1" dirty="0"/>
              <a:t>? </a:t>
            </a:r>
            <a:r>
              <a:rPr lang="en-US" sz="2800" dirty="0"/>
              <a:t>(# 3</a:t>
            </a:r>
            <a:r>
              <a:rPr lang="en-US" sz="2800"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373"/>
            <a:ext cx="7620000" cy="1143000"/>
          </a:xfrm>
        </p:spPr>
        <p:txBody>
          <a:bodyPr/>
          <a:lstStyle/>
          <a:p>
            <a:r>
              <a:rPr lang="en-US" dirty="0"/>
              <a:t>GĐ TIẾP CẬN</a:t>
            </a:r>
            <a:r>
              <a:rPr lang="en-US" sz="3600" dirty="0"/>
              <a:t/>
            </a:r>
            <a:br>
              <a:rPr lang="en-US" sz="3600" dirty="0"/>
            </a:br>
            <a:r>
              <a:rPr lang="en-US" sz="3600" dirty="0"/>
              <a:t>LẮNG </a:t>
            </a:r>
            <a:r>
              <a:rPr lang="en-US" sz="3600" dirty="0" smtClean="0"/>
              <a:t>NGHE</a:t>
            </a:r>
            <a:r>
              <a:rPr lang="en-US" sz="3600" dirty="0"/>
              <a:t> </a:t>
            </a:r>
            <a:r>
              <a:rPr lang="en-US" sz="3600" dirty="0" smtClean="0"/>
              <a:t>– BÀI TẬP (2)</a:t>
            </a:r>
            <a:endParaRPr lang="en-US" sz="3600" dirty="0"/>
          </a:p>
        </p:txBody>
      </p:sp>
      <p:sp>
        <p:nvSpPr>
          <p:cNvPr id="3" name="Content Placeholder 2"/>
          <p:cNvSpPr>
            <a:spLocks noGrp="1"/>
          </p:cNvSpPr>
          <p:nvPr>
            <p:ph idx="1"/>
          </p:nvPr>
        </p:nvSpPr>
        <p:spPr>
          <a:xfrm>
            <a:off x="178419" y="1897528"/>
            <a:ext cx="8276467" cy="4879418"/>
          </a:xfrm>
        </p:spPr>
        <p:txBody>
          <a:bodyPr>
            <a:noAutofit/>
          </a:bodyPr>
          <a:lstStyle/>
          <a:p>
            <a:r>
              <a:rPr lang="en-US" sz="3000" dirty="0" smtClean="0"/>
              <a:t>TC</a:t>
            </a:r>
            <a:r>
              <a:rPr lang="en-US" sz="3000" dirty="0"/>
              <a:t>: </a:t>
            </a:r>
            <a:r>
              <a:rPr lang="en-US" sz="3000" dirty="0" err="1"/>
              <a:t>Nhưng</a:t>
            </a:r>
            <a:r>
              <a:rPr lang="en-US" sz="3000" dirty="0"/>
              <a:t> </a:t>
            </a:r>
            <a:r>
              <a:rPr lang="en-US" sz="3000" dirty="0" err="1"/>
              <a:t>tôi</a:t>
            </a:r>
            <a:r>
              <a:rPr lang="en-US" sz="3000" dirty="0"/>
              <a:t> </a:t>
            </a:r>
            <a:r>
              <a:rPr lang="en-US" sz="3000" dirty="0" err="1"/>
              <a:t>yêu</a:t>
            </a:r>
            <a:r>
              <a:rPr lang="en-US" sz="3000" dirty="0"/>
              <a:t> </a:t>
            </a:r>
            <a:r>
              <a:rPr lang="en-US" sz="3000" dirty="0" err="1"/>
              <a:t>anh</a:t>
            </a:r>
            <a:r>
              <a:rPr lang="en-US" sz="3000" dirty="0"/>
              <a:t> ta, </a:t>
            </a:r>
            <a:r>
              <a:rPr lang="en-US" sz="3000" dirty="0" err="1"/>
              <a:t>và</a:t>
            </a:r>
            <a:r>
              <a:rPr lang="en-US" sz="3000" dirty="0"/>
              <a:t> </a:t>
            </a:r>
            <a:r>
              <a:rPr lang="en-US" sz="3000" dirty="0" err="1"/>
              <a:t>tôi</a:t>
            </a:r>
            <a:r>
              <a:rPr lang="en-US" sz="3000" dirty="0"/>
              <a:t> </a:t>
            </a:r>
            <a:r>
              <a:rPr lang="en-US" sz="3000" dirty="0" err="1"/>
              <a:t>sẽ</a:t>
            </a:r>
            <a:r>
              <a:rPr lang="en-US" sz="3000" dirty="0"/>
              <a:t> </a:t>
            </a:r>
            <a:r>
              <a:rPr lang="en-US" sz="3000" dirty="0" err="1"/>
              <a:t>làm</a:t>
            </a:r>
            <a:r>
              <a:rPr lang="en-US" sz="3000" dirty="0"/>
              <a:t> </a:t>
            </a:r>
            <a:r>
              <a:rPr lang="en-US" sz="3000" dirty="0" err="1"/>
              <a:t>tổn</a:t>
            </a:r>
            <a:r>
              <a:rPr lang="en-US" sz="3000" dirty="0"/>
              <a:t> </a:t>
            </a:r>
            <a:r>
              <a:rPr lang="en-US" sz="3000" dirty="0" err="1"/>
              <a:t>thương</a:t>
            </a:r>
            <a:r>
              <a:rPr lang="en-US" sz="3000" dirty="0"/>
              <a:t> </a:t>
            </a:r>
            <a:r>
              <a:rPr lang="en-US" sz="3000" dirty="0" err="1"/>
              <a:t>anh</a:t>
            </a:r>
            <a:r>
              <a:rPr lang="en-US" sz="3000" dirty="0"/>
              <a:t> </a:t>
            </a:r>
            <a:r>
              <a:rPr lang="en-US" sz="3000" dirty="0" err="1"/>
              <a:t>ấy</a:t>
            </a:r>
            <a:r>
              <a:rPr lang="en-US" sz="3000" dirty="0"/>
              <a:t> </a:t>
            </a:r>
            <a:r>
              <a:rPr lang="en-US" sz="3000" dirty="0" err="1"/>
              <a:t>rất</a:t>
            </a:r>
            <a:r>
              <a:rPr lang="en-US" sz="3000" dirty="0"/>
              <a:t> </a:t>
            </a:r>
            <a:r>
              <a:rPr lang="en-US" sz="3000" dirty="0" err="1"/>
              <a:t>nhiều</a:t>
            </a:r>
            <a:r>
              <a:rPr lang="en-US" sz="3000" dirty="0"/>
              <a:t> </a:t>
            </a:r>
            <a:r>
              <a:rPr lang="en-US" sz="3000" dirty="0" err="1"/>
              <a:t>nếu</a:t>
            </a:r>
            <a:r>
              <a:rPr lang="en-US" sz="3000" dirty="0"/>
              <a:t> </a:t>
            </a:r>
            <a:r>
              <a:rPr lang="en-US" sz="3000" dirty="0" err="1"/>
              <a:t>tôi</a:t>
            </a:r>
            <a:r>
              <a:rPr lang="en-US" sz="3000" dirty="0"/>
              <a:t> </a:t>
            </a:r>
            <a:r>
              <a:rPr lang="en-US" sz="3000" dirty="0" smtClean="0"/>
              <a:t>chia </a:t>
            </a:r>
            <a:r>
              <a:rPr lang="en-US" sz="3000" dirty="0" err="1" smtClean="0"/>
              <a:t>tay</a:t>
            </a:r>
            <a:r>
              <a:rPr lang="en-US" sz="3000" dirty="0" smtClean="0"/>
              <a:t> </a:t>
            </a:r>
            <a:r>
              <a:rPr lang="en-US" sz="3000" dirty="0" err="1" smtClean="0"/>
              <a:t>anh</a:t>
            </a:r>
            <a:r>
              <a:rPr lang="en-US" sz="3000" dirty="0"/>
              <a:t> </a:t>
            </a:r>
            <a:r>
              <a:rPr lang="en-US" sz="3000" dirty="0" err="1"/>
              <a:t>ấy</a:t>
            </a:r>
            <a:r>
              <a:rPr lang="en-US" sz="3000" dirty="0"/>
              <a:t>!</a:t>
            </a:r>
          </a:p>
          <a:p>
            <a:r>
              <a:rPr lang="en-US" sz="3000" b="1" dirty="0"/>
              <a:t>TVV: </a:t>
            </a:r>
            <a:r>
              <a:rPr lang="en-US" sz="3000" b="1" dirty="0" err="1"/>
              <a:t>Tất</a:t>
            </a:r>
            <a:r>
              <a:rPr lang="en-US" sz="3000" b="1" dirty="0"/>
              <a:t> </a:t>
            </a:r>
            <a:r>
              <a:rPr lang="en-US" sz="3000" b="1" dirty="0" err="1" smtClean="0"/>
              <a:t>nhiên</a:t>
            </a:r>
            <a:r>
              <a:rPr lang="en-US" sz="3000" b="1" dirty="0"/>
              <a:t> </a:t>
            </a:r>
            <a:r>
              <a:rPr lang="en-US" sz="3000" b="1" dirty="0" err="1"/>
              <a:t>rồi</a:t>
            </a:r>
            <a:r>
              <a:rPr lang="en-US" sz="3000" b="1" dirty="0" smtClean="0"/>
              <a:t>, </a:t>
            </a:r>
            <a:r>
              <a:rPr lang="en-US" sz="3000" b="1" dirty="0" err="1" smtClean="0"/>
              <a:t>nh</a:t>
            </a:r>
            <a:r>
              <a:rPr lang="vi-VN" sz="3000" b="1" dirty="0" smtClean="0"/>
              <a:t>ư</a:t>
            </a:r>
            <a:r>
              <a:rPr lang="en-US" sz="3000" b="1" dirty="0" smtClean="0"/>
              <a:t>ng </a:t>
            </a:r>
            <a:r>
              <a:rPr lang="en-US" sz="3000" b="1" dirty="0" err="1"/>
              <a:t>nếu</a:t>
            </a:r>
            <a:r>
              <a:rPr lang="en-US" sz="3000" b="1" dirty="0"/>
              <a:t> </a:t>
            </a:r>
            <a:r>
              <a:rPr lang="en-US" sz="3000" b="1" dirty="0" err="1"/>
              <a:t>bạn</a:t>
            </a:r>
            <a:r>
              <a:rPr lang="en-US" sz="3000" b="1" dirty="0"/>
              <a:t> </a:t>
            </a:r>
            <a:r>
              <a:rPr lang="en-US" sz="3000" b="1" dirty="0" err="1"/>
              <a:t>không</a:t>
            </a:r>
            <a:r>
              <a:rPr lang="en-US" sz="3000" b="1" dirty="0"/>
              <a:t> </a:t>
            </a:r>
            <a:r>
              <a:rPr lang="en-US" sz="3000" b="1" dirty="0" err="1"/>
              <a:t>làm</a:t>
            </a:r>
            <a:r>
              <a:rPr lang="en-US" sz="3000" b="1" dirty="0"/>
              <a:t> </a:t>
            </a:r>
            <a:r>
              <a:rPr lang="en-US" sz="3000" b="1" dirty="0" err="1"/>
              <a:t>điều</a:t>
            </a:r>
            <a:r>
              <a:rPr lang="en-US" sz="3000" b="1" dirty="0"/>
              <a:t> </a:t>
            </a:r>
            <a:r>
              <a:rPr lang="en-US" sz="3000" b="1" dirty="0" err="1"/>
              <a:t>đó</a:t>
            </a:r>
            <a:r>
              <a:rPr lang="en-US" sz="3000" b="1" dirty="0"/>
              <a:t>, </a:t>
            </a:r>
            <a:r>
              <a:rPr lang="en-US" sz="3000" b="1" dirty="0" err="1"/>
              <a:t>bạn</a:t>
            </a:r>
            <a:r>
              <a:rPr lang="en-US" sz="3000" b="1" dirty="0"/>
              <a:t> </a:t>
            </a:r>
            <a:r>
              <a:rPr lang="en-US" sz="3000" b="1" dirty="0" err="1"/>
              <a:t>có</a:t>
            </a:r>
            <a:r>
              <a:rPr lang="en-US" sz="3000" b="1" dirty="0"/>
              <a:t> </a:t>
            </a:r>
            <a:r>
              <a:rPr lang="en-US" sz="3000" b="1" dirty="0" err="1"/>
              <a:t>thể</a:t>
            </a:r>
            <a:r>
              <a:rPr lang="en-US" sz="3000" b="1" dirty="0"/>
              <a:t> </a:t>
            </a:r>
            <a:r>
              <a:rPr lang="en-US" sz="3000" b="1" dirty="0" err="1"/>
              <a:t>lãng</a:t>
            </a:r>
            <a:r>
              <a:rPr lang="en-US" sz="3000" b="1" dirty="0"/>
              <a:t> </a:t>
            </a:r>
            <a:r>
              <a:rPr lang="en-US" sz="3000" b="1" dirty="0" err="1"/>
              <a:t>phí</a:t>
            </a:r>
            <a:r>
              <a:rPr lang="en-US" sz="3000" b="1" dirty="0"/>
              <a:t> </a:t>
            </a:r>
            <a:r>
              <a:rPr lang="en-US" sz="3000" b="1" dirty="0" err="1" smtClean="0"/>
              <a:t>cả</a:t>
            </a:r>
            <a:r>
              <a:rPr lang="en-US" sz="3000" b="1" dirty="0" smtClean="0"/>
              <a:t> </a:t>
            </a:r>
            <a:r>
              <a:rPr lang="en-US" sz="3000" b="1" dirty="0" err="1" smtClean="0"/>
              <a:t>cuộc</a:t>
            </a:r>
            <a:r>
              <a:rPr lang="en-US" sz="3000" b="1" dirty="0" smtClean="0"/>
              <a:t> </a:t>
            </a:r>
            <a:r>
              <a:rPr lang="vi-VN" sz="3000" b="1" dirty="0" smtClean="0"/>
              <a:t>đờ</a:t>
            </a:r>
            <a:r>
              <a:rPr lang="en-US" sz="3000" b="1" dirty="0" err="1" smtClean="0"/>
              <a:t>i</a:t>
            </a:r>
            <a:r>
              <a:rPr lang="en-US" sz="3000" b="1" dirty="0" smtClean="0"/>
              <a:t>. </a:t>
            </a:r>
            <a:r>
              <a:rPr lang="en-US" sz="3000" b="1" dirty="0"/>
              <a:t>(# </a:t>
            </a:r>
            <a:r>
              <a:rPr lang="en-US" sz="3000" dirty="0"/>
              <a:t>2)</a:t>
            </a:r>
          </a:p>
          <a:p>
            <a:r>
              <a:rPr lang="en-US" sz="3000" dirty="0"/>
              <a:t>TC: </a:t>
            </a:r>
            <a:r>
              <a:rPr lang="en-US" sz="3000" dirty="0" err="1" smtClean="0"/>
              <a:t>Nhưng</a:t>
            </a:r>
            <a:r>
              <a:rPr lang="en-US" sz="3000" dirty="0" smtClean="0"/>
              <a:t> </a:t>
            </a:r>
            <a:r>
              <a:rPr lang="en-US" sz="3000" dirty="0" err="1" smtClean="0"/>
              <a:t>nh</a:t>
            </a:r>
            <a:r>
              <a:rPr lang="vi-VN" sz="3000" dirty="0" smtClean="0"/>
              <a:t>ư</a:t>
            </a:r>
            <a:r>
              <a:rPr lang="en-US" sz="3000" dirty="0" smtClean="0"/>
              <a:t> </a:t>
            </a:r>
            <a:r>
              <a:rPr lang="en-US" sz="3000" dirty="0" err="1" smtClean="0"/>
              <a:t>vậy</a:t>
            </a:r>
            <a:r>
              <a:rPr lang="en-US" sz="3000" dirty="0"/>
              <a:t> </a:t>
            </a:r>
            <a:r>
              <a:rPr lang="en-US" sz="3000" dirty="0" err="1"/>
              <a:t>thì</a:t>
            </a:r>
            <a:r>
              <a:rPr lang="en-US" sz="3000" dirty="0"/>
              <a:t> </a:t>
            </a:r>
            <a:r>
              <a:rPr lang="en-US" sz="3000" dirty="0" err="1"/>
              <a:t>có</a:t>
            </a:r>
            <a:r>
              <a:rPr lang="en-US" sz="3000" dirty="0"/>
              <a:t> </a:t>
            </a:r>
            <a:r>
              <a:rPr lang="en-US" sz="3000" dirty="0" err="1"/>
              <a:t>ích</a:t>
            </a:r>
            <a:r>
              <a:rPr lang="en-US" sz="3000" dirty="0"/>
              <a:t> </a:t>
            </a:r>
            <a:r>
              <a:rPr lang="en-US" sz="3000" dirty="0" err="1"/>
              <a:t>kỷ</a:t>
            </a:r>
            <a:r>
              <a:rPr lang="en-US" sz="3000" dirty="0"/>
              <a:t> </a:t>
            </a:r>
            <a:r>
              <a:rPr lang="en-US" sz="3000" dirty="0" err="1"/>
              <a:t>không</a:t>
            </a:r>
            <a:r>
              <a:rPr lang="en-US" sz="3000" dirty="0"/>
              <a:t>?</a:t>
            </a:r>
          </a:p>
          <a:p>
            <a:r>
              <a:rPr lang="en-US" sz="3000" b="1" dirty="0"/>
              <a:t>TVV: </a:t>
            </a:r>
            <a:r>
              <a:rPr lang="en-US" sz="3000" b="1" dirty="0" err="1"/>
              <a:t>Bạn</a:t>
            </a:r>
            <a:r>
              <a:rPr lang="en-US" sz="3000" b="1" dirty="0"/>
              <a:t> </a:t>
            </a:r>
            <a:r>
              <a:rPr lang="en-US" sz="3000" b="1" dirty="0" err="1"/>
              <a:t>cần</a:t>
            </a:r>
            <a:r>
              <a:rPr lang="en-US" sz="3000" b="1" dirty="0"/>
              <a:t> </a:t>
            </a:r>
            <a:r>
              <a:rPr lang="en-US" sz="3000" b="1" dirty="0" err="1"/>
              <a:t>phải</a:t>
            </a:r>
            <a:r>
              <a:rPr lang="en-US" sz="3000" b="1" dirty="0"/>
              <a:t> </a:t>
            </a:r>
            <a:r>
              <a:rPr lang="en-US" sz="3000" b="1" dirty="0" err="1"/>
              <a:t>chăm</a:t>
            </a:r>
            <a:r>
              <a:rPr lang="en-US" sz="3000" b="1" dirty="0"/>
              <a:t> </a:t>
            </a:r>
            <a:r>
              <a:rPr lang="en-US" sz="3000" b="1" dirty="0" err="1"/>
              <a:t>sóc</a:t>
            </a:r>
            <a:r>
              <a:rPr lang="en-US" sz="3000" b="1" dirty="0"/>
              <a:t> </a:t>
            </a:r>
            <a:r>
              <a:rPr lang="en-US" sz="3000" b="1" dirty="0" err="1"/>
              <a:t>bản</a:t>
            </a:r>
            <a:r>
              <a:rPr lang="en-US" sz="3000" b="1" dirty="0"/>
              <a:t> </a:t>
            </a:r>
            <a:r>
              <a:rPr lang="en-US" sz="3000" b="1" dirty="0" err="1" smtClean="0"/>
              <a:t>thân</a:t>
            </a:r>
            <a:r>
              <a:rPr lang="en-US" sz="3000" b="1" dirty="0" smtClean="0"/>
              <a:t> </a:t>
            </a:r>
            <a:r>
              <a:rPr lang="en-US" sz="3000" b="1" dirty="0" err="1" smtClean="0"/>
              <a:t>mình</a:t>
            </a:r>
            <a:r>
              <a:rPr lang="en-US" sz="3000" b="1" dirty="0" smtClean="0"/>
              <a:t>. </a:t>
            </a:r>
            <a:r>
              <a:rPr lang="en-US" sz="1600" b="1" dirty="0"/>
              <a:t>(#4)</a:t>
            </a:r>
          </a:p>
          <a:p>
            <a:r>
              <a:rPr lang="en-US" sz="3000" dirty="0"/>
              <a:t>TC: </a:t>
            </a:r>
            <a:r>
              <a:rPr lang="en-US" sz="3000" dirty="0" err="1"/>
              <a:t>Tôi</a:t>
            </a:r>
            <a:r>
              <a:rPr lang="en-US" sz="3000" dirty="0"/>
              <a:t> </a:t>
            </a:r>
            <a:r>
              <a:rPr lang="en-US" sz="3000" dirty="0" err="1"/>
              <a:t>không</a:t>
            </a:r>
            <a:r>
              <a:rPr lang="en-US" sz="3000" dirty="0"/>
              <a:t> </a:t>
            </a:r>
            <a:r>
              <a:rPr lang="en-US" sz="3000" dirty="0" err="1"/>
              <a:t>biết</a:t>
            </a:r>
            <a:r>
              <a:rPr lang="en-US" sz="3000" dirty="0"/>
              <a:t> </a:t>
            </a:r>
            <a:r>
              <a:rPr lang="en-US" sz="3000" dirty="0" err="1"/>
              <a:t>làm</a:t>
            </a:r>
            <a:r>
              <a:rPr lang="en-US" sz="3000" dirty="0"/>
              <a:t> </a:t>
            </a:r>
            <a:r>
              <a:rPr lang="en-US" sz="3000" dirty="0" err="1"/>
              <a:t>như</a:t>
            </a:r>
            <a:r>
              <a:rPr lang="en-US" sz="3000" dirty="0"/>
              <a:t> </a:t>
            </a:r>
            <a:r>
              <a:rPr lang="en-US" sz="3000" dirty="0" err="1"/>
              <a:t>thế</a:t>
            </a:r>
            <a:r>
              <a:rPr lang="en-US" sz="3000" dirty="0"/>
              <a:t> </a:t>
            </a:r>
            <a:r>
              <a:rPr lang="en-US" sz="3000" dirty="0" err="1"/>
              <a:t>nào</a:t>
            </a:r>
            <a:r>
              <a:rPr lang="en-US" sz="3000" dirty="0"/>
              <a:t>, </a:t>
            </a:r>
            <a:r>
              <a:rPr lang="en-US" sz="3000" dirty="0" err="1"/>
              <a:t>làm</a:t>
            </a:r>
            <a:r>
              <a:rPr lang="en-US" sz="3000" dirty="0"/>
              <a:t> </a:t>
            </a:r>
            <a:r>
              <a:rPr lang="en-US" sz="3000" dirty="0" err="1"/>
              <a:t>gì</a:t>
            </a:r>
            <a:r>
              <a:rPr lang="en-US" sz="3000" dirty="0"/>
              <a:t>.</a:t>
            </a:r>
          </a:p>
          <a:p>
            <a:r>
              <a:rPr lang="en-US" sz="3000" b="1" dirty="0"/>
              <a:t>TVV: </a:t>
            </a:r>
            <a:r>
              <a:rPr lang="en-US" sz="3000" b="1" dirty="0" err="1" smtClean="0"/>
              <a:t>Mọi</a:t>
            </a:r>
            <a:r>
              <a:rPr lang="en-US" sz="3000" b="1" dirty="0"/>
              <a:t> </a:t>
            </a:r>
            <a:r>
              <a:rPr lang="en-US" sz="3000" b="1" dirty="0" err="1" smtClean="0"/>
              <a:t>chuyện</a:t>
            </a:r>
            <a:r>
              <a:rPr lang="en-US" sz="3000" b="1" dirty="0"/>
              <a:t> </a:t>
            </a:r>
            <a:r>
              <a:rPr lang="en-US" sz="3000" b="1" dirty="0" err="1" smtClean="0"/>
              <a:t>rồi</a:t>
            </a:r>
            <a:r>
              <a:rPr lang="en-US" sz="3000" b="1" dirty="0"/>
              <a:t> </a:t>
            </a:r>
            <a:r>
              <a:rPr lang="en-US" sz="3000" b="1" dirty="0" err="1" smtClean="0"/>
              <a:t>sẽ</a:t>
            </a:r>
            <a:r>
              <a:rPr lang="en-US" sz="3000" b="1" dirty="0" smtClean="0"/>
              <a:t> qua. </a:t>
            </a:r>
            <a:r>
              <a:rPr lang="en-US" sz="3000" b="1" dirty="0" err="1" smtClean="0"/>
              <a:t>Tôi</a:t>
            </a:r>
            <a:r>
              <a:rPr lang="en-US" sz="3000" b="1" dirty="0" smtClean="0"/>
              <a:t> </a:t>
            </a:r>
            <a:r>
              <a:rPr lang="en-US" sz="3000" b="1" dirty="0" err="1"/>
              <a:t>chắc</a:t>
            </a:r>
            <a:r>
              <a:rPr lang="en-US" sz="3000" b="1" dirty="0"/>
              <a:t> </a:t>
            </a:r>
            <a:r>
              <a:rPr lang="en-US" sz="3000" b="1" dirty="0" err="1"/>
              <a:t>chắn</a:t>
            </a:r>
            <a:r>
              <a:rPr lang="en-US" sz="3000" b="1" dirty="0"/>
              <a:t> </a:t>
            </a:r>
            <a:r>
              <a:rPr lang="en-US" sz="3000" b="1" dirty="0" err="1"/>
              <a:t>bạn</a:t>
            </a:r>
            <a:r>
              <a:rPr lang="en-US" sz="3000" b="1" dirty="0"/>
              <a:t> </a:t>
            </a:r>
            <a:r>
              <a:rPr lang="en-US" sz="3000" b="1" dirty="0" err="1"/>
              <a:t>sẽ</a:t>
            </a:r>
            <a:r>
              <a:rPr lang="en-US" sz="3000" b="1" dirty="0"/>
              <a:t> </a:t>
            </a:r>
            <a:r>
              <a:rPr lang="en-US" sz="3000" b="1" dirty="0" err="1"/>
              <a:t>ổn</a:t>
            </a:r>
            <a:r>
              <a:rPr lang="en-US" sz="3000" b="1" dirty="0"/>
              <a:t> </a:t>
            </a:r>
            <a:r>
              <a:rPr lang="en-US" sz="3000" b="1" dirty="0" err="1"/>
              <a:t>thôi</a:t>
            </a:r>
            <a:r>
              <a:rPr lang="en-US" sz="3000" b="1" dirty="0"/>
              <a:t>. (# 10)</a:t>
            </a:r>
          </a:p>
        </p:txBody>
      </p:sp>
    </p:spTree>
    <p:extLst>
      <p:ext uri="{BB962C8B-B14F-4D97-AF65-F5344CB8AC3E}">
        <p14:creationId xmlns:p14="http://schemas.microsoft.com/office/powerpoint/2010/main" val="143103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blinds(horizontal)">
                                      <p:cBhvr>
                                        <p:cTn id="15" dur="500"/>
                                        <p:tgtEl>
                                          <p:spTgt spid="3">
                                            <p:txEl>
                                              <p:pRg st="4" end="4"/>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blinds(horizontal)">
                                      <p:cBhvr>
                                        <p:cTn id="1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a:t/>
            </a:r>
            <a:br>
              <a:rPr lang="en-US" sz="4000" dirty="0"/>
            </a:br>
            <a:r>
              <a:rPr lang="en-US" sz="4000" dirty="0" smtClean="0"/>
              <a:t>2. </a:t>
            </a:r>
            <a:r>
              <a:rPr lang="en-US" sz="3600" dirty="0" smtClean="0"/>
              <a:t>KỸ NĂNG KHẲNG ĐỊNH (1) </a:t>
            </a:r>
            <a:endParaRPr lang="en-US" sz="3600" dirty="0"/>
          </a:p>
        </p:txBody>
      </p:sp>
      <p:sp>
        <p:nvSpPr>
          <p:cNvPr id="3" name="Content Placeholder 2"/>
          <p:cNvSpPr>
            <a:spLocks noGrp="1"/>
          </p:cNvSpPr>
          <p:nvPr>
            <p:ph idx="1"/>
          </p:nvPr>
        </p:nvSpPr>
        <p:spPr>
          <a:xfrm>
            <a:off x="218365" y="1815152"/>
            <a:ext cx="8161360" cy="4585647"/>
          </a:xfrm>
        </p:spPr>
        <p:txBody>
          <a:bodyPr>
            <a:normAutofit/>
          </a:bodyPr>
          <a:lstStyle/>
          <a:p>
            <a:r>
              <a:rPr lang="en-US" sz="3200" dirty="0" err="1"/>
              <a:t>Làm</a:t>
            </a:r>
            <a:r>
              <a:rPr lang="en-US" sz="3200" dirty="0"/>
              <a:t> </a:t>
            </a:r>
            <a:r>
              <a:rPr lang="en-US" sz="3200" dirty="0" smtClean="0"/>
              <a:t>ng</a:t>
            </a:r>
            <a:r>
              <a:rPr lang="vi-VN" sz="3200" dirty="0" smtClean="0"/>
              <a:t>ườ</a:t>
            </a:r>
            <a:r>
              <a:rPr lang="en-US" sz="3200" dirty="0" err="1" smtClean="0"/>
              <a:t>i</a:t>
            </a:r>
            <a:r>
              <a:rPr lang="en-US" sz="3200" dirty="0" smtClean="0"/>
              <a:t> </a:t>
            </a:r>
            <a:r>
              <a:rPr lang="en-US" sz="3200" dirty="0" err="1"/>
              <a:t>ai</a:t>
            </a:r>
            <a:r>
              <a:rPr lang="en-US" sz="3200" dirty="0"/>
              <a:t> </a:t>
            </a:r>
            <a:r>
              <a:rPr lang="en-US" sz="3200" dirty="0" err="1"/>
              <a:t>cũng</a:t>
            </a:r>
            <a:r>
              <a:rPr lang="en-US" sz="3200" dirty="0"/>
              <a:t> </a:t>
            </a:r>
            <a:r>
              <a:rPr lang="en-US" sz="3200" b="1" dirty="0" err="1"/>
              <a:t>có</a:t>
            </a:r>
            <a:r>
              <a:rPr lang="en-US" sz="3200" b="1" dirty="0"/>
              <a:t> </a:t>
            </a:r>
            <a:r>
              <a:rPr lang="en-US" sz="3200" b="1" dirty="0" err="1"/>
              <a:t>giá</a:t>
            </a:r>
            <a:r>
              <a:rPr lang="en-US" sz="3200" b="1" dirty="0"/>
              <a:t> </a:t>
            </a:r>
            <a:r>
              <a:rPr lang="en-US" sz="3200" b="1" dirty="0" err="1"/>
              <a:t>trị</a:t>
            </a:r>
            <a:r>
              <a:rPr lang="en-US" sz="3200" b="1" dirty="0"/>
              <a:t> </a:t>
            </a:r>
            <a:r>
              <a:rPr lang="en-US" sz="3200" b="1" dirty="0" err="1"/>
              <a:t>như</a:t>
            </a:r>
            <a:r>
              <a:rPr lang="en-US" sz="3200" b="1" dirty="0"/>
              <a:t> </a:t>
            </a:r>
            <a:r>
              <a:rPr lang="en-US" sz="3200" b="1" dirty="0" err="1"/>
              <a:t>nhau</a:t>
            </a:r>
            <a:r>
              <a:rPr lang="en-US" sz="3200" b="1" dirty="0" smtClean="0"/>
              <a:t>;</a:t>
            </a:r>
          </a:p>
          <a:p>
            <a:pPr marL="114300" indent="0">
              <a:buNone/>
            </a:pPr>
            <a:endParaRPr lang="en-US" sz="3200" b="1" dirty="0"/>
          </a:p>
          <a:p>
            <a:r>
              <a:rPr lang="en-US" sz="3200" dirty="0" err="1" smtClean="0"/>
              <a:t>Khẳng</a:t>
            </a:r>
            <a:r>
              <a:rPr lang="en-US" sz="3200" dirty="0" smtClean="0"/>
              <a:t> </a:t>
            </a:r>
            <a:r>
              <a:rPr lang="en-US" sz="3200" dirty="0" err="1"/>
              <a:t>định</a:t>
            </a:r>
            <a:r>
              <a:rPr lang="en-US" sz="3200" dirty="0"/>
              <a:t> </a:t>
            </a:r>
            <a:r>
              <a:rPr lang="en-US" sz="3200" b="1" dirty="0" err="1"/>
              <a:t>là</a:t>
            </a:r>
            <a:r>
              <a:rPr lang="en-US" sz="3200" b="1" dirty="0"/>
              <a:t> </a:t>
            </a:r>
            <a:r>
              <a:rPr lang="en-US" sz="3200" b="1" dirty="0" err="1"/>
              <a:t>nhận</a:t>
            </a:r>
            <a:r>
              <a:rPr lang="en-US" sz="3200" b="1" dirty="0"/>
              <a:t> </a:t>
            </a:r>
            <a:r>
              <a:rPr lang="en-US" sz="3200" b="1" dirty="0" err="1" smtClean="0"/>
              <a:t>ra</a:t>
            </a:r>
            <a:r>
              <a:rPr lang="en-US" sz="3200" b="1" dirty="0" smtClean="0"/>
              <a:t>, </a:t>
            </a:r>
            <a:r>
              <a:rPr lang="en-US" sz="3200" b="1" dirty="0" err="1" smtClean="0"/>
              <a:t>thừa</a:t>
            </a:r>
            <a:r>
              <a:rPr lang="en-US" sz="3200" b="1" dirty="0" smtClean="0"/>
              <a:t> </a:t>
            </a:r>
            <a:r>
              <a:rPr lang="en-US" sz="3200" b="1" dirty="0" err="1" smtClean="0"/>
              <a:t>nhận</a:t>
            </a:r>
            <a:r>
              <a:rPr lang="en-US" sz="3200" b="1" dirty="0"/>
              <a:t> </a:t>
            </a:r>
            <a:r>
              <a:rPr lang="en-US" sz="3200" b="1" dirty="0" err="1" smtClean="0"/>
              <a:t>và</a:t>
            </a:r>
            <a:r>
              <a:rPr lang="en-US" sz="3200" b="1" dirty="0"/>
              <a:t> </a:t>
            </a:r>
            <a:r>
              <a:rPr lang="en-US" sz="3200" b="1" dirty="0" err="1" smtClean="0"/>
              <a:t>nhấn</a:t>
            </a:r>
            <a:r>
              <a:rPr lang="en-US" sz="3200" b="1" dirty="0"/>
              <a:t> </a:t>
            </a:r>
            <a:r>
              <a:rPr lang="en-US" sz="3200" b="1" dirty="0" err="1"/>
              <a:t>mạnh</a:t>
            </a:r>
            <a:r>
              <a:rPr lang="en-US" sz="3200" b="1" dirty="0"/>
              <a:t> </a:t>
            </a:r>
            <a:r>
              <a:rPr lang="en-US" sz="3200" b="1" dirty="0" err="1" smtClean="0"/>
              <a:t>những</a:t>
            </a:r>
            <a:r>
              <a:rPr lang="en-US" sz="3200" b="1" dirty="0" smtClean="0"/>
              <a:t> </a:t>
            </a:r>
            <a:r>
              <a:rPr lang="vi-VN" sz="3200" b="1" dirty="0" smtClean="0"/>
              <a:t>đ</a:t>
            </a:r>
            <a:r>
              <a:rPr lang="en-US" sz="3200" b="1" dirty="0" err="1" smtClean="0"/>
              <a:t>iểm</a:t>
            </a:r>
            <a:r>
              <a:rPr lang="en-US" sz="3200" b="1" dirty="0" smtClean="0"/>
              <a:t> </a:t>
            </a:r>
            <a:r>
              <a:rPr lang="en-US" sz="3200" b="1" dirty="0" err="1" smtClean="0"/>
              <a:t>tích</a:t>
            </a:r>
            <a:r>
              <a:rPr lang="en-US" sz="3200" b="1" dirty="0" smtClean="0"/>
              <a:t> </a:t>
            </a:r>
            <a:r>
              <a:rPr lang="en-US" sz="3200" b="1" dirty="0" err="1" smtClean="0"/>
              <a:t>cực</a:t>
            </a:r>
            <a:r>
              <a:rPr lang="en-US" sz="3200" b="1" dirty="0" smtClean="0"/>
              <a:t> hay </a:t>
            </a:r>
            <a:r>
              <a:rPr lang="vi-VN" sz="3200" b="1" dirty="0" smtClean="0"/>
              <a:t>đ</a:t>
            </a:r>
            <a:r>
              <a:rPr lang="en-US" sz="3200" b="1" dirty="0" err="1" smtClean="0"/>
              <a:t>iều</a:t>
            </a:r>
            <a:r>
              <a:rPr lang="en-US" sz="3200" b="1" dirty="0"/>
              <a:t> </a:t>
            </a:r>
            <a:r>
              <a:rPr lang="en-US" sz="3200" b="1" dirty="0" err="1" smtClean="0"/>
              <a:t>tốt</a:t>
            </a:r>
            <a:r>
              <a:rPr lang="en-US" sz="3200" b="1" dirty="0" smtClean="0"/>
              <a:t>, </a:t>
            </a:r>
            <a:r>
              <a:rPr lang="en-US" sz="3200" dirty="0" err="1"/>
              <a:t>bao</a:t>
            </a:r>
            <a:r>
              <a:rPr lang="en-US" sz="3200" dirty="0"/>
              <a:t> </a:t>
            </a:r>
            <a:r>
              <a:rPr lang="en-US" sz="3200" dirty="0" err="1"/>
              <a:t>gồm</a:t>
            </a:r>
            <a:r>
              <a:rPr lang="en-US" sz="3200" dirty="0"/>
              <a:t> </a:t>
            </a:r>
            <a:r>
              <a:rPr lang="en-US" sz="3200" dirty="0" err="1"/>
              <a:t>hành</a:t>
            </a:r>
            <a:r>
              <a:rPr lang="en-US" sz="3200" dirty="0"/>
              <a:t> </a:t>
            </a:r>
            <a:r>
              <a:rPr lang="en-US" sz="3200" dirty="0" err="1"/>
              <a:t>động</a:t>
            </a:r>
            <a:r>
              <a:rPr lang="en-US" sz="3200" dirty="0"/>
              <a:t>, </a:t>
            </a:r>
            <a:r>
              <a:rPr lang="en-US" sz="3200" dirty="0" err="1"/>
              <a:t>cá</a:t>
            </a:r>
            <a:r>
              <a:rPr lang="en-US" sz="3200" dirty="0"/>
              <a:t> </a:t>
            </a:r>
            <a:r>
              <a:rPr lang="en-US" sz="3200" dirty="0" err="1"/>
              <a:t>tính</a:t>
            </a:r>
            <a:r>
              <a:rPr lang="en-US" sz="3200" dirty="0"/>
              <a:t>, </a:t>
            </a:r>
            <a:r>
              <a:rPr lang="en-US" sz="3200" dirty="0" err="1"/>
              <a:t>tiềm</a:t>
            </a:r>
            <a:r>
              <a:rPr lang="en-US" sz="3200" dirty="0"/>
              <a:t> </a:t>
            </a:r>
            <a:r>
              <a:rPr lang="en-US" sz="3200" dirty="0" err="1"/>
              <a:t>năng</a:t>
            </a:r>
            <a:r>
              <a:rPr lang="en-US" sz="3200" dirty="0"/>
              <a:t> </a:t>
            </a:r>
            <a:r>
              <a:rPr lang="en-US" sz="3200" dirty="0" err="1"/>
              <a:t>của</a:t>
            </a:r>
            <a:r>
              <a:rPr lang="en-US" sz="3200" dirty="0"/>
              <a:t> TC;</a:t>
            </a:r>
          </a:p>
          <a:p>
            <a:pPr marL="114300" indent="0">
              <a:buNone/>
            </a:pPr>
            <a:endParaRPr lang="en-US" sz="3200" dirty="0"/>
          </a:p>
          <a:p>
            <a:r>
              <a:rPr lang="en-US" sz="3200" dirty="0" err="1" smtClean="0"/>
              <a:t>Kỹ</a:t>
            </a:r>
            <a:r>
              <a:rPr lang="en-US" sz="3200" dirty="0" smtClean="0"/>
              <a:t> </a:t>
            </a:r>
            <a:r>
              <a:rPr lang="en-US" sz="3200" dirty="0" err="1"/>
              <a:t>năng</a:t>
            </a:r>
            <a:r>
              <a:rPr lang="en-US" sz="3200" dirty="0"/>
              <a:t> </a:t>
            </a:r>
            <a:r>
              <a:rPr lang="en-US" sz="3200" dirty="0" err="1"/>
              <a:t>k</a:t>
            </a:r>
            <a:r>
              <a:rPr lang="en-US" sz="3200" dirty="0" err="1" smtClean="0"/>
              <a:t>hẳng</a:t>
            </a:r>
            <a:r>
              <a:rPr lang="en-US" sz="3200" dirty="0" smtClean="0"/>
              <a:t> </a:t>
            </a:r>
            <a:r>
              <a:rPr lang="en-US" sz="3200" dirty="0" err="1"/>
              <a:t>định</a:t>
            </a:r>
            <a:r>
              <a:rPr lang="en-US" sz="3200" dirty="0"/>
              <a:t> </a:t>
            </a:r>
            <a:r>
              <a:rPr lang="en-US" sz="3200" dirty="0" err="1"/>
              <a:t>dùng</a:t>
            </a:r>
            <a:r>
              <a:rPr lang="en-US" sz="3200" dirty="0"/>
              <a:t> </a:t>
            </a:r>
            <a:r>
              <a:rPr lang="en-US" sz="3200" b="1" dirty="0" err="1"/>
              <a:t>để</a:t>
            </a:r>
            <a:r>
              <a:rPr lang="en-US" sz="3200" b="1" dirty="0"/>
              <a:t> </a:t>
            </a:r>
            <a:r>
              <a:rPr lang="en-US" sz="3200" b="1" dirty="0" err="1"/>
              <a:t>hỗ</a:t>
            </a:r>
            <a:r>
              <a:rPr lang="en-US" sz="3200" b="1" dirty="0"/>
              <a:t> </a:t>
            </a:r>
            <a:r>
              <a:rPr lang="en-US" sz="3200" b="1" dirty="0" err="1"/>
              <a:t>trợ</a:t>
            </a:r>
            <a:r>
              <a:rPr lang="en-US" sz="3200" b="1" dirty="0"/>
              <a:t> </a:t>
            </a:r>
            <a:r>
              <a:rPr lang="en-US" sz="3200" b="1" dirty="0" err="1"/>
              <a:t>và</a:t>
            </a:r>
            <a:r>
              <a:rPr lang="en-US" sz="3200" b="1" dirty="0"/>
              <a:t> </a:t>
            </a:r>
            <a:r>
              <a:rPr lang="en-US" sz="3200" b="1" dirty="0" err="1"/>
              <a:t>khuyến</a:t>
            </a:r>
            <a:r>
              <a:rPr lang="en-US" sz="3200" b="1" dirty="0"/>
              <a:t> </a:t>
            </a:r>
            <a:r>
              <a:rPr lang="en-US" sz="3200" b="1" dirty="0" err="1" smtClean="0"/>
              <a:t>khích</a:t>
            </a:r>
            <a:r>
              <a:rPr lang="en-US" sz="3200" b="1" dirty="0"/>
              <a:t> </a:t>
            </a:r>
            <a:r>
              <a:rPr lang="en-US" sz="3200" b="1" dirty="0" smtClean="0"/>
              <a:t>TC.</a:t>
            </a:r>
            <a:endParaRPr lang="en-US" sz="3200"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a:t/>
            </a:r>
            <a:br>
              <a:rPr lang="en-US" sz="4000" dirty="0"/>
            </a:br>
            <a:r>
              <a:rPr lang="en-US" sz="4000" dirty="0" smtClean="0"/>
              <a:t>2. </a:t>
            </a:r>
            <a:r>
              <a:rPr lang="en-US" sz="3600" dirty="0" smtClean="0"/>
              <a:t>KỸ </a:t>
            </a:r>
            <a:r>
              <a:rPr lang="en-US" sz="3600" dirty="0"/>
              <a:t>NĂNG KHẲNG ĐỊNH </a:t>
            </a:r>
            <a:r>
              <a:rPr lang="en-US" sz="3600" dirty="0" smtClean="0"/>
              <a:t>(2)</a:t>
            </a:r>
            <a:endParaRPr lang="en-US" sz="3600" dirty="0"/>
          </a:p>
        </p:txBody>
      </p:sp>
      <p:sp>
        <p:nvSpPr>
          <p:cNvPr id="3" name="Content Placeholder 2"/>
          <p:cNvSpPr>
            <a:spLocks noGrp="1"/>
          </p:cNvSpPr>
          <p:nvPr>
            <p:ph idx="1"/>
          </p:nvPr>
        </p:nvSpPr>
        <p:spPr>
          <a:xfrm>
            <a:off x="457200" y="1676387"/>
            <a:ext cx="7867934" cy="4377568"/>
          </a:xfrm>
        </p:spPr>
        <p:txBody>
          <a:bodyPr>
            <a:normAutofit fontScale="75000" lnSpcReduction="20000"/>
          </a:bodyPr>
          <a:lstStyle/>
          <a:p>
            <a:pPr marL="114300" indent="0">
              <a:buNone/>
            </a:pPr>
            <a:r>
              <a:rPr lang="en-US" sz="4200" dirty="0" err="1" smtClean="0"/>
              <a:t>Kỹ</a:t>
            </a:r>
            <a:r>
              <a:rPr lang="en-US" sz="4200" dirty="0" smtClean="0"/>
              <a:t> n</a:t>
            </a:r>
            <a:r>
              <a:rPr lang="vi-VN" sz="4200" dirty="0" smtClean="0"/>
              <a:t>ă</a:t>
            </a:r>
            <a:r>
              <a:rPr lang="en-US" sz="4200" dirty="0"/>
              <a:t>ng </a:t>
            </a:r>
            <a:r>
              <a:rPr lang="en-US" sz="4200" dirty="0" err="1" smtClean="0"/>
              <a:t>khẳng</a:t>
            </a:r>
            <a:r>
              <a:rPr lang="en-US" sz="4200" dirty="0" smtClean="0"/>
              <a:t> </a:t>
            </a:r>
            <a:r>
              <a:rPr lang="vi-VN" sz="4200" dirty="0" smtClean="0"/>
              <a:t>định</a:t>
            </a:r>
            <a:r>
              <a:rPr lang="en-US" sz="4200" dirty="0"/>
              <a:t> </a:t>
            </a:r>
            <a:r>
              <a:rPr lang="en-US" sz="4200" dirty="0" err="1" smtClean="0"/>
              <a:t>là</a:t>
            </a:r>
            <a:r>
              <a:rPr lang="en-US" sz="4200" dirty="0" smtClean="0"/>
              <a:t> </a:t>
            </a:r>
            <a:r>
              <a:rPr lang="vi-VN" sz="4200" dirty="0" smtClean="0"/>
              <a:t>đư</a:t>
            </a:r>
            <a:r>
              <a:rPr lang="en-US" sz="4200" dirty="0" smtClean="0"/>
              <a:t>a </a:t>
            </a:r>
            <a:r>
              <a:rPr lang="en-US" sz="4200" dirty="0" err="1" smtClean="0"/>
              <a:t>ra</a:t>
            </a:r>
            <a:r>
              <a:rPr lang="en-US" sz="4200" dirty="0"/>
              <a:t> </a:t>
            </a:r>
            <a:r>
              <a:rPr lang="en-US" sz="4200" dirty="0" err="1" smtClean="0"/>
              <a:t>những</a:t>
            </a:r>
            <a:r>
              <a:rPr lang="en-US" sz="4200" dirty="0"/>
              <a:t> </a:t>
            </a:r>
            <a:r>
              <a:rPr lang="en-US" sz="4200" dirty="0" err="1" smtClean="0"/>
              <a:t>lời</a:t>
            </a:r>
            <a:r>
              <a:rPr lang="en-US" sz="4200" dirty="0"/>
              <a:t> </a:t>
            </a:r>
            <a:r>
              <a:rPr lang="en-US" sz="4200" dirty="0" err="1" smtClean="0"/>
              <a:t>nhận</a:t>
            </a:r>
            <a:r>
              <a:rPr lang="en-US" sz="4200" dirty="0"/>
              <a:t> </a:t>
            </a:r>
            <a:r>
              <a:rPr lang="en-US" sz="4200" dirty="0" err="1" smtClean="0"/>
              <a:t>xét</a:t>
            </a:r>
            <a:r>
              <a:rPr lang="en-US" sz="4200" dirty="0"/>
              <a:t> </a:t>
            </a:r>
            <a:r>
              <a:rPr lang="en-US" sz="4200" dirty="0" err="1" smtClean="0"/>
              <a:t>tích</a:t>
            </a:r>
            <a:r>
              <a:rPr lang="en-US" sz="4200" dirty="0"/>
              <a:t> </a:t>
            </a:r>
            <a:r>
              <a:rPr lang="en-US" sz="4200" dirty="0" err="1" smtClean="0"/>
              <a:t>cực</a:t>
            </a:r>
            <a:r>
              <a:rPr lang="en-US" sz="4200" dirty="0"/>
              <a:t> hay </a:t>
            </a:r>
            <a:r>
              <a:rPr lang="en-US" sz="4200" dirty="0" err="1" smtClean="0"/>
              <a:t>tốt</a:t>
            </a:r>
            <a:r>
              <a:rPr lang="en-US" sz="4200" dirty="0" smtClean="0"/>
              <a:t> </a:t>
            </a:r>
            <a:r>
              <a:rPr lang="vi-VN" sz="4200" dirty="0" smtClean="0"/>
              <a:t>đẹp</a:t>
            </a:r>
            <a:r>
              <a:rPr lang="en-US" sz="4200" dirty="0"/>
              <a:t> </a:t>
            </a:r>
            <a:r>
              <a:rPr lang="en-US" sz="4200" dirty="0" err="1" smtClean="0"/>
              <a:t>của</a:t>
            </a:r>
            <a:r>
              <a:rPr lang="en-US" sz="4200" dirty="0"/>
              <a:t> TVV </a:t>
            </a:r>
            <a:r>
              <a:rPr lang="en-US" sz="4200" dirty="0" err="1"/>
              <a:t>về</a:t>
            </a:r>
            <a:r>
              <a:rPr lang="en-US" sz="4200" dirty="0"/>
              <a:t> </a:t>
            </a:r>
            <a:r>
              <a:rPr lang="en-US" sz="4200" dirty="0" smtClean="0"/>
              <a:t>TC</a:t>
            </a:r>
            <a:r>
              <a:rPr lang="en-US" sz="4200" dirty="0"/>
              <a:t>. </a:t>
            </a:r>
          </a:p>
          <a:p>
            <a:endParaRPr lang="en-US" sz="3200" dirty="0"/>
          </a:p>
          <a:p>
            <a:r>
              <a:rPr lang="en-US" sz="3200" dirty="0"/>
              <a:t>"</a:t>
            </a:r>
            <a:r>
              <a:rPr lang="en-US" sz="3400" dirty="0" err="1"/>
              <a:t>Cảm</a:t>
            </a:r>
            <a:r>
              <a:rPr lang="en-US" sz="3400" dirty="0"/>
              <a:t> </a:t>
            </a:r>
            <a:r>
              <a:rPr lang="en-US" sz="3400" dirty="0" err="1"/>
              <a:t>ơn</a:t>
            </a:r>
            <a:r>
              <a:rPr lang="en-US" sz="3400" dirty="0"/>
              <a:t> </a:t>
            </a:r>
            <a:r>
              <a:rPr lang="en-US" sz="3400" dirty="0" err="1"/>
              <a:t>bạn</a:t>
            </a:r>
            <a:r>
              <a:rPr lang="en-US" sz="3400" dirty="0"/>
              <a:t> </a:t>
            </a:r>
            <a:r>
              <a:rPr lang="en-US" sz="3400" dirty="0" err="1"/>
              <a:t>đã</a:t>
            </a:r>
            <a:r>
              <a:rPr lang="en-US" sz="3400" dirty="0"/>
              <a:t> </a:t>
            </a:r>
            <a:r>
              <a:rPr lang="en-US" sz="3400" dirty="0" err="1"/>
              <a:t>đến</a:t>
            </a:r>
            <a:r>
              <a:rPr lang="en-US" sz="3400" dirty="0"/>
              <a:t> </a:t>
            </a:r>
            <a:r>
              <a:rPr lang="en-US" sz="3400" dirty="0" err="1"/>
              <a:t>đây</a:t>
            </a:r>
            <a:r>
              <a:rPr lang="en-US" sz="3400" dirty="0"/>
              <a:t> </a:t>
            </a:r>
            <a:r>
              <a:rPr lang="en-US" sz="3400" dirty="0" err="1"/>
              <a:t>hôm</a:t>
            </a:r>
            <a:r>
              <a:rPr lang="en-US" sz="3400" dirty="0"/>
              <a:t> nay</a:t>
            </a:r>
            <a:r>
              <a:rPr lang="en-US" sz="3400" dirty="0" smtClean="0"/>
              <a:t>, </a:t>
            </a:r>
            <a:r>
              <a:rPr lang="en-US" sz="3400" dirty="0" err="1"/>
              <a:t>còn</a:t>
            </a:r>
            <a:r>
              <a:rPr lang="en-US" sz="3400" dirty="0"/>
              <a:t> </a:t>
            </a:r>
            <a:r>
              <a:rPr lang="en-US" sz="3400" dirty="0" err="1"/>
              <a:t>đến</a:t>
            </a:r>
            <a:r>
              <a:rPr lang="en-US" sz="3400" dirty="0"/>
              <a:t> </a:t>
            </a:r>
            <a:r>
              <a:rPr lang="en-US" sz="3400" dirty="0" err="1" smtClean="0"/>
              <a:t>sớm</a:t>
            </a:r>
            <a:r>
              <a:rPr lang="en-US" sz="3400" dirty="0" smtClean="0"/>
              <a:t> </a:t>
            </a:r>
            <a:r>
              <a:rPr lang="en-US" sz="3400" dirty="0" err="1" smtClean="0"/>
              <a:t>nữa</a:t>
            </a:r>
            <a:r>
              <a:rPr lang="en-US" sz="3400" dirty="0" smtClean="0"/>
              <a:t>!”</a:t>
            </a:r>
            <a:endParaRPr lang="en-US" sz="3400" dirty="0"/>
          </a:p>
          <a:p>
            <a:endParaRPr lang="en-US" sz="3400" dirty="0"/>
          </a:p>
          <a:p>
            <a:r>
              <a:rPr lang="en-US" sz="3400" dirty="0"/>
              <a:t>"Ồ! </a:t>
            </a:r>
            <a:r>
              <a:rPr lang="en-US" sz="3400" dirty="0" err="1" smtClean="0"/>
              <a:t>Bạn</a:t>
            </a:r>
            <a:r>
              <a:rPr lang="en-US" sz="3400" dirty="0" smtClean="0"/>
              <a:t> </a:t>
            </a:r>
            <a:r>
              <a:rPr lang="vi-VN" sz="3400" dirty="0" smtClean="0"/>
              <a:t>đã</a:t>
            </a:r>
            <a:r>
              <a:rPr lang="en-US" sz="3400" dirty="0"/>
              <a:t> </a:t>
            </a:r>
            <a:r>
              <a:rPr lang="en-US" sz="3400" dirty="0" err="1" smtClean="0"/>
              <a:t>tập</a:t>
            </a:r>
            <a:r>
              <a:rPr lang="en-US" sz="3400" dirty="0" smtClean="0"/>
              <a:t> </a:t>
            </a:r>
            <a:r>
              <a:rPr lang="en-US" sz="3400" dirty="0" err="1" smtClean="0"/>
              <a:t>trung</a:t>
            </a:r>
            <a:r>
              <a:rPr lang="en-US" sz="3400" dirty="0"/>
              <a:t> </a:t>
            </a:r>
            <a:r>
              <a:rPr lang="en-US" sz="3400" dirty="0" err="1" smtClean="0"/>
              <a:t>học</a:t>
            </a:r>
            <a:r>
              <a:rPr lang="en-US" sz="3400" dirty="0"/>
              <a:t> </a:t>
            </a:r>
            <a:r>
              <a:rPr lang="en-US" sz="3400" dirty="0" err="1" smtClean="0"/>
              <a:t>và</a:t>
            </a:r>
            <a:r>
              <a:rPr lang="en-US" sz="3400" dirty="0" smtClean="0"/>
              <a:t> </a:t>
            </a:r>
            <a:r>
              <a:rPr lang="en-US" sz="3400" dirty="0" err="1" smtClean="0"/>
              <a:t>ghi</a:t>
            </a:r>
            <a:r>
              <a:rPr lang="en-US" sz="3400" dirty="0"/>
              <a:t> </a:t>
            </a:r>
            <a:r>
              <a:rPr lang="en-US" sz="3400" dirty="0" err="1" smtClean="0"/>
              <a:t>chép</a:t>
            </a:r>
            <a:r>
              <a:rPr lang="en-US" sz="3400" dirty="0"/>
              <a:t> </a:t>
            </a:r>
            <a:r>
              <a:rPr lang="en-US" sz="3400" dirty="0" err="1" smtClean="0"/>
              <a:t>khá</a:t>
            </a:r>
            <a:r>
              <a:rPr lang="en-US" sz="3400" dirty="0"/>
              <a:t> </a:t>
            </a:r>
            <a:r>
              <a:rPr lang="en-US" sz="3400" dirty="0" err="1"/>
              <a:t>tốt</a:t>
            </a:r>
            <a:r>
              <a:rPr lang="en-US" sz="3400" dirty="0"/>
              <a:t>."</a:t>
            </a:r>
          </a:p>
          <a:p>
            <a:endParaRPr lang="en-US" sz="3400" dirty="0"/>
          </a:p>
          <a:p>
            <a:r>
              <a:rPr lang="en-US" sz="3400" dirty="0"/>
              <a:t>"</a:t>
            </a:r>
            <a:r>
              <a:rPr lang="en-US" sz="3400" dirty="0" err="1" smtClean="0"/>
              <a:t>Vậy</a:t>
            </a:r>
            <a:r>
              <a:rPr lang="en-US" sz="3400" dirty="0" smtClean="0"/>
              <a:t> </a:t>
            </a:r>
            <a:r>
              <a:rPr lang="en-US" sz="3400" dirty="0" err="1"/>
              <a:t>bạn</a:t>
            </a:r>
            <a:r>
              <a:rPr lang="en-US" sz="3400" dirty="0"/>
              <a:t> </a:t>
            </a:r>
            <a:r>
              <a:rPr lang="en-US" sz="3400" dirty="0" err="1" smtClean="0"/>
              <a:t>đã</a:t>
            </a:r>
            <a:r>
              <a:rPr lang="en-US" sz="3400" dirty="0" smtClean="0"/>
              <a:t> </a:t>
            </a:r>
            <a:r>
              <a:rPr lang="en-US" sz="3400" dirty="0" err="1"/>
              <a:t>đi</a:t>
            </a:r>
            <a:r>
              <a:rPr lang="en-US" sz="3400" dirty="0"/>
              <a:t> </a:t>
            </a:r>
            <a:r>
              <a:rPr lang="en-US" sz="3400" dirty="0" err="1"/>
              <a:t>tìm</a:t>
            </a:r>
            <a:r>
              <a:rPr lang="en-US" sz="3400" dirty="0"/>
              <a:t> </a:t>
            </a:r>
            <a:r>
              <a:rPr lang="en-US" sz="3400" dirty="0" err="1"/>
              <a:t>việc</a:t>
            </a:r>
            <a:r>
              <a:rPr lang="en-US" sz="3400" dirty="0"/>
              <a:t> </a:t>
            </a:r>
            <a:r>
              <a:rPr lang="en-US" sz="3400" dirty="0" err="1" smtClean="0"/>
              <a:t>làm</a:t>
            </a:r>
            <a:r>
              <a:rPr lang="en-US" sz="3400" dirty="0" smtClean="0"/>
              <a:t> ở 3 </a:t>
            </a:r>
            <a:r>
              <a:rPr lang="en-US" sz="3400" dirty="0" err="1" smtClean="0"/>
              <a:t>cơ</a:t>
            </a:r>
            <a:r>
              <a:rPr lang="en-US" sz="3400" dirty="0" smtClean="0"/>
              <a:t> </a:t>
            </a:r>
            <a:r>
              <a:rPr lang="en-US" sz="3400" dirty="0" err="1" smtClean="0"/>
              <a:t>sở</a:t>
            </a:r>
            <a:r>
              <a:rPr lang="en-US" sz="3400" dirty="0" smtClean="0"/>
              <a:t>, </a:t>
            </a:r>
            <a:r>
              <a:rPr lang="en-US" sz="3400" dirty="0" err="1"/>
              <a:t>tốt</a:t>
            </a:r>
            <a:r>
              <a:rPr lang="en-US" sz="3400" dirty="0"/>
              <a:t> </a:t>
            </a:r>
            <a:r>
              <a:rPr lang="en-US" sz="3400" dirty="0" err="1" smtClean="0"/>
              <a:t>lắm</a:t>
            </a:r>
            <a:r>
              <a:rPr lang="en-US" sz="3400" dirty="0" smtClean="0"/>
              <a:t>”; "</a:t>
            </a:r>
            <a:r>
              <a:rPr lang="en-US" sz="3400" dirty="0" err="1"/>
              <a:t>Tôi</a:t>
            </a:r>
            <a:r>
              <a:rPr lang="en-US" sz="3400" dirty="0"/>
              <a:t> </a:t>
            </a:r>
            <a:r>
              <a:rPr lang="en-US" sz="3400" dirty="0" err="1"/>
              <a:t>nhận</a:t>
            </a:r>
            <a:r>
              <a:rPr lang="en-US" sz="3400" dirty="0"/>
              <a:t> </a:t>
            </a:r>
            <a:r>
              <a:rPr lang="en-US" sz="3400" dirty="0" err="1"/>
              <a:t>thấy</a:t>
            </a:r>
            <a:r>
              <a:rPr lang="en-US" sz="3400" dirty="0"/>
              <a:t> </a:t>
            </a:r>
            <a:r>
              <a:rPr lang="en-US" sz="3400" dirty="0" err="1"/>
              <a:t>b</a:t>
            </a:r>
            <a:r>
              <a:rPr lang="en-US" sz="3400" dirty="0" err="1" smtClean="0"/>
              <a:t>ạn</a:t>
            </a:r>
            <a:r>
              <a:rPr lang="en-US" sz="3400" dirty="0" smtClean="0"/>
              <a:t> </a:t>
            </a:r>
            <a:r>
              <a:rPr lang="en-US" sz="3400" dirty="0" err="1"/>
              <a:t>thật</a:t>
            </a:r>
            <a:r>
              <a:rPr lang="en-US" sz="3400" dirty="0"/>
              <a:t> </a:t>
            </a:r>
            <a:r>
              <a:rPr lang="en-US" sz="3400" dirty="0" err="1"/>
              <a:t>sự</a:t>
            </a:r>
            <a:r>
              <a:rPr lang="en-US" sz="3400" dirty="0"/>
              <a:t> </a:t>
            </a:r>
            <a:r>
              <a:rPr lang="vi-VN" sz="3400" dirty="0" smtClean="0"/>
              <a:t>đã</a:t>
            </a:r>
            <a:r>
              <a:rPr lang="en-US" sz="3400" dirty="0" smtClean="0"/>
              <a:t> </a:t>
            </a:r>
            <a:r>
              <a:rPr lang="en-US" sz="3400" dirty="0" err="1" smtClean="0"/>
              <a:t>cố</a:t>
            </a:r>
            <a:r>
              <a:rPr lang="en-US" sz="3400" dirty="0" smtClean="0"/>
              <a:t> </a:t>
            </a:r>
            <a:r>
              <a:rPr lang="en-US" sz="3400" dirty="0" err="1"/>
              <a:t>gắng</a:t>
            </a:r>
            <a:r>
              <a:rPr lang="en-US" sz="3400" dirty="0"/>
              <a:t> </a:t>
            </a:r>
            <a:r>
              <a:rPr lang="en-US" sz="3400" dirty="0" err="1"/>
              <a:t>trong</a:t>
            </a:r>
            <a:r>
              <a:rPr lang="en-US" sz="3400" dirty="0"/>
              <a:t> </a:t>
            </a:r>
            <a:r>
              <a:rPr lang="en-US" sz="3400" dirty="0" err="1"/>
              <a:t>tuần</a:t>
            </a:r>
            <a:r>
              <a:rPr lang="en-US" sz="3400" dirty="0"/>
              <a:t> qua</a:t>
            </a:r>
            <a:r>
              <a:rPr lang="en-US" sz="3400" dirty="0" smtClean="0"/>
              <a:t>!"</a:t>
            </a:r>
            <a:endParaRPr lang="en-US" sz="3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a:t/>
            </a:r>
            <a:br>
              <a:rPr lang="en-US" sz="4000" dirty="0"/>
            </a:br>
            <a:r>
              <a:rPr lang="en-US" sz="3600" dirty="0"/>
              <a:t>2. KỸ NĂNG KHẲNG ĐỊNH </a:t>
            </a:r>
            <a:r>
              <a:rPr lang="en-US" sz="3600" dirty="0" smtClean="0"/>
              <a:t>(3)</a:t>
            </a:r>
            <a:endParaRPr lang="en-US" sz="3600" dirty="0">
              <a:solidFill>
                <a:srgbClr val="000000"/>
              </a:solidFill>
            </a:endParaRPr>
          </a:p>
        </p:txBody>
      </p:sp>
      <p:sp>
        <p:nvSpPr>
          <p:cNvPr id="3" name="Content Placeholder 2"/>
          <p:cNvSpPr>
            <a:spLocks noGrp="1"/>
          </p:cNvSpPr>
          <p:nvPr>
            <p:ph idx="1"/>
          </p:nvPr>
        </p:nvSpPr>
        <p:spPr>
          <a:xfrm>
            <a:off x="323385" y="1485878"/>
            <a:ext cx="8140391" cy="5215173"/>
          </a:xfrm>
        </p:spPr>
        <p:txBody>
          <a:bodyPr>
            <a:noAutofit/>
          </a:bodyPr>
          <a:lstStyle/>
          <a:p>
            <a:pPr marL="114300" indent="0">
              <a:buNone/>
            </a:pPr>
            <a:r>
              <a:rPr lang="en-US" sz="2800" dirty="0" err="1">
                <a:solidFill>
                  <a:srgbClr val="000000"/>
                </a:solidFill>
              </a:rPr>
              <a:t>Đổi</a:t>
            </a:r>
            <a:r>
              <a:rPr lang="en-US" sz="2800" dirty="0">
                <a:solidFill>
                  <a:srgbClr val="000000"/>
                </a:solidFill>
              </a:rPr>
              <a:t> </a:t>
            </a:r>
            <a:r>
              <a:rPr lang="en-US" sz="2800" dirty="0" err="1">
                <a:solidFill>
                  <a:srgbClr val="000000"/>
                </a:solidFill>
              </a:rPr>
              <a:t>góc</a:t>
            </a:r>
            <a:r>
              <a:rPr lang="en-US" sz="2800" dirty="0">
                <a:solidFill>
                  <a:srgbClr val="000000"/>
                </a:solidFill>
              </a:rPr>
              <a:t> </a:t>
            </a:r>
            <a:r>
              <a:rPr lang="en-US" sz="2800" dirty="0" err="1" smtClean="0">
                <a:solidFill>
                  <a:srgbClr val="000000"/>
                </a:solidFill>
              </a:rPr>
              <a:t>nhìn</a:t>
            </a:r>
            <a:r>
              <a:rPr lang="en-US" sz="2800" dirty="0" smtClean="0">
                <a:solidFill>
                  <a:srgbClr val="000000"/>
                </a:solidFill>
              </a:rPr>
              <a:t>/</a:t>
            </a:r>
            <a:r>
              <a:rPr lang="en-US" sz="2800" dirty="0" err="1" smtClean="0">
                <a:solidFill>
                  <a:srgbClr val="000000"/>
                </a:solidFill>
              </a:rPr>
              <a:t>chỉnh</a:t>
            </a:r>
            <a:r>
              <a:rPr lang="en-US" sz="2800" dirty="0" smtClean="0">
                <a:solidFill>
                  <a:srgbClr val="000000"/>
                </a:solidFill>
              </a:rPr>
              <a:t> </a:t>
            </a:r>
            <a:r>
              <a:rPr lang="en-US" sz="2800" dirty="0" err="1" smtClean="0">
                <a:solidFill>
                  <a:srgbClr val="000000"/>
                </a:solidFill>
              </a:rPr>
              <a:t>khung</a:t>
            </a:r>
            <a:r>
              <a:rPr lang="en-US" sz="2800" dirty="0" smtClean="0">
                <a:solidFill>
                  <a:srgbClr val="000000"/>
                </a:solidFill>
              </a:rPr>
              <a:t> </a:t>
            </a:r>
            <a:r>
              <a:rPr lang="en-US" sz="2800" dirty="0">
                <a:solidFill>
                  <a:srgbClr val="000000"/>
                </a:solidFill>
              </a:rPr>
              <a:t>(reframing) </a:t>
            </a:r>
            <a:r>
              <a:rPr lang="en-US" sz="2800" dirty="0" err="1">
                <a:solidFill>
                  <a:srgbClr val="000000"/>
                </a:solidFill>
              </a:rPr>
              <a:t>hành</a:t>
            </a:r>
            <a:r>
              <a:rPr lang="en-US" sz="2800" dirty="0">
                <a:solidFill>
                  <a:srgbClr val="000000"/>
                </a:solidFill>
              </a:rPr>
              <a:t> </a:t>
            </a:r>
            <a:r>
              <a:rPr lang="en-US" sz="2800" dirty="0" err="1">
                <a:solidFill>
                  <a:srgbClr val="000000"/>
                </a:solidFill>
              </a:rPr>
              <a:t>động</a:t>
            </a:r>
            <a:r>
              <a:rPr lang="en-US" sz="2800" dirty="0">
                <a:solidFill>
                  <a:srgbClr val="000000"/>
                </a:solidFill>
              </a:rPr>
              <a:t> </a:t>
            </a:r>
            <a:r>
              <a:rPr lang="en-US" sz="2800" dirty="0" err="1">
                <a:solidFill>
                  <a:srgbClr val="000000"/>
                </a:solidFill>
              </a:rPr>
              <a:t>của</a:t>
            </a:r>
            <a:r>
              <a:rPr lang="en-US" sz="2800" dirty="0">
                <a:solidFill>
                  <a:srgbClr val="000000"/>
                </a:solidFill>
              </a:rPr>
              <a:t> TC </a:t>
            </a:r>
            <a:r>
              <a:rPr lang="en-US" sz="2800" dirty="0" err="1" smtClean="0">
                <a:solidFill>
                  <a:srgbClr val="000000"/>
                </a:solidFill>
              </a:rPr>
              <a:t>một</a:t>
            </a:r>
            <a:r>
              <a:rPr lang="en-US" sz="2800" dirty="0" smtClean="0">
                <a:solidFill>
                  <a:srgbClr val="000000"/>
                </a:solidFill>
              </a:rPr>
              <a:t> </a:t>
            </a:r>
            <a:r>
              <a:rPr lang="en-US" sz="2800" dirty="0" err="1">
                <a:solidFill>
                  <a:srgbClr val="000000"/>
                </a:solidFill>
              </a:rPr>
              <a:t>cách</a:t>
            </a:r>
            <a:r>
              <a:rPr lang="en-US" sz="2800" dirty="0">
                <a:solidFill>
                  <a:srgbClr val="000000"/>
                </a:solidFill>
              </a:rPr>
              <a:t> </a:t>
            </a:r>
            <a:r>
              <a:rPr lang="en-US" sz="2800" dirty="0" err="1">
                <a:solidFill>
                  <a:srgbClr val="000000"/>
                </a:solidFill>
              </a:rPr>
              <a:t>tích</a:t>
            </a:r>
            <a:r>
              <a:rPr lang="en-US" sz="2800" dirty="0">
                <a:solidFill>
                  <a:srgbClr val="000000"/>
                </a:solidFill>
              </a:rPr>
              <a:t> </a:t>
            </a:r>
            <a:r>
              <a:rPr lang="en-US" sz="2800" dirty="0" err="1">
                <a:solidFill>
                  <a:srgbClr val="000000"/>
                </a:solidFill>
              </a:rPr>
              <a:t>cực</a:t>
            </a:r>
            <a:r>
              <a:rPr lang="en-US" sz="2800" dirty="0">
                <a:solidFill>
                  <a:srgbClr val="000000"/>
                </a:solidFill>
              </a:rPr>
              <a:t>. Ly </a:t>
            </a:r>
            <a:r>
              <a:rPr lang="en-US" sz="2800" dirty="0" err="1">
                <a:solidFill>
                  <a:srgbClr val="000000"/>
                </a:solidFill>
              </a:rPr>
              <a:t>nước</a:t>
            </a:r>
            <a:r>
              <a:rPr lang="en-US" sz="2800" dirty="0">
                <a:solidFill>
                  <a:srgbClr val="000000"/>
                </a:solidFill>
              </a:rPr>
              <a:t> </a:t>
            </a:r>
            <a:r>
              <a:rPr lang="en-US" sz="2800" dirty="0" err="1">
                <a:solidFill>
                  <a:srgbClr val="000000"/>
                </a:solidFill>
              </a:rPr>
              <a:t>nửa</a:t>
            </a:r>
            <a:r>
              <a:rPr lang="en-US" sz="2800" dirty="0">
                <a:solidFill>
                  <a:srgbClr val="000000"/>
                </a:solidFill>
              </a:rPr>
              <a:t> </a:t>
            </a:r>
            <a:r>
              <a:rPr lang="en-US" sz="2800" dirty="0" err="1">
                <a:solidFill>
                  <a:srgbClr val="000000"/>
                </a:solidFill>
              </a:rPr>
              <a:t>đầy</a:t>
            </a:r>
            <a:r>
              <a:rPr lang="en-US" sz="2800" dirty="0">
                <a:solidFill>
                  <a:srgbClr val="000000"/>
                </a:solidFill>
              </a:rPr>
              <a:t> hay </a:t>
            </a:r>
            <a:r>
              <a:rPr lang="en-US" sz="2800" dirty="0" err="1">
                <a:solidFill>
                  <a:srgbClr val="000000"/>
                </a:solidFill>
              </a:rPr>
              <a:t>nửa</a:t>
            </a:r>
            <a:r>
              <a:rPr lang="en-US" sz="2800" dirty="0">
                <a:solidFill>
                  <a:srgbClr val="000000"/>
                </a:solidFill>
              </a:rPr>
              <a:t> </a:t>
            </a:r>
            <a:r>
              <a:rPr lang="en-US" sz="2800" dirty="0" err="1">
                <a:solidFill>
                  <a:srgbClr val="000000"/>
                </a:solidFill>
              </a:rPr>
              <a:t>vơi</a:t>
            </a:r>
            <a:r>
              <a:rPr lang="en-US" sz="2800" dirty="0">
                <a:solidFill>
                  <a:srgbClr val="000000"/>
                </a:solidFill>
              </a:rPr>
              <a:t> (glass half full</a:t>
            </a:r>
            <a:r>
              <a:rPr lang="en-US" sz="2800" dirty="0" smtClean="0">
                <a:solidFill>
                  <a:srgbClr val="000000"/>
                </a:solidFill>
              </a:rPr>
              <a:t>).</a:t>
            </a:r>
            <a:endParaRPr lang="en-US" sz="2800" dirty="0">
              <a:solidFill>
                <a:srgbClr val="000000"/>
              </a:solidFill>
            </a:endParaRPr>
          </a:p>
          <a:p>
            <a:r>
              <a:rPr lang="en-US" sz="2400" i="1" dirty="0">
                <a:solidFill>
                  <a:srgbClr val="000000"/>
                </a:solidFill>
              </a:rPr>
              <a:t>"</a:t>
            </a:r>
            <a:r>
              <a:rPr lang="en-US" sz="2400" i="1" dirty="0" err="1">
                <a:solidFill>
                  <a:srgbClr val="000000"/>
                </a:solidFill>
              </a:rPr>
              <a:t>Bạn</a:t>
            </a:r>
            <a:r>
              <a:rPr lang="en-US" sz="2400" i="1" dirty="0">
                <a:solidFill>
                  <a:srgbClr val="000000"/>
                </a:solidFill>
              </a:rPr>
              <a:t> </a:t>
            </a:r>
            <a:r>
              <a:rPr lang="en-US" sz="2400" i="1" dirty="0" err="1">
                <a:solidFill>
                  <a:srgbClr val="000000"/>
                </a:solidFill>
              </a:rPr>
              <a:t>cảm</a:t>
            </a:r>
            <a:r>
              <a:rPr lang="en-US" sz="2400" i="1" dirty="0">
                <a:solidFill>
                  <a:srgbClr val="000000"/>
                </a:solidFill>
              </a:rPr>
              <a:t> </a:t>
            </a:r>
            <a:r>
              <a:rPr lang="en-US" sz="2400" i="1" dirty="0" err="1">
                <a:solidFill>
                  <a:srgbClr val="000000"/>
                </a:solidFill>
              </a:rPr>
              <a:t>thấy</a:t>
            </a:r>
            <a:r>
              <a:rPr lang="en-US" sz="2400" i="1" dirty="0">
                <a:solidFill>
                  <a:srgbClr val="000000"/>
                </a:solidFill>
              </a:rPr>
              <a:t> </a:t>
            </a:r>
            <a:r>
              <a:rPr lang="en-US" sz="2400" i="1" dirty="0" err="1">
                <a:solidFill>
                  <a:srgbClr val="000000"/>
                </a:solidFill>
              </a:rPr>
              <a:t>tồi</a:t>
            </a:r>
            <a:r>
              <a:rPr lang="en-US" sz="2400" i="1" dirty="0">
                <a:solidFill>
                  <a:srgbClr val="000000"/>
                </a:solidFill>
              </a:rPr>
              <a:t> </a:t>
            </a:r>
            <a:r>
              <a:rPr lang="en-US" sz="2400" i="1" dirty="0" err="1">
                <a:solidFill>
                  <a:srgbClr val="000000"/>
                </a:solidFill>
              </a:rPr>
              <a:t>tệ</a:t>
            </a:r>
            <a:r>
              <a:rPr lang="en-US" sz="2400" i="1" dirty="0">
                <a:solidFill>
                  <a:srgbClr val="000000"/>
                </a:solidFill>
              </a:rPr>
              <a:t> </a:t>
            </a:r>
            <a:r>
              <a:rPr lang="en-US" sz="2400" i="1" dirty="0" err="1">
                <a:solidFill>
                  <a:srgbClr val="000000"/>
                </a:solidFill>
              </a:rPr>
              <a:t>vì</a:t>
            </a:r>
            <a:r>
              <a:rPr lang="en-US" sz="2400" i="1" dirty="0">
                <a:solidFill>
                  <a:srgbClr val="000000"/>
                </a:solidFill>
              </a:rPr>
              <a:t> </a:t>
            </a:r>
            <a:r>
              <a:rPr lang="en-US" sz="2400" i="1" dirty="0" err="1">
                <a:solidFill>
                  <a:srgbClr val="000000"/>
                </a:solidFill>
              </a:rPr>
              <a:t>không</a:t>
            </a:r>
            <a:r>
              <a:rPr lang="en-US" sz="2400" i="1" dirty="0">
                <a:solidFill>
                  <a:srgbClr val="000000"/>
                </a:solidFill>
              </a:rPr>
              <a:t> </a:t>
            </a:r>
            <a:r>
              <a:rPr lang="en-US" sz="2400" i="1" dirty="0" err="1">
                <a:solidFill>
                  <a:srgbClr val="000000"/>
                </a:solidFill>
              </a:rPr>
              <a:t>theo</a:t>
            </a:r>
            <a:r>
              <a:rPr lang="en-US" sz="2400" i="1" dirty="0">
                <a:solidFill>
                  <a:srgbClr val="000000"/>
                </a:solidFill>
              </a:rPr>
              <a:t> </a:t>
            </a:r>
            <a:r>
              <a:rPr lang="en-US" sz="2400" i="1" dirty="0" err="1">
                <a:solidFill>
                  <a:srgbClr val="000000"/>
                </a:solidFill>
              </a:rPr>
              <a:t>kế</a:t>
            </a:r>
            <a:r>
              <a:rPr lang="en-US" sz="2400" i="1" dirty="0">
                <a:solidFill>
                  <a:srgbClr val="000000"/>
                </a:solidFill>
              </a:rPr>
              <a:t> </a:t>
            </a:r>
            <a:r>
              <a:rPr lang="en-US" sz="2400" i="1" dirty="0" err="1" smtClean="0">
                <a:solidFill>
                  <a:srgbClr val="000000"/>
                </a:solidFill>
              </a:rPr>
              <a:t>hoạch</a:t>
            </a:r>
            <a:r>
              <a:rPr lang="en-US" sz="2400" i="1" dirty="0" smtClean="0">
                <a:solidFill>
                  <a:srgbClr val="000000"/>
                </a:solidFill>
              </a:rPr>
              <a:t>, </a:t>
            </a:r>
            <a:r>
              <a:rPr lang="en-US" sz="2400" i="1" dirty="0" err="1">
                <a:solidFill>
                  <a:srgbClr val="000000"/>
                </a:solidFill>
              </a:rPr>
              <a:t>vì</a:t>
            </a:r>
            <a:r>
              <a:rPr lang="en-US" sz="2400" i="1" dirty="0">
                <a:solidFill>
                  <a:srgbClr val="000000"/>
                </a:solidFill>
              </a:rPr>
              <a:t> </a:t>
            </a:r>
            <a:r>
              <a:rPr lang="en-US" sz="2400" i="1" dirty="0" err="1" smtClean="0">
                <a:solidFill>
                  <a:srgbClr val="000000"/>
                </a:solidFill>
              </a:rPr>
              <a:t>trong</a:t>
            </a:r>
            <a:r>
              <a:rPr lang="en-US" sz="2400" i="1" dirty="0" smtClean="0">
                <a:solidFill>
                  <a:srgbClr val="000000"/>
                </a:solidFill>
              </a:rPr>
              <a:t> </a:t>
            </a:r>
            <a:r>
              <a:rPr lang="en-US" sz="2400" i="1" dirty="0" err="1" smtClean="0">
                <a:solidFill>
                  <a:srgbClr val="000000"/>
                </a:solidFill>
              </a:rPr>
              <a:t>tuần</a:t>
            </a:r>
            <a:r>
              <a:rPr lang="en-US" sz="2400" i="1" dirty="0" smtClean="0">
                <a:solidFill>
                  <a:srgbClr val="000000"/>
                </a:solidFill>
              </a:rPr>
              <a:t> </a:t>
            </a:r>
            <a:r>
              <a:rPr lang="en-US" sz="2400" i="1" dirty="0" err="1" smtClean="0">
                <a:solidFill>
                  <a:srgbClr val="000000"/>
                </a:solidFill>
              </a:rPr>
              <a:t>này</a:t>
            </a:r>
            <a:r>
              <a:rPr lang="en-US" sz="2400" i="1" dirty="0" smtClean="0">
                <a:solidFill>
                  <a:srgbClr val="000000"/>
                </a:solidFill>
              </a:rPr>
              <a:t> </a:t>
            </a:r>
            <a:r>
              <a:rPr lang="en-US" sz="2400" i="1" dirty="0" err="1" smtClean="0">
                <a:solidFill>
                  <a:srgbClr val="000000"/>
                </a:solidFill>
              </a:rPr>
              <a:t>bạn</a:t>
            </a:r>
            <a:r>
              <a:rPr lang="en-US" sz="2400" i="1" dirty="0" smtClean="0">
                <a:solidFill>
                  <a:srgbClr val="000000"/>
                </a:solidFill>
              </a:rPr>
              <a:t> </a:t>
            </a:r>
            <a:r>
              <a:rPr lang="vi-VN" sz="2400" i="1" dirty="0" smtClean="0">
                <a:solidFill>
                  <a:srgbClr val="000000"/>
                </a:solidFill>
              </a:rPr>
              <a:t>đã</a:t>
            </a:r>
            <a:r>
              <a:rPr lang="en-US" sz="2400" i="1" dirty="0" smtClean="0">
                <a:solidFill>
                  <a:srgbClr val="000000"/>
                </a:solidFill>
              </a:rPr>
              <a:t> </a:t>
            </a:r>
            <a:r>
              <a:rPr lang="en-US" sz="2400" i="1" dirty="0" err="1" smtClean="0">
                <a:solidFill>
                  <a:srgbClr val="000000"/>
                </a:solidFill>
              </a:rPr>
              <a:t>uống</a:t>
            </a:r>
            <a:r>
              <a:rPr lang="en-US" sz="2400" i="1" dirty="0" smtClean="0">
                <a:solidFill>
                  <a:srgbClr val="000000"/>
                </a:solidFill>
              </a:rPr>
              <a:t> r</a:t>
            </a:r>
            <a:r>
              <a:rPr lang="vi-VN" sz="2400" i="1" dirty="0" smtClean="0">
                <a:solidFill>
                  <a:srgbClr val="000000"/>
                </a:solidFill>
              </a:rPr>
              <a:t>ượu</a:t>
            </a:r>
            <a:r>
              <a:rPr lang="en-US" sz="2400" i="1" dirty="0" smtClean="0">
                <a:solidFill>
                  <a:srgbClr val="000000"/>
                </a:solidFill>
              </a:rPr>
              <a:t> 2 </a:t>
            </a:r>
            <a:r>
              <a:rPr lang="en-US" sz="2400" i="1" dirty="0" err="1" smtClean="0">
                <a:solidFill>
                  <a:srgbClr val="000000"/>
                </a:solidFill>
              </a:rPr>
              <a:t>ngày</a:t>
            </a:r>
            <a:r>
              <a:rPr lang="en-US" sz="2400" i="1" dirty="0" smtClean="0">
                <a:solidFill>
                  <a:srgbClr val="000000"/>
                </a:solidFill>
              </a:rPr>
              <a:t>, </a:t>
            </a:r>
            <a:r>
              <a:rPr lang="en-US" sz="2400" i="1" dirty="0" err="1">
                <a:solidFill>
                  <a:srgbClr val="000000"/>
                </a:solidFill>
              </a:rPr>
              <a:t>nhưng</a:t>
            </a:r>
            <a:r>
              <a:rPr lang="en-US" sz="2400" i="1" dirty="0">
                <a:solidFill>
                  <a:srgbClr val="000000"/>
                </a:solidFill>
              </a:rPr>
              <a:t> </a:t>
            </a:r>
            <a:r>
              <a:rPr lang="en-US" sz="2400" i="1" dirty="0" err="1">
                <a:solidFill>
                  <a:srgbClr val="000000"/>
                </a:solidFill>
              </a:rPr>
              <a:t>nếu</a:t>
            </a:r>
            <a:r>
              <a:rPr lang="en-US" sz="2400" i="1" dirty="0">
                <a:solidFill>
                  <a:srgbClr val="000000"/>
                </a:solidFill>
              </a:rPr>
              <a:t> so </a:t>
            </a:r>
            <a:r>
              <a:rPr lang="en-US" sz="2400" i="1" dirty="0" err="1">
                <a:solidFill>
                  <a:srgbClr val="000000"/>
                </a:solidFill>
              </a:rPr>
              <a:t>với</a:t>
            </a:r>
            <a:r>
              <a:rPr lang="en-US" sz="2400" i="1" dirty="0">
                <a:solidFill>
                  <a:srgbClr val="000000"/>
                </a:solidFill>
              </a:rPr>
              <a:t> </a:t>
            </a:r>
            <a:r>
              <a:rPr lang="en-US" sz="2400" i="1" dirty="0" err="1">
                <a:solidFill>
                  <a:srgbClr val="000000"/>
                </a:solidFill>
              </a:rPr>
              <a:t>lúc</a:t>
            </a:r>
            <a:r>
              <a:rPr lang="en-US" sz="2400" i="1" dirty="0">
                <a:solidFill>
                  <a:srgbClr val="000000"/>
                </a:solidFill>
              </a:rPr>
              <a:t> </a:t>
            </a:r>
            <a:r>
              <a:rPr lang="en-US" sz="2400" i="1" dirty="0" err="1">
                <a:solidFill>
                  <a:srgbClr val="000000"/>
                </a:solidFill>
              </a:rPr>
              <a:t>bạn</a:t>
            </a:r>
            <a:r>
              <a:rPr lang="en-US" sz="2400" i="1" dirty="0">
                <a:solidFill>
                  <a:srgbClr val="000000"/>
                </a:solidFill>
              </a:rPr>
              <a:t> </a:t>
            </a:r>
            <a:r>
              <a:rPr lang="en-US" sz="2400" i="1" dirty="0" err="1">
                <a:solidFill>
                  <a:srgbClr val="000000"/>
                </a:solidFill>
              </a:rPr>
              <a:t>mới</a:t>
            </a:r>
            <a:r>
              <a:rPr lang="en-US" sz="2400" i="1" dirty="0">
                <a:solidFill>
                  <a:srgbClr val="000000"/>
                </a:solidFill>
              </a:rPr>
              <a:t> </a:t>
            </a:r>
            <a:r>
              <a:rPr lang="en-US" sz="2400" i="1" dirty="0" err="1">
                <a:solidFill>
                  <a:srgbClr val="000000"/>
                </a:solidFill>
              </a:rPr>
              <a:t>vào</a:t>
            </a:r>
            <a:r>
              <a:rPr lang="en-US" sz="2400" i="1" dirty="0">
                <a:solidFill>
                  <a:srgbClr val="000000"/>
                </a:solidFill>
              </a:rPr>
              <a:t> </a:t>
            </a:r>
            <a:r>
              <a:rPr lang="en-US" sz="2400" i="1" dirty="0" err="1">
                <a:solidFill>
                  <a:srgbClr val="000000"/>
                </a:solidFill>
              </a:rPr>
              <a:t>thì</a:t>
            </a:r>
            <a:r>
              <a:rPr lang="en-US" sz="2400" i="1" dirty="0">
                <a:solidFill>
                  <a:srgbClr val="000000"/>
                </a:solidFill>
              </a:rPr>
              <a:t> </a:t>
            </a:r>
            <a:r>
              <a:rPr lang="en-US" sz="2400" i="1" dirty="0" err="1">
                <a:solidFill>
                  <a:srgbClr val="000000"/>
                </a:solidFill>
              </a:rPr>
              <a:t>tôi</a:t>
            </a:r>
            <a:r>
              <a:rPr lang="en-US" sz="2400" i="1" dirty="0">
                <a:solidFill>
                  <a:srgbClr val="000000"/>
                </a:solidFill>
              </a:rPr>
              <a:t> </a:t>
            </a:r>
            <a:r>
              <a:rPr lang="en-US" sz="2400" i="1" dirty="0" err="1">
                <a:solidFill>
                  <a:srgbClr val="000000"/>
                </a:solidFill>
              </a:rPr>
              <a:t>nhận</a:t>
            </a:r>
            <a:r>
              <a:rPr lang="en-US" sz="2400" i="1" dirty="0">
                <a:solidFill>
                  <a:srgbClr val="000000"/>
                </a:solidFill>
              </a:rPr>
              <a:t> </a:t>
            </a:r>
            <a:r>
              <a:rPr lang="en-US" sz="2400" i="1" dirty="0" err="1">
                <a:solidFill>
                  <a:srgbClr val="000000"/>
                </a:solidFill>
              </a:rPr>
              <a:t>thấy</a:t>
            </a:r>
            <a:r>
              <a:rPr lang="en-US" sz="2400" i="1" dirty="0">
                <a:solidFill>
                  <a:srgbClr val="000000"/>
                </a:solidFill>
              </a:rPr>
              <a:t> </a:t>
            </a:r>
            <a:r>
              <a:rPr lang="en-US" sz="2400" i="1" dirty="0" err="1">
                <a:solidFill>
                  <a:srgbClr val="000000"/>
                </a:solidFill>
              </a:rPr>
              <a:t>bạn</a:t>
            </a:r>
            <a:r>
              <a:rPr lang="en-US" sz="2400" i="1" dirty="0">
                <a:solidFill>
                  <a:srgbClr val="000000"/>
                </a:solidFill>
              </a:rPr>
              <a:t> </a:t>
            </a:r>
            <a:r>
              <a:rPr lang="en-US" sz="2400" i="1" dirty="0" err="1">
                <a:solidFill>
                  <a:srgbClr val="000000"/>
                </a:solidFill>
              </a:rPr>
              <a:t>tốt</a:t>
            </a:r>
            <a:r>
              <a:rPr lang="en-US" sz="2400" i="1" dirty="0">
                <a:solidFill>
                  <a:srgbClr val="000000"/>
                </a:solidFill>
              </a:rPr>
              <a:t> </a:t>
            </a:r>
            <a:r>
              <a:rPr lang="en-US" sz="2400" i="1" dirty="0" err="1">
                <a:solidFill>
                  <a:srgbClr val="000000"/>
                </a:solidFill>
              </a:rPr>
              <a:t>hơn</a:t>
            </a:r>
            <a:r>
              <a:rPr lang="en-US" sz="2400" i="1" dirty="0">
                <a:solidFill>
                  <a:srgbClr val="000000"/>
                </a:solidFill>
              </a:rPr>
              <a:t> </a:t>
            </a:r>
            <a:r>
              <a:rPr lang="en-US" sz="2400" i="1" dirty="0" err="1">
                <a:solidFill>
                  <a:srgbClr val="000000"/>
                </a:solidFill>
              </a:rPr>
              <a:t>thế</a:t>
            </a:r>
            <a:r>
              <a:rPr lang="en-US" sz="2400" i="1" dirty="0">
                <a:solidFill>
                  <a:srgbClr val="000000"/>
                </a:solidFill>
              </a:rPr>
              <a:t> </a:t>
            </a:r>
            <a:r>
              <a:rPr lang="en-US" sz="2400" i="1" dirty="0" err="1">
                <a:solidFill>
                  <a:srgbClr val="000000"/>
                </a:solidFill>
              </a:rPr>
              <a:t>này</a:t>
            </a:r>
            <a:r>
              <a:rPr lang="en-US" sz="2400" i="1" dirty="0">
                <a:solidFill>
                  <a:srgbClr val="000000"/>
                </a:solidFill>
              </a:rPr>
              <a:t>... </a:t>
            </a:r>
            <a:r>
              <a:rPr lang="en-US" sz="2400" i="1" dirty="0" err="1" smtClean="0">
                <a:solidFill>
                  <a:srgbClr val="000000"/>
                </a:solidFill>
              </a:rPr>
              <a:t>Tôi</a:t>
            </a:r>
            <a:r>
              <a:rPr lang="en-US" sz="2400" i="1" dirty="0">
                <a:solidFill>
                  <a:srgbClr val="000000"/>
                </a:solidFill>
              </a:rPr>
              <a:t> </a:t>
            </a:r>
            <a:r>
              <a:rPr lang="en-US" sz="2400" i="1" dirty="0" err="1" smtClean="0">
                <a:solidFill>
                  <a:srgbClr val="000000"/>
                </a:solidFill>
              </a:rPr>
              <a:t>nghĩ</a:t>
            </a:r>
            <a:r>
              <a:rPr lang="en-US" sz="2400" i="1" dirty="0" smtClean="0">
                <a:solidFill>
                  <a:srgbClr val="000000"/>
                </a:solidFill>
              </a:rPr>
              <a:t> </a:t>
            </a:r>
            <a:r>
              <a:rPr lang="vi-VN" sz="2400" i="1" dirty="0" smtClean="0">
                <a:solidFill>
                  <a:srgbClr val="000000"/>
                </a:solidFill>
              </a:rPr>
              <a:t>đâ</a:t>
            </a:r>
            <a:r>
              <a:rPr lang="en-US" sz="2400" i="1" dirty="0">
                <a:solidFill>
                  <a:srgbClr val="000000"/>
                </a:solidFill>
              </a:rPr>
              <a:t>y </a:t>
            </a:r>
            <a:r>
              <a:rPr lang="en-US" sz="2400" i="1" dirty="0" err="1" smtClean="0">
                <a:solidFill>
                  <a:srgbClr val="000000"/>
                </a:solidFill>
              </a:rPr>
              <a:t>là</a:t>
            </a:r>
            <a:r>
              <a:rPr lang="en-US" sz="2400" i="1" dirty="0">
                <a:solidFill>
                  <a:srgbClr val="000000"/>
                </a:solidFill>
              </a:rPr>
              <a:t> </a:t>
            </a:r>
            <a:r>
              <a:rPr lang="en-US" sz="2400" i="1" dirty="0" err="1" smtClean="0">
                <a:solidFill>
                  <a:srgbClr val="000000"/>
                </a:solidFill>
              </a:rPr>
              <a:t>một</a:t>
            </a:r>
            <a:r>
              <a:rPr lang="en-US" sz="2400" i="1" dirty="0">
                <a:solidFill>
                  <a:srgbClr val="000000"/>
                </a:solidFill>
              </a:rPr>
              <a:t> </a:t>
            </a:r>
            <a:r>
              <a:rPr lang="en-US" sz="2400" i="1" dirty="0" err="1" smtClean="0">
                <a:solidFill>
                  <a:srgbClr val="000000"/>
                </a:solidFill>
              </a:rPr>
              <a:t>kết</a:t>
            </a:r>
            <a:r>
              <a:rPr lang="en-US" sz="2400" i="1" dirty="0">
                <a:solidFill>
                  <a:srgbClr val="000000"/>
                </a:solidFill>
              </a:rPr>
              <a:t> </a:t>
            </a:r>
            <a:r>
              <a:rPr lang="en-US" sz="2400" i="1" dirty="0" err="1" smtClean="0">
                <a:solidFill>
                  <a:srgbClr val="000000"/>
                </a:solidFill>
              </a:rPr>
              <a:t>quả</a:t>
            </a:r>
            <a:r>
              <a:rPr lang="en-US" sz="2400" i="1" dirty="0" smtClean="0">
                <a:solidFill>
                  <a:srgbClr val="000000"/>
                </a:solidFill>
              </a:rPr>
              <a:t> </a:t>
            </a:r>
            <a:r>
              <a:rPr lang="vi-VN" sz="2400" i="1" dirty="0" smtClean="0">
                <a:solidFill>
                  <a:srgbClr val="000000"/>
                </a:solidFill>
              </a:rPr>
              <a:t>đáng</a:t>
            </a:r>
            <a:r>
              <a:rPr lang="en-US" sz="2400" i="1" dirty="0" smtClean="0">
                <a:solidFill>
                  <a:srgbClr val="000000"/>
                </a:solidFill>
              </a:rPr>
              <a:t> </a:t>
            </a:r>
            <a:r>
              <a:rPr lang="en-US" sz="2400" i="1" dirty="0" err="1" smtClean="0">
                <a:solidFill>
                  <a:srgbClr val="000000"/>
                </a:solidFill>
              </a:rPr>
              <a:t>ghi</a:t>
            </a:r>
            <a:r>
              <a:rPr lang="en-US" sz="2400" i="1" dirty="0">
                <a:solidFill>
                  <a:srgbClr val="000000"/>
                </a:solidFill>
              </a:rPr>
              <a:t> </a:t>
            </a:r>
            <a:r>
              <a:rPr lang="en-US" sz="2400" i="1" dirty="0" err="1">
                <a:solidFill>
                  <a:srgbClr val="000000"/>
                </a:solidFill>
              </a:rPr>
              <a:t>nhận</a:t>
            </a:r>
            <a:r>
              <a:rPr lang="en-US" sz="2400" i="1" dirty="0" smtClean="0">
                <a:solidFill>
                  <a:srgbClr val="000000"/>
                </a:solidFill>
              </a:rPr>
              <a:t>.”</a:t>
            </a:r>
            <a:endParaRPr lang="en-US" sz="2400" i="1" dirty="0">
              <a:solidFill>
                <a:srgbClr val="000000"/>
              </a:solidFill>
            </a:endParaRPr>
          </a:p>
          <a:p>
            <a:endParaRPr lang="en-US" sz="2000" dirty="0">
              <a:solidFill>
                <a:srgbClr val="000000"/>
              </a:solidFill>
            </a:endParaRPr>
          </a:p>
          <a:p>
            <a:pPr marL="114300" indent="0">
              <a:buNone/>
            </a:pPr>
            <a:r>
              <a:rPr lang="en-US" sz="2800" dirty="0" err="1" smtClean="0">
                <a:solidFill>
                  <a:srgbClr val="000000"/>
                </a:solidFill>
              </a:rPr>
              <a:t>Nhận</a:t>
            </a:r>
            <a:r>
              <a:rPr lang="en-US" sz="2800" dirty="0">
                <a:solidFill>
                  <a:srgbClr val="000000"/>
                </a:solidFill>
              </a:rPr>
              <a:t> </a:t>
            </a:r>
            <a:r>
              <a:rPr lang="en-US" sz="2800" dirty="0" err="1">
                <a:solidFill>
                  <a:srgbClr val="000000"/>
                </a:solidFill>
              </a:rPr>
              <a:t>xét</a:t>
            </a:r>
            <a:r>
              <a:rPr lang="en-US" sz="2800" dirty="0">
                <a:solidFill>
                  <a:srgbClr val="000000"/>
                </a:solidFill>
              </a:rPr>
              <a:t> </a:t>
            </a:r>
            <a:r>
              <a:rPr lang="en-US" sz="2800" dirty="0" err="1">
                <a:solidFill>
                  <a:srgbClr val="000000"/>
                </a:solidFill>
              </a:rPr>
              <a:t>về</a:t>
            </a:r>
            <a:r>
              <a:rPr lang="en-US" sz="2800" dirty="0">
                <a:solidFill>
                  <a:srgbClr val="000000"/>
                </a:solidFill>
              </a:rPr>
              <a:t> </a:t>
            </a:r>
            <a:r>
              <a:rPr lang="en-US" sz="2800" dirty="0" err="1">
                <a:solidFill>
                  <a:srgbClr val="000000"/>
                </a:solidFill>
              </a:rPr>
              <a:t>những</a:t>
            </a:r>
            <a:r>
              <a:rPr lang="en-US" sz="2800" dirty="0">
                <a:solidFill>
                  <a:srgbClr val="000000"/>
                </a:solidFill>
              </a:rPr>
              <a:t> </a:t>
            </a:r>
            <a:r>
              <a:rPr lang="en-US" sz="2800" dirty="0" err="1">
                <a:solidFill>
                  <a:srgbClr val="000000"/>
                </a:solidFill>
              </a:rPr>
              <a:t>đặc</a:t>
            </a:r>
            <a:r>
              <a:rPr lang="en-US" sz="2800" dirty="0">
                <a:solidFill>
                  <a:srgbClr val="000000"/>
                </a:solidFill>
              </a:rPr>
              <a:t> </a:t>
            </a:r>
            <a:r>
              <a:rPr lang="en-US" sz="2800" dirty="0" err="1">
                <a:solidFill>
                  <a:srgbClr val="000000"/>
                </a:solidFill>
              </a:rPr>
              <a:t>điểm</a:t>
            </a:r>
            <a:r>
              <a:rPr lang="en-US" sz="2800" dirty="0">
                <a:solidFill>
                  <a:srgbClr val="000000"/>
                </a:solidFill>
              </a:rPr>
              <a:t> </a:t>
            </a:r>
            <a:r>
              <a:rPr lang="en-US" sz="2800" dirty="0" err="1">
                <a:solidFill>
                  <a:srgbClr val="000000"/>
                </a:solidFill>
              </a:rPr>
              <a:t>và</a:t>
            </a:r>
            <a:r>
              <a:rPr lang="en-US" sz="2800" dirty="0">
                <a:solidFill>
                  <a:srgbClr val="000000"/>
                </a:solidFill>
              </a:rPr>
              <a:t> </a:t>
            </a:r>
            <a:r>
              <a:rPr lang="en-US" sz="2800" dirty="0" err="1">
                <a:solidFill>
                  <a:srgbClr val="000000"/>
                </a:solidFill>
              </a:rPr>
              <a:t>kỹ</a:t>
            </a:r>
            <a:r>
              <a:rPr lang="en-US" sz="2800" dirty="0">
                <a:solidFill>
                  <a:srgbClr val="000000"/>
                </a:solidFill>
              </a:rPr>
              <a:t> </a:t>
            </a:r>
            <a:r>
              <a:rPr lang="en-US" sz="2800" dirty="0" err="1">
                <a:solidFill>
                  <a:srgbClr val="000000"/>
                </a:solidFill>
              </a:rPr>
              <a:t>năng</a:t>
            </a:r>
            <a:r>
              <a:rPr lang="en-US" sz="2800" dirty="0">
                <a:solidFill>
                  <a:srgbClr val="000000"/>
                </a:solidFill>
              </a:rPr>
              <a:t> </a:t>
            </a:r>
            <a:r>
              <a:rPr lang="en-US" sz="2800" dirty="0" err="1">
                <a:solidFill>
                  <a:srgbClr val="000000"/>
                </a:solidFill>
              </a:rPr>
              <a:t>tích</a:t>
            </a:r>
            <a:r>
              <a:rPr lang="en-US" sz="2800" dirty="0">
                <a:solidFill>
                  <a:srgbClr val="000000"/>
                </a:solidFill>
              </a:rPr>
              <a:t> </a:t>
            </a:r>
            <a:r>
              <a:rPr lang="en-US" sz="2800" dirty="0" err="1">
                <a:solidFill>
                  <a:srgbClr val="000000"/>
                </a:solidFill>
              </a:rPr>
              <a:t>cực</a:t>
            </a:r>
            <a:r>
              <a:rPr lang="en-US" sz="2800" dirty="0">
                <a:solidFill>
                  <a:srgbClr val="000000"/>
                </a:solidFill>
              </a:rPr>
              <a:t> </a:t>
            </a:r>
            <a:r>
              <a:rPr lang="en-US" sz="2800" dirty="0" err="1">
                <a:solidFill>
                  <a:srgbClr val="000000"/>
                </a:solidFill>
              </a:rPr>
              <a:t>của</a:t>
            </a:r>
            <a:r>
              <a:rPr lang="en-US" sz="2800" dirty="0">
                <a:solidFill>
                  <a:srgbClr val="000000"/>
                </a:solidFill>
              </a:rPr>
              <a:t> </a:t>
            </a:r>
            <a:r>
              <a:rPr lang="en-US" sz="2800" dirty="0" smtClean="0">
                <a:solidFill>
                  <a:srgbClr val="000000"/>
                </a:solidFill>
              </a:rPr>
              <a:t>TC.</a:t>
            </a:r>
            <a:endParaRPr lang="en-US" sz="2800" dirty="0">
              <a:solidFill>
                <a:srgbClr val="000000"/>
              </a:solidFill>
            </a:endParaRPr>
          </a:p>
          <a:p>
            <a:r>
              <a:rPr lang="en-US" sz="2400" i="1" dirty="0">
                <a:solidFill>
                  <a:srgbClr val="000000"/>
                </a:solidFill>
              </a:rPr>
              <a:t>"</a:t>
            </a:r>
            <a:r>
              <a:rPr lang="en-US" sz="2400" i="1" dirty="0" err="1" smtClean="0">
                <a:solidFill>
                  <a:srgbClr val="000000"/>
                </a:solidFill>
              </a:rPr>
              <a:t>Bạn</a:t>
            </a:r>
            <a:r>
              <a:rPr lang="en-US" sz="2400" i="1" dirty="0" smtClean="0">
                <a:solidFill>
                  <a:srgbClr val="000000"/>
                </a:solidFill>
              </a:rPr>
              <a:t> </a:t>
            </a:r>
            <a:r>
              <a:rPr lang="en-US" sz="2400" i="1" dirty="0" err="1">
                <a:solidFill>
                  <a:srgbClr val="000000"/>
                </a:solidFill>
              </a:rPr>
              <a:t>thực</a:t>
            </a:r>
            <a:r>
              <a:rPr lang="en-US" sz="2400" i="1" dirty="0">
                <a:solidFill>
                  <a:srgbClr val="000000"/>
                </a:solidFill>
              </a:rPr>
              <a:t> </a:t>
            </a:r>
            <a:r>
              <a:rPr lang="en-US" sz="2400" i="1" dirty="0" err="1">
                <a:solidFill>
                  <a:srgbClr val="000000"/>
                </a:solidFill>
              </a:rPr>
              <a:t>sự</a:t>
            </a:r>
            <a:r>
              <a:rPr lang="en-US" sz="2400" i="1" dirty="0">
                <a:solidFill>
                  <a:srgbClr val="000000"/>
                </a:solidFill>
              </a:rPr>
              <a:t> </a:t>
            </a:r>
            <a:r>
              <a:rPr lang="en-US" sz="2400" i="1" dirty="0" err="1">
                <a:solidFill>
                  <a:srgbClr val="000000"/>
                </a:solidFill>
              </a:rPr>
              <a:t>nản</a:t>
            </a:r>
            <a:r>
              <a:rPr lang="en-US" sz="2400" i="1" dirty="0">
                <a:solidFill>
                  <a:srgbClr val="000000"/>
                </a:solidFill>
              </a:rPr>
              <a:t> </a:t>
            </a:r>
            <a:r>
              <a:rPr lang="en-US" sz="2400" i="1" dirty="0" err="1">
                <a:solidFill>
                  <a:srgbClr val="000000"/>
                </a:solidFill>
              </a:rPr>
              <a:t>lòng</a:t>
            </a:r>
            <a:r>
              <a:rPr lang="en-US" sz="2400" i="1" dirty="0">
                <a:solidFill>
                  <a:srgbClr val="000000"/>
                </a:solidFill>
              </a:rPr>
              <a:t> </a:t>
            </a:r>
            <a:r>
              <a:rPr lang="en-US" sz="2400" i="1" dirty="0" err="1">
                <a:solidFill>
                  <a:srgbClr val="000000"/>
                </a:solidFill>
              </a:rPr>
              <a:t>mà</a:t>
            </a:r>
            <a:r>
              <a:rPr lang="en-US" sz="2400" i="1" dirty="0">
                <a:solidFill>
                  <a:srgbClr val="000000"/>
                </a:solidFill>
              </a:rPr>
              <a:t> </a:t>
            </a:r>
            <a:r>
              <a:rPr lang="en-US" sz="2400" i="1" dirty="0" err="1">
                <a:solidFill>
                  <a:srgbClr val="000000"/>
                </a:solidFill>
              </a:rPr>
              <a:t>vẫn</a:t>
            </a:r>
            <a:r>
              <a:rPr lang="en-US" sz="2400" i="1" dirty="0">
                <a:solidFill>
                  <a:srgbClr val="000000"/>
                </a:solidFill>
              </a:rPr>
              <a:t> quay </a:t>
            </a:r>
            <a:r>
              <a:rPr lang="en-US" sz="2400" i="1" dirty="0" err="1">
                <a:solidFill>
                  <a:srgbClr val="000000"/>
                </a:solidFill>
              </a:rPr>
              <a:t>trở</a:t>
            </a:r>
            <a:r>
              <a:rPr lang="en-US" sz="2400" i="1" dirty="0">
                <a:solidFill>
                  <a:srgbClr val="000000"/>
                </a:solidFill>
              </a:rPr>
              <a:t> </a:t>
            </a:r>
            <a:r>
              <a:rPr lang="en-US" sz="2400" i="1" dirty="0" err="1">
                <a:solidFill>
                  <a:srgbClr val="000000"/>
                </a:solidFill>
              </a:rPr>
              <a:t>lại</a:t>
            </a:r>
            <a:r>
              <a:rPr lang="en-US" sz="2400" i="1" dirty="0">
                <a:solidFill>
                  <a:srgbClr val="000000"/>
                </a:solidFill>
              </a:rPr>
              <a:t>. </a:t>
            </a:r>
            <a:r>
              <a:rPr lang="en-US" sz="2400" i="1" dirty="0" err="1" smtClean="0">
                <a:solidFill>
                  <a:srgbClr val="000000"/>
                </a:solidFill>
              </a:rPr>
              <a:t>Nh</a:t>
            </a:r>
            <a:r>
              <a:rPr lang="vi-VN" sz="2400" i="1" dirty="0" smtClean="0">
                <a:solidFill>
                  <a:srgbClr val="000000"/>
                </a:solidFill>
              </a:rPr>
              <a:t>ư</a:t>
            </a:r>
            <a:r>
              <a:rPr lang="en-US" sz="2400" i="1" dirty="0">
                <a:solidFill>
                  <a:srgbClr val="000000"/>
                </a:solidFill>
              </a:rPr>
              <a:t> </a:t>
            </a:r>
            <a:r>
              <a:rPr lang="en-US" sz="2400" i="1" dirty="0" err="1" smtClean="0">
                <a:solidFill>
                  <a:srgbClr val="000000"/>
                </a:solidFill>
              </a:rPr>
              <a:t>thế</a:t>
            </a:r>
            <a:r>
              <a:rPr lang="en-US" sz="2400" i="1" dirty="0">
                <a:solidFill>
                  <a:srgbClr val="000000"/>
                </a:solidFill>
              </a:rPr>
              <a:t> </a:t>
            </a:r>
            <a:r>
              <a:rPr lang="en-US" sz="2400" i="1" dirty="0" err="1" smtClean="0">
                <a:solidFill>
                  <a:srgbClr val="000000"/>
                </a:solidFill>
              </a:rPr>
              <a:t>là</a:t>
            </a:r>
            <a:r>
              <a:rPr lang="en-US" sz="2400" i="1" dirty="0" smtClean="0">
                <a:solidFill>
                  <a:srgbClr val="000000"/>
                </a:solidFill>
              </a:rPr>
              <a:t> </a:t>
            </a:r>
            <a:r>
              <a:rPr lang="en-US" sz="2400" i="1" dirty="0" err="1">
                <a:solidFill>
                  <a:srgbClr val="000000"/>
                </a:solidFill>
              </a:rPr>
              <a:t>b</a:t>
            </a:r>
            <a:r>
              <a:rPr lang="en-US" sz="2400" i="1" dirty="0" err="1" smtClean="0">
                <a:solidFill>
                  <a:srgbClr val="000000"/>
                </a:solidFill>
              </a:rPr>
              <a:t>ạn</a:t>
            </a:r>
            <a:r>
              <a:rPr lang="en-US" sz="2400" i="1" dirty="0" smtClean="0">
                <a:solidFill>
                  <a:srgbClr val="000000"/>
                </a:solidFill>
              </a:rPr>
              <a:t> </a:t>
            </a:r>
            <a:r>
              <a:rPr lang="en-US" sz="2400" i="1" dirty="0" err="1" smtClean="0">
                <a:solidFill>
                  <a:srgbClr val="000000"/>
                </a:solidFill>
              </a:rPr>
              <a:t>thật</a:t>
            </a:r>
            <a:r>
              <a:rPr lang="en-US" sz="2400" i="1" dirty="0" smtClean="0">
                <a:solidFill>
                  <a:srgbClr val="000000"/>
                </a:solidFill>
              </a:rPr>
              <a:t> </a:t>
            </a:r>
            <a:r>
              <a:rPr lang="en-US" sz="2400" i="1" dirty="0" err="1">
                <a:solidFill>
                  <a:srgbClr val="000000"/>
                </a:solidFill>
              </a:rPr>
              <a:t>kiên</a:t>
            </a:r>
            <a:r>
              <a:rPr lang="en-US" sz="2400" i="1" dirty="0">
                <a:solidFill>
                  <a:srgbClr val="000000"/>
                </a:solidFill>
              </a:rPr>
              <a:t> </a:t>
            </a:r>
            <a:r>
              <a:rPr lang="en-US" sz="2400" i="1" dirty="0" err="1">
                <a:solidFill>
                  <a:srgbClr val="000000"/>
                </a:solidFill>
              </a:rPr>
              <a:t>trì</a:t>
            </a:r>
            <a:r>
              <a:rPr lang="en-US" sz="2400" i="1" dirty="0" smtClean="0">
                <a:solidFill>
                  <a:srgbClr val="000000"/>
                </a:solidFill>
              </a:rPr>
              <a:t>!"</a:t>
            </a:r>
            <a:endParaRPr lang="en-US" sz="2400" i="1" dirty="0">
              <a:solidFill>
                <a:srgbClr val="00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800" dirty="0"/>
              <a:t/>
            </a:r>
            <a:br>
              <a:rPr lang="en-US" sz="4800" dirty="0"/>
            </a:br>
            <a:r>
              <a:rPr lang="en-US" sz="4000" dirty="0" smtClean="0"/>
              <a:t>3. </a:t>
            </a:r>
            <a:r>
              <a:rPr lang="en-US" sz="4000" dirty="0"/>
              <a:t>KỸ NĂNG </a:t>
            </a:r>
            <a:r>
              <a:rPr lang="en-US" sz="4000" dirty="0" smtClean="0"/>
              <a:t>PHẢN HỒI (1)</a:t>
            </a:r>
            <a:endParaRPr lang="en-US" sz="4000" dirty="0"/>
          </a:p>
        </p:txBody>
      </p:sp>
      <p:sp>
        <p:nvSpPr>
          <p:cNvPr id="3" name="Content Placeholder 2"/>
          <p:cNvSpPr>
            <a:spLocks noGrp="1"/>
          </p:cNvSpPr>
          <p:nvPr>
            <p:ph idx="1"/>
          </p:nvPr>
        </p:nvSpPr>
        <p:spPr/>
        <p:txBody>
          <a:bodyPr/>
          <a:lstStyle/>
          <a:p>
            <a:pPr marL="114300" indent="0">
              <a:buNone/>
            </a:pPr>
            <a:endParaRPr lang="en-US" dirty="0" smtClean="0"/>
          </a:p>
        </p:txBody>
      </p:sp>
      <p:sp>
        <p:nvSpPr>
          <p:cNvPr id="4" name="Rounded Rectangle 3"/>
          <p:cNvSpPr/>
          <p:nvPr/>
        </p:nvSpPr>
        <p:spPr>
          <a:xfrm>
            <a:off x="457200" y="1600200"/>
            <a:ext cx="4387755" cy="71925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2060"/>
                </a:solidFill>
                <a:latin typeface="Times New Roman" panose="02020603050405020304" pitchFamily="18" charset="0"/>
                <a:cs typeface="Times New Roman" panose="02020603050405020304" pitchFamily="18" charset="0"/>
              </a:rPr>
              <a:t>Kỹ</a:t>
            </a:r>
            <a:r>
              <a:rPr lang="en-US" sz="3200" dirty="0" smtClean="0">
                <a:solidFill>
                  <a:srgbClr val="002060"/>
                </a:solidFill>
                <a:latin typeface="Times New Roman" panose="02020603050405020304" pitchFamily="18" charset="0"/>
                <a:cs typeface="Times New Roman" panose="02020603050405020304" pitchFamily="18" charset="0"/>
              </a:rPr>
              <a:t> n</a:t>
            </a:r>
            <a:r>
              <a:rPr lang="vi-VN" sz="3200" dirty="0" smtClean="0">
                <a:solidFill>
                  <a:srgbClr val="002060"/>
                </a:solidFill>
                <a:latin typeface="Times New Roman" panose="02020603050405020304" pitchFamily="18" charset="0"/>
                <a:cs typeface="Times New Roman" panose="02020603050405020304" pitchFamily="18" charset="0"/>
              </a:rPr>
              <a:t>ă</a:t>
            </a:r>
            <a:r>
              <a:rPr lang="en-US" sz="3200" dirty="0" smtClean="0">
                <a:solidFill>
                  <a:srgbClr val="002060"/>
                </a:solidFill>
                <a:latin typeface="Times New Roman" panose="02020603050405020304" pitchFamily="18" charset="0"/>
                <a:cs typeface="Times New Roman" panose="02020603050405020304" pitchFamily="18" charset="0"/>
              </a:rPr>
              <a:t>ng </a:t>
            </a:r>
            <a:r>
              <a:rPr lang="en-US" sz="3200" dirty="0" err="1" smtClean="0">
                <a:solidFill>
                  <a:srgbClr val="002060"/>
                </a:solidFill>
                <a:latin typeface="Times New Roman" panose="02020603050405020304" pitchFamily="18" charset="0"/>
                <a:cs typeface="Times New Roman" panose="02020603050405020304" pitchFamily="18" charset="0"/>
              </a:rPr>
              <a:t>phản</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hồi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là</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gì</a:t>
            </a:r>
            <a:r>
              <a:rPr lang="en-US" sz="3200" dirty="0">
                <a:solidFill>
                  <a:srgbClr val="002060"/>
                </a:solidFill>
                <a:latin typeface="Times New Roman" panose="02020603050405020304" pitchFamily="18" charset="0"/>
                <a:cs typeface="Times New Roman" panose="02020603050405020304" pitchFamily="18" charset="0"/>
              </a:rPr>
              <a:t>?</a:t>
            </a:r>
          </a:p>
        </p:txBody>
      </p:sp>
      <p:sp>
        <p:nvSpPr>
          <p:cNvPr id="5" name="Rounded Rectangle 4"/>
          <p:cNvSpPr/>
          <p:nvPr/>
        </p:nvSpPr>
        <p:spPr>
          <a:xfrm>
            <a:off x="457200" y="2505308"/>
            <a:ext cx="7932229" cy="1405051"/>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n-US" sz="2800" dirty="0" err="1" smtClean="0">
                <a:solidFill>
                  <a:schemeClr val="tx1"/>
                </a:solidFill>
                <a:latin typeface="Times New Roman" panose="02020603050405020304" pitchFamily="18" charset="0"/>
                <a:cs typeface="Times New Roman" panose="02020603050405020304" pitchFamily="18" charset="0"/>
              </a:rPr>
              <a:t>Kỹ</a:t>
            </a:r>
            <a:r>
              <a:rPr lang="en-US" sz="2800" dirty="0" smtClean="0">
                <a:solidFill>
                  <a:schemeClr val="tx1"/>
                </a:solidFill>
                <a:latin typeface="Times New Roman" panose="02020603050405020304" pitchFamily="18" charset="0"/>
                <a:cs typeface="Times New Roman" panose="02020603050405020304" pitchFamily="18" charset="0"/>
              </a:rPr>
              <a:t> n</a:t>
            </a:r>
            <a:r>
              <a:rPr lang="vi-VN" sz="2800" dirty="0" smtClean="0">
                <a:solidFill>
                  <a:schemeClr val="tx1"/>
                </a:solidFill>
                <a:latin typeface="Times New Roman" panose="02020603050405020304" pitchFamily="18" charset="0"/>
                <a:cs typeface="Times New Roman" panose="02020603050405020304" pitchFamily="18" charset="0"/>
              </a:rPr>
              <a:t>ă</a:t>
            </a:r>
            <a:r>
              <a:rPr lang="en-US" sz="2800" dirty="0" smtClean="0">
                <a:solidFill>
                  <a:schemeClr val="tx1"/>
                </a:solidFill>
                <a:latin typeface="Times New Roman" panose="02020603050405020304" pitchFamily="18" charset="0"/>
                <a:cs typeface="Times New Roman" panose="02020603050405020304" pitchFamily="18" charset="0"/>
              </a:rPr>
              <a:t>ng </a:t>
            </a:r>
            <a:r>
              <a:rPr lang="en-US" sz="2800" dirty="0" err="1">
                <a:solidFill>
                  <a:schemeClr val="tx1"/>
                </a:solidFill>
                <a:latin typeface="Times New Roman" panose="02020603050405020304" pitchFamily="18" charset="0"/>
                <a:cs typeface="Times New Roman" panose="02020603050405020304" pitchFamily="18" charset="0"/>
              </a:rPr>
              <a:t>p</a:t>
            </a:r>
            <a:r>
              <a:rPr lang="en-US" sz="2800" dirty="0" err="1" smtClean="0">
                <a:solidFill>
                  <a:schemeClr val="tx1"/>
                </a:solidFill>
                <a:latin typeface="Times New Roman" panose="02020603050405020304" pitchFamily="18" charset="0"/>
                <a:cs typeface="Times New Roman" panose="02020603050405020304" pitchFamily="18" charset="0"/>
              </a:rPr>
              <a:t>hản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bao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gồm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lắng</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xác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nhận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lại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những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bạn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hiểu</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được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thông</a:t>
            </a:r>
            <a:r>
              <a:rPr lang="en-US" sz="2800" dirty="0">
                <a:solidFill>
                  <a:schemeClr val="tx1"/>
                </a:solidFill>
                <a:latin typeface="Times New Roman" panose="02020603050405020304" pitchFamily="18" charset="0"/>
                <a:cs typeface="Times New Roman" panose="02020603050405020304" pitchFamily="18" charset="0"/>
              </a:rPr>
              <a:t> tin </a:t>
            </a:r>
            <a:r>
              <a:rPr lang="en-US" sz="2800" dirty="0" err="1">
                <a:solidFill>
                  <a:schemeClr val="tx1"/>
                </a:solidFill>
                <a:latin typeface="Times New Roman" panose="02020603050405020304" pitchFamily="18" charset="0"/>
                <a:cs typeface="Times New Roman" panose="02020603050405020304" pitchFamily="18" charset="0"/>
              </a:rPr>
              <a:t>mà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thân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a:solidFill>
                  <a:schemeClr val="tx1"/>
                </a:solidFill>
                <a:latin typeface="Times New Roman" panose="02020603050405020304" pitchFamily="18" charset="0"/>
                <a:cs typeface="Times New Roman" panose="02020603050405020304" pitchFamily="18" charset="0"/>
              </a:rPr>
              <a:t> chia </a:t>
            </a:r>
            <a:r>
              <a:rPr lang="en-US" sz="2800" dirty="0" err="1" smtClean="0">
                <a:solidFill>
                  <a:schemeClr val="tx1"/>
                </a:solidFill>
                <a:latin typeface="Times New Roman" panose="02020603050405020304" pitchFamily="18" charset="0"/>
                <a:cs typeface="Times New Roman" panose="02020603050405020304" pitchFamily="18" charset="0"/>
              </a:rPr>
              <a:t>sẻ</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472068" y="4094328"/>
            <a:ext cx="7917361" cy="1001779"/>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n-US" sz="2800" dirty="0" err="1">
                <a:solidFill>
                  <a:schemeClr val="tx1"/>
                </a:solidFill>
                <a:latin typeface="Times New Roman" panose="02020603050405020304" pitchFamily="18" charset="0"/>
                <a:cs typeface="Times New Roman" panose="02020603050405020304" pitchFamily="18" charset="0"/>
              </a:rPr>
              <a:t>K</a:t>
            </a:r>
            <a:r>
              <a:rPr lang="en-US" sz="2800" dirty="0" err="1" smtClean="0">
                <a:solidFill>
                  <a:schemeClr val="tx1"/>
                </a:solidFill>
                <a:latin typeface="Times New Roman" panose="02020603050405020304" pitchFamily="18" charset="0"/>
                <a:cs typeface="Times New Roman" panose="02020603050405020304" pitchFamily="18" charset="0"/>
              </a:rPr>
              <a:t>ỹ</a:t>
            </a:r>
            <a:r>
              <a:rPr lang="en-US" sz="2800" dirty="0" smtClean="0">
                <a:solidFill>
                  <a:schemeClr val="tx1"/>
                </a:solidFill>
                <a:latin typeface="Times New Roman" panose="02020603050405020304" pitchFamily="18" charset="0"/>
                <a:cs typeface="Times New Roman" panose="02020603050405020304" pitchFamily="18" charset="0"/>
              </a:rPr>
              <a:t> n</a:t>
            </a:r>
            <a:r>
              <a:rPr lang="vi-VN" sz="2800" dirty="0" smtClean="0">
                <a:solidFill>
                  <a:schemeClr val="tx1"/>
                </a:solidFill>
                <a:latin typeface="Times New Roman" panose="02020603050405020304" pitchFamily="18" charset="0"/>
                <a:cs typeface="Times New Roman" panose="02020603050405020304" pitchFamily="18" charset="0"/>
              </a:rPr>
              <a:t>ă</a:t>
            </a:r>
            <a:r>
              <a:rPr lang="en-US" sz="2800" dirty="0" smtClean="0">
                <a:solidFill>
                  <a:schemeClr val="tx1"/>
                </a:solidFill>
                <a:latin typeface="Times New Roman" panose="02020603050405020304" pitchFamily="18" charset="0"/>
                <a:cs typeface="Times New Roman" panose="02020603050405020304" pitchFamily="18" charset="0"/>
              </a:rPr>
              <a:t>ng </a:t>
            </a:r>
            <a:r>
              <a:rPr lang="en-US" sz="2800" dirty="0" err="1" smtClean="0">
                <a:solidFill>
                  <a:schemeClr val="tx1"/>
                </a:solidFill>
                <a:latin typeface="Times New Roman" panose="02020603050405020304" pitchFamily="18" charset="0"/>
                <a:cs typeface="Times New Roman" panose="02020603050405020304" pitchFamily="18" charset="0"/>
              </a:rPr>
              <a:t>phản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cách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lắng</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có</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xác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nhận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phải</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oán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bạn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hiểu</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472068" y="5270809"/>
            <a:ext cx="7917361" cy="1129991"/>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n-US" sz="2800" dirty="0" err="1" smtClean="0">
                <a:solidFill>
                  <a:schemeClr val="tx1"/>
                </a:solidFill>
                <a:latin typeface="Times New Roman" panose="02020603050405020304" pitchFamily="18" charset="0"/>
                <a:cs typeface="Times New Roman" panose="02020603050405020304" pitchFamily="18" charset="0"/>
              </a:rPr>
              <a:t>Kỹ</a:t>
            </a:r>
            <a:r>
              <a:rPr lang="en-US" sz="2800" dirty="0" smtClean="0">
                <a:solidFill>
                  <a:schemeClr val="tx1"/>
                </a:solidFill>
                <a:latin typeface="Times New Roman" panose="02020603050405020304" pitchFamily="18" charset="0"/>
                <a:cs typeface="Times New Roman" panose="02020603050405020304" pitchFamily="18" charset="0"/>
              </a:rPr>
              <a:t> n</a:t>
            </a:r>
            <a:r>
              <a:rPr lang="vi-VN" sz="2800" dirty="0" smtClean="0">
                <a:solidFill>
                  <a:schemeClr val="tx1"/>
                </a:solidFill>
                <a:latin typeface="Times New Roman" panose="02020603050405020304" pitchFamily="18" charset="0"/>
                <a:cs typeface="Times New Roman" panose="02020603050405020304" pitchFamily="18" charset="0"/>
              </a:rPr>
              <a:t>ă</a:t>
            </a:r>
            <a:r>
              <a:rPr lang="en-US" sz="2800" dirty="0" smtClean="0">
                <a:solidFill>
                  <a:schemeClr val="tx1"/>
                </a:solidFill>
                <a:latin typeface="Times New Roman" panose="02020603050405020304" pitchFamily="18" charset="0"/>
                <a:cs typeface="Times New Roman" panose="02020603050405020304" pitchFamily="18" charset="0"/>
              </a:rPr>
              <a:t>ng </a:t>
            </a:r>
            <a:r>
              <a:rPr lang="en-US" sz="2800" dirty="0" err="1">
                <a:solidFill>
                  <a:schemeClr val="tx1"/>
                </a:solidFill>
                <a:latin typeface="Times New Roman" panose="02020603050405020304" pitchFamily="18" charset="0"/>
                <a:cs typeface="Times New Roman" panose="02020603050405020304" pitchFamily="18" charset="0"/>
              </a:rPr>
              <a:t>p</a:t>
            </a:r>
            <a:r>
              <a:rPr lang="en-US" sz="2800" dirty="0" err="1" smtClean="0">
                <a:solidFill>
                  <a:schemeClr val="tx1"/>
                </a:solidFill>
                <a:latin typeface="Times New Roman" panose="02020603050405020304" pitchFamily="18" charset="0"/>
                <a:cs typeface="Times New Roman" panose="02020603050405020304" pitchFamily="18" charset="0"/>
              </a:rPr>
              <a:t>hản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dạng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câu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khẳng</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định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phải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câu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hỏi</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1839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25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2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800" dirty="0"/>
              <a:t/>
            </a:r>
            <a:br>
              <a:rPr lang="en-US" sz="4800" dirty="0"/>
            </a:br>
            <a:r>
              <a:rPr lang="en-US" sz="3600" dirty="0"/>
              <a:t>3. KỸ NĂNG PHẢN HỒI </a:t>
            </a:r>
            <a:r>
              <a:rPr lang="en-US" sz="3600" dirty="0" smtClean="0"/>
              <a:t>(2)</a:t>
            </a:r>
            <a:endParaRPr lang="en-US" sz="3600" dirty="0"/>
          </a:p>
        </p:txBody>
      </p:sp>
      <p:sp>
        <p:nvSpPr>
          <p:cNvPr id="3" name="Content Placeholder 2"/>
          <p:cNvSpPr>
            <a:spLocks noGrp="1"/>
          </p:cNvSpPr>
          <p:nvPr>
            <p:ph idx="1"/>
          </p:nvPr>
        </p:nvSpPr>
        <p:spPr/>
        <p:txBody>
          <a:bodyPr/>
          <a:lstStyle/>
          <a:p>
            <a:pPr marL="114300" indent="0">
              <a:buNone/>
            </a:pPr>
            <a:endParaRPr lang="en-US" dirty="0" smtClean="0"/>
          </a:p>
        </p:txBody>
      </p:sp>
      <p:sp>
        <p:nvSpPr>
          <p:cNvPr id="4" name="Rounded Rectangle 3"/>
          <p:cNvSpPr/>
          <p:nvPr/>
        </p:nvSpPr>
        <p:spPr>
          <a:xfrm>
            <a:off x="457200" y="1600200"/>
            <a:ext cx="4851779" cy="71925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2060"/>
                </a:solidFill>
                <a:latin typeface="Times New Roman" panose="02020603050405020304" pitchFamily="18" charset="0"/>
                <a:cs typeface="Times New Roman" panose="02020603050405020304" pitchFamily="18" charset="0"/>
              </a:rPr>
              <a:t>Tại</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sao</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cần</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phản</a:t>
            </a:r>
            <a:r>
              <a:rPr lang="en-US" sz="3200" dirty="0" smtClean="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hồi</a:t>
            </a:r>
            <a:r>
              <a:rPr lang="en-US" sz="3200" dirty="0" smtClean="0">
                <a:solidFill>
                  <a:srgbClr val="002060"/>
                </a:solidFill>
                <a:latin typeface="Times New Roman" panose="02020603050405020304" pitchFamily="18" charset="0"/>
                <a:cs typeface="Times New Roman" panose="02020603050405020304" pitchFamily="18" charset="0"/>
              </a:rPr>
              <a:t>?</a:t>
            </a:r>
            <a:endParaRPr lang="en-US" sz="32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457200" y="2505309"/>
            <a:ext cx="7932229" cy="1051930"/>
          </a:xfrm>
          <a:prstGeom prst="roundRect">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Để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chứng</a:t>
            </a:r>
            <a:r>
              <a:rPr lang="en-US" sz="2800" dirty="0">
                <a:solidFill>
                  <a:schemeClr val="tx1"/>
                </a:solidFill>
                <a:latin typeface="Times New Roman" panose="02020603050405020304" pitchFamily="18" charset="0"/>
                <a:cs typeface="Times New Roman" panose="02020603050405020304" pitchFamily="18" charset="0"/>
              </a:rPr>
              <a:t> minh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xác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nhận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rằng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vấn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viên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hiểu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thân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một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cách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chính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xác</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4070196" y="3713356"/>
            <a:ext cx="4319234" cy="1382751"/>
          </a:xfrm>
          <a:prstGeom prst="roundRect">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mối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quan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hệ</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giúp</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a:t>
            </a:r>
            <a:r>
              <a:rPr lang="en-US" sz="2800" dirty="0" err="1" smtClean="0">
                <a:solidFill>
                  <a:schemeClr val="tx1"/>
                </a:solidFill>
                <a:latin typeface="Times New Roman" panose="02020603050405020304" pitchFamily="18" charset="0"/>
                <a:cs typeface="Times New Roman" panose="02020603050405020304" pitchFamily="18" charset="0"/>
              </a:rPr>
              <a:t>thấu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cảm</a:t>
            </a:r>
            <a:r>
              <a:rPr lang="en-US" sz="2800" dirty="0">
                <a:solidFill>
                  <a:schemeClr val="tx1"/>
                </a:solidFill>
                <a:latin typeface="Times New Roman" panose="02020603050405020304" pitchFamily="18" charset="0"/>
                <a:cs typeface="Times New Roman" panose="02020603050405020304" pitchFamily="18" charset="0"/>
              </a:rPr>
              <a:t>) giữa TVV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TC </a:t>
            </a:r>
            <a:r>
              <a:rPr lang="en-US" sz="2800" dirty="0" err="1" smtClean="0">
                <a:solidFill>
                  <a:schemeClr val="tx1"/>
                </a:solidFill>
                <a:latin typeface="Times New Roman" panose="02020603050405020304" pitchFamily="18" charset="0"/>
                <a:cs typeface="Times New Roman" panose="02020603050405020304" pitchFamily="18" charset="0"/>
              </a:rPr>
              <a:t>trở</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nên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gắn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kết</a:t>
            </a:r>
            <a:r>
              <a:rPr lang="en-US" sz="2800" dirty="0" smtClean="0">
                <a:solidFill>
                  <a:schemeClr val="tx1"/>
                </a:solidFill>
                <a:latin typeface="Times New Roman" panose="02020603050405020304" pitchFamily="18" charset="0"/>
                <a:cs typeface="Times New Roman" panose="02020603050405020304" pitchFamily="18" charset="0"/>
              </a:rPr>
              <a:t> h</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smtClean="0">
                <a:solidFill>
                  <a:schemeClr val="tx1"/>
                </a:solidFill>
                <a:latin typeface="Times New Roman" panose="02020603050405020304" pitchFamily="18" charset="0"/>
                <a:cs typeface="Times New Roman" panose="02020603050405020304" pitchFamily="18" charset="0"/>
              </a:rPr>
              <a:t>n.</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4070194" y="5270809"/>
            <a:ext cx="4319235" cy="1286108"/>
          </a:xfrm>
          <a:prstGeom prst="roundRect">
            <a:avLst/>
          </a:prstGeom>
          <a:solidFill>
            <a:srgbClr val="CC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Thấu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cảm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cũng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yếu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tố</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trong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quá</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trình</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thay</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đổ</a:t>
            </a:r>
            <a:r>
              <a:rPr lang="en-US" sz="2800" dirty="0" err="1" smtClean="0">
                <a:solidFill>
                  <a:schemeClr val="tx1"/>
                </a:solidFill>
                <a:latin typeface="Times New Roman" panose="02020603050405020304" pitchFamily="18" charset="0"/>
                <a:cs typeface="Times New Roman" panose="02020603050405020304" pitchFamily="18" charset="0"/>
              </a:rPr>
              <a:t>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hành</a:t>
            </a:r>
            <a:r>
              <a:rPr lang="en-US" sz="2800" dirty="0" smtClean="0">
                <a:solidFill>
                  <a:schemeClr val="tx1"/>
                </a:solidFill>
                <a:latin typeface="Times New Roman" panose="02020603050405020304" pitchFamily="18" charset="0"/>
                <a:cs typeface="Times New Roman" panose="02020603050405020304" pitchFamily="18" charset="0"/>
              </a:rPr>
              <a:t> vi.</a:t>
            </a:r>
            <a:endParaRPr lang="en-US" sz="2800" dirty="0">
              <a:solidFill>
                <a:schemeClr val="tx1"/>
              </a:solidFill>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34536" t="63479" r="33971" b="10342"/>
          <a:stretch/>
        </p:blipFill>
        <p:spPr>
          <a:xfrm>
            <a:off x="1215482" y="3836019"/>
            <a:ext cx="2653991" cy="2174488"/>
          </a:xfrm>
          <a:prstGeom prst="rect">
            <a:avLst/>
          </a:prstGeom>
        </p:spPr>
      </p:pic>
    </p:spTree>
    <p:extLst>
      <p:ext uri="{BB962C8B-B14F-4D97-AF65-F5344CB8AC3E}">
        <p14:creationId xmlns:p14="http://schemas.microsoft.com/office/powerpoint/2010/main" val="382291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125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1)">
                                      <p:cBhvr>
                                        <p:cTn id="22" dur="125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800" dirty="0"/>
              <a:t/>
            </a:r>
            <a:br>
              <a:rPr lang="en-US" sz="4800" dirty="0"/>
            </a:br>
            <a:r>
              <a:rPr lang="en-US" sz="3600" dirty="0"/>
              <a:t>3. KỸ NĂNG PHẢN HỒI </a:t>
            </a:r>
            <a:r>
              <a:rPr lang="en-US" sz="3600" dirty="0" smtClean="0"/>
              <a:t>(3)</a:t>
            </a:r>
            <a:endParaRPr lang="en-US" sz="3600" dirty="0"/>
          </a:p>
        </p:txBody>
      </p:sp>
      <p:sp>
        <p:nvSpPr>
          <p:cNvPr id="4" name="Rounded Rectangle 3"/>
          <p:cNvSpPr/>
          <p:nvPr/>
        </p:nvSpPr>
        <p:spPr>
          <a:xfrm>
            <a:off x="224938" y="1572903"/>
            <a:ext cx="4851779" cy="71925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solidFill>
                  <a:srgbClr val="002060"/>
                </a:solidFill>
                <a:latin typeface="Times New Roman" panose="02020603050405020304" pitchFamily="18" charset="0"/>
                <a:cs typeface="Times New Roman" panose="02020603050405020304" pitchFamily="18" charset="0"/>
              </a:rPr>
              <a:t>Phân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loại</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smtClean="0">
                <a:solidFill>
                  <a:srgbClr val="002060"/>
                </a:solidFill>
                <a:latin typeface="Times New Roman" panose="02020603050405020304" pitchFamily="18" charset="0"/>
                <a:cs typeface="Times New Roman" panose="02020603050405020304" pitchFamily="18" charset="0"/>
              </a:rPr>
              <a:t>phản</a:t>
            </a:r>
            <a:r>
              <a:rPr lang="en-US" sz="3200" dirty="0">
                <a:solidFill>
                  <a:srgbClr val="002060"/>
                </a:solidFill>
                <a:latin typeface="Times New Roman" panose="02020603050405020304" pitchFamily="18" charset="0"/>
                <a:cs typeface="Times New Roman" panose="02020603050405020304" pitchFamily="18" charset="0"/>
              </a:rPr>
              <a:t> </a:t>
            </a:r>
            <a:r>
              <a:rPr lang="en-US" sz="3200" dirty="0" err="1">
                <a:solidFill>
                  <a:srgbClr val="002060"/>
                </a:solidFill>
                <a:latin typeface="Times New Roman" panose="02020603050405020304" pitchFamily="18" charset="0"/>
                <a:cs typeface="Times New Roman" panose="02020603050405020304" pitchFamily="18" charset="0"/>
              </a:rPr>
              <a:t>hồi</a:t>
            </a:r>
            <a:endParaRPr lang="en-US" sz="32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457201" y="2505309"/>
            <a:ext cx="3159456" cy="105193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Phản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đơ</a:t>
            </a:r>
            <a:r>
              <a:rPr lang="en-US" sz="2800" dirty="0">
                <a:solidFill>
                  <a:schemeClr val="tx1"/>
                </a:solidFill>
                <a:latin typeface="Times New Roman" panose="02020603050405020304" pitchFamily="18" charset="0"/>
                <a:cs typeface="Times New Roman" panose="02020603050405020304" pitchFamily="18" charset="0"/>
              </a:rPr>
              <a:t>n </a:t>
            </a:r>
            <a:r>
              <a:rPr lang="en-US" sz="2800" dirty="0" err="1">
                <a:solidFill>
                  <a:schemeClr val="tx1"/>
                </a:solidFill>
                <a:latin typeface="Times New Roman" panose="02020603050405020304" pitchFamily="18" charset="0"/>
                <a:cs typeface="Times New Roman" panose="02020603050405020304" pitchFamily="18" charset="0"/>
              </a:rPr>
              <a:t>giản</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7" name="Rounded Rectangle 6"/>
          <p:cNvSpPr/>
          <p:nvPr/>
        </p:nvSpPr>
        <p:spPr>
          <a:xfrm>
            <a:off x="997174" y="4444456"/>
            <a:ext cx="3586199" cy="946410"/>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Phản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phóng</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đại</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8" name="Rounded Rectangle 7"/>
          <p:cNvSpPr/>
          <p:nvPr/>
        </p:nvSpPr>
        <p:spPr>
          <a:xfrm>
            <a:off x="4559240" y="3328001"/>
            <a:ext cx="3517960" cy="89797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Phản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hai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chiều</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10" name="Rounded Rectangle 9"/>
          <p:cNvSpPr/>
          <p:nvPr/>
        </p:nvSpPr>
        <p:spPr>
          <a:xfrm>
            <a:off x="5281434" y="5486400"/>
            <a:ext cx="3537046" cy="897979"/>
          </a:xfrm>
          <a:prstGeom prst="roundRect">
            <a:avLst/>
          </a:prstGeom>
          <a:solidFill>
            <a:srgbClr val="CC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en-US" sz="2800" dirty="0" err="1" smtClean="0">
                <a:solidFill>
                  <a:schemeClr val="tx1"/>
                </a:solidFill>
                <a:latin typeface="Times New Roman" panose="02020603050405020304" pitchFamily="18" charset="0"/>
                <a:cs typeface="Times New Roman" panose="02020603050405020304" pitchFamily="18" charset="0"/>
              </a:rPr>
              <a:t>Phản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hồi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cảm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xúc</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25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25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125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6000" dirty="0"/>
              <a:t/>
            </a:r>
            <a:br>
              <a:rPr lang="en-US" sz="6000" dirty="0"/>
            </a:br>
            <a:r>
              <a:rPr lang="en-US" sz="3200" dirty="0"/>
              <a:t>3. KỸ NĂNG PHẢN HỒI </a:t>
            </a:r>
            <a:r>
              <a:rPr lang="en-US" sz="3200" dirty="0" smtClean="0"/>
              <a:t>- Đ</a:t>
            </a:r>
            <a:r>
              <a:rPr lang="vi-VN" sz="3200" dirty="0" smtClean="0"/>
              <a:t>Ơ</a:t>
            </a:r>
            <a:r>
              <a:rPr lang="en-US" sz="3200" dirty="0" smtClean="0"/>
              <a:t>N GIẢN (4)</a:t>
            </a:r>
            <a:endParaRPr lang="en-US" sz="3200" dirty="0"/>
          </a:p>
        </p:txBody>
      </p:sp>
      <p:sp>
        <p:nvSpPr>
          <p:cNvPr id="3" name="Content Placeholder 2"/>
          <p:cNvSpPr>
            <a:spLocks noGrp="1"/>
          </p:cNvSpPr>
          <p:nvPr>
            <p:ph idx="1"/>
          </p:nvPr>
        </p:nvSpPr>
        <p:spPr/>
        <p:txBody>
          <a:bodyPr/>
          <a:lstStyle/>
          <a:p>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878" t="35660" r="70166" b="32424"/>
          <a:stretch/>
        </p:blipFill>
        <p:spPr>
          <a:xfrm>
            <a:off x="735980" y="2430966"/>
            <a:ext cx="2442117" cy="3575824"/>
          </a:xfrm>
          <a:prstGeom prst="rect">
            <a:avLst/>
          </a:prstGeom>
        </p:spPr>
      </p:pic>
      <p:sp>
        <p:nvSpPr>
          <p:cNvPr id="8" name="Cloud Callout 7"/>
          <p:cNvSpPr/>
          <p:nvPr/>
        </p:nvSpPr>
        <p:spPr>
          <a:xfrm>
            <a:off x="3677074" y="2192121"/>
            <a:ext cx="5096106" cy="3009396"/>
          </a:xfrm>
          <a:prstGeom prst="cloudCallout">
            <a:avLst>
              <a:gd name="adj1" fmla="val -75004"/>
              <a:gd name="adj2" fmla="val -1442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srgbClr val="7030A0"/>
                </a:solidFill>
                <a:latin typeface="Times New Roman" panose="02020603050405020304" pitchFamily="18" charset="0"/>
                <a:cs typeface="Times New Roman" panose="02020603050405020304" pitchFamily="18" charset="0"/>
              </a:rPr>
              <a:t>Phản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hồi</a:t>
            </a:r>
            <a:r>
              <a:rPr lang="en-US" sz="2800" dirty="0">
                <a:solidFill>
                  <a:srgbClr val="7030A0"/>
                </a:solidFill>
                <a:latin typeface="Times New Roman" panose="02020603050405020304" pitchFamily="18" charset="0"/>
                <a:cs typeface="Times New Roman" panose="02020603050405020304" pitchFamily="18" charset="0"/>
              </a:rPr>
              <a:t> </a:t>
            </a:r>
            <a:r>
              <a:rPr lang="vi-VN" sz="2800" dirty="0">
                <a:solidFill>
                  <a:srgbClr val="7030A0"/>
                </a:solidFill>
                <a:latin typeface="Times New Roman" panose="02020603050405020304" pitchFamily="18" charset="0"/>
                <a:cs typeface="Times New Roman" panose="02020603050405020304" pitchFamily="18" charset="0"/>
              </a:rPr>
              <a:t>đơ</a:t>
            </a:r>
            <a:r>
              <a:rPr lang="en-US" sz="2800" dirty="0">
                <a:solidFill>
                  <a:srgbClr val="7030A0"/>
                </a:solidFill>
                <a:latin typeface="Times New Roman" panose="02020603050405020304" pitchFamily="18" charset="0"/>
                <a:cs typeface="Times New Roman" panose="02020603050405020304" pitchFamily="18" charset="0"/>
              </a:rPr>
              <a:t>n </a:t>
            </a:r>
            <a:r>
              <a:rPr lang="en-US" sz="2800" dirty="0" err="1">
                <a:solidFill>
                  <a:srgbClr val="7030A0"/>
                </a:solidFill>
                <a:latin typeface="Times New Roman" panose="02020603050405020304" pitchFamily="18" charset="0"/>
                <a:cs typeface="Times New Roman" panose="02020603050405020304" pitchFamily="18" charset="0"/>
              </a:rPr>
              <a:t>giản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là</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xác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nhận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lại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lời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của</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thân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chủ</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bằng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cách</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lặp</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lại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hoặc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dùng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từ</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ngữ</a:t>
            </a:r>
            <a:r>
              <a:rPr lang="en-US" sz="2800" dirty="0">
                <a:solidFill>
                  <a:srgbClr val="7030A0"/>
                </a:solidFill>
                <a:latin typeface="Times New Roman" panose="02020603050405020304" pitchFamily="18" charset="0"/>
                <a:cs typeface="Times New Roman" panose="02020603050405020304" pitchFamily="18" charset="0"/>
              </a:rPr>
              <a:t> </a:t>
            </a:r>
            <a:r>
              <a:rPr lang="vi-VN" sz="2800" dirty="0">
                <a:solidFill>
                  <a:srgbClr val="7030A0"/>
                </a:solidFill>
                <a:latin typeface="Times New Roman" panose="02020603050405020304" pitchFamily="18" charset="0"/>
                <a:cs typeface="Times New Roman" panose="02020603050405020304" pitchFamily="18" charset="0"/>
              </a:rPr>
              <a:t>đồng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nghĩa</a:t>
            </a:r>
            <a:r>
              <a:rPr lang="en-US" sz="2800" dirty="0">
                <a:solidFill>
                  <a:srgbClr val="7030A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759838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a:t>
            </a:r>
            <a:r>
              <a:rPr lang="en-US" sz="3200" dirty="0" smtClean="0"/>
              <a:t>(5)</a:t>
            </a:r>
            <a:endParaRPr lang="en-US" sz="2000" dirty="0"/>
          </a:p>
        </p:txBody>
      </p:sp>
      <p:sp>
        <p:nvSpPr>
          <p:cNvPr id="4" name="Rounded Rectangle 3"/>
          <p:cNvSpPr/>
          <p:nvPr/>
        </p:nvSpPr>
        <p:spPr>
          <a:xfrm>
            <a:off x="691375" y="1651379"/>
            <a:ext cx="7620111" cy="1765918"/>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viên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phòng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khám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methadone (NVPK): </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Phỏng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tạo</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động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lực</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nghe</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thì</a:t>
            </a:r>
            <a:r>
              <a:rPr lang="en-US" sz="2800" dirty="0" smtClean="0">
                <a:solidFill>
                  <a:srgbClr val="002060"/>
                </a:solidFill>
                <a:latin typeface="Times New Roman" panose="02020603050405020304" pitchFamily="18" charset="0"/>
                <a:cs typeface="Times New Roman" panose="02020603050405020304" pitchFamily="18" charset="0"/>
              </a:rPr>
              <a:t> hay </a:t>
            </a:r>
            <a:r>
              <a:rPr lang="vi-VN" sz="2800" dirty="0" smtClean="0">
                <a:solidFill>
                  <a:srgbClr val="002060"/>
                </a:solidFill>
                <a:latin typeface="Times New Roman" panose="02020603050405020304" pitchFamily="18" charset="0"/>
                <a:cs typeface="Times New Roman" panose="02020603050405020304" pitchFamily="18" charset="0"/>
              </a:rPr>
              <a:t>đấy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a:t>
            </a:r>
            <a:r>
              <a:rPr lang="vi-VN" sz="2800" dirty="0">
                <a:solidFill>
                  <a:srgbClr val="002060"/>
                </a:solidFill>
                <a:latin typeface="Times New Roman" panose="02020603050405020304" pitchFamily="18" charset="0"/>
                <a:cs typeface="Times New Roman" panose="02020603050405020304" pitchFamily="18" charset="0"/>
              </a:rPr>
              <a:t>ư</a:t>
            </a:r>
            <a:r>
              <a:rPr lang="en-US" sz="2800" dirty="0" smtClean="0">
                <a:solidFill>
                  <a:srgbClr val="002060"/>
                </a:solidFill>
                <a:latin typeface="Times New Roman" panose="02020603050405020304" pitchFamily="18" charset="0"/>
                <a:cs typeface="Times New Roman" panose="02020603050405020304" pitchFamily="18" charset="0"/>
              </a:rPr>
              <a:t>ng </a:t>
            </a:r>
            <a:r>
              <a:rPr lang="en-US" sz="2800" dirty="0" err="1" smtClean="0">
                <a:solidFill>
                  <a:srgbClr val="002060"/>
                </a:solidFill>
                <a:latin typeface="Times New Roman" panose="02020603050405020304" pitchFamily="18" charset="0"/>
                <a:cs typeface="Times New Roman" panose="02020603050405020304" pitchFamily="18" charset="0"/>
              </a:rPr>
              <a:t>thực</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tế</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để</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áp</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dụng</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được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lại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cả</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một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đề</a:t>
            </a:r>
            <a:r>
              <a:rPr lang="en-US" sz="2800" dirty="0">
                <a:solidFill>
                  <a:srgbClr val="002060"/>
                </a:solidFill>
                <a:latin typeface="Times New Roman" panose="02020603050405020304" pitchFamily="18" charset="0"/>
                <a:cs typeface="Times New Roman" panose="02020603050405020304" pitchFamily="18" charset="0"/>
              </a:rPr>
              <a:t>,</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hề</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dễ</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dàng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chút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nào</a:t>
            </a:r>
            <a:r>
              <a:rPr lang="en-US" sz="2800" dirty="0" smtClean="0">
                <a:solidFill>
                  <a:srgbClr val="002060"/>
                </a:solidFill>
                <a:latin typeface="Times New Roman" panose="02020603050405020304" pitchFamily="18" charset="0"/>
                <a:cs typeface="Times New Roman" panose="02020603050405020304" pitchFamily="18" charset="0"/>
              </a:rPr>
              <a:t>.</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3807725"/>
            <a:ext cx="7606464" cy="1105469"/>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err="1" smtClean="0">
                <a:solidFill>
                  <a:srgbClr val="002060"/>
                </a:solidFill>
                <a:latin typeface="Times New Roman" panose="02020603050405020304" pitchFamily="18" charset="0"/>
                <a:cs typeface="Times New Roman" panose="02020603050405020304" pitchFamily="18" charset="0"/>
              </a:rPr>
              <a:t>Phản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hồi</a:t>
            </a:r>
            <a:r>
              <a:rPr lang="en-US" sz="2800" dirty="0" smtClean="0">
                <a:solidFill>
                  <a:srgbClr val="002060"/>
                </a:solidFill>
                <a:latin typeface="Times New Roman" panose="02020603050405020304" pitchFamily="18" charset="0"/>
                <a:cs typeface="Times New Roman" panose="02020603050405020304" pitchFamily="18" charset="0"/>
              </a:rPr>
              <a:t> (PH):  </a:t>
            </a:r>
            <a:r>
              <a:rPr lang="en-US" sz="2800" dirty="0" err="1">
                <a:solidFill>
                  <a:srgbClr val="002060"/>
                </a:solidFill>
                <a:latin typeface="Times New Roman" panose="02020603050405020304" pitchFamily="18" charset="0"/>
                <a:cs typeface="Times New Roman" panose="02020603050405020304" pitchFamily="18" charset="0"/>
              </a:rPr>
              <a:t>P</a:t>
            </a:r>
            <a:r>
              <a:rPr lang="en-US" sz="2800" dirty="0" err="1" smtClean="0">
                <a:solidFill>
                  <a:srgbClr val="002060"/>
                </a:solidFill>
                <a:latin typeface="Times New Roman" panose="02020603050405020304" pitchFamily="18" charset="0"/>
                <a:cs typeface="Times New Roman" panose="02020603050405020304" pitchFamily="18" charset="0"/>
              </a:rPr>
              <a:t>hỏng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tạo</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động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lực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thật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là</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khó</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để</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áp</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dụng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trong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thực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tế</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trong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của</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anh</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6" name="Right Arrow 5"/>
          <p:cNvSpPr/>
          <p:nvPr/>
        </p:nvSpPr>
        <p:spPr>
          <a:xfrm>
            <a:off x="1393902" y="5052345"/>
            <a:ext cx="5876693" cy="2096430"/>
          </a:xfrm>
          <a:prstGeom prst="rightArrow">
            <a:avLst/>
          </a:prstGeom>
          <a:solidFill>
            <a:schemeClr val="tx1">
              <a:lumMod val="75000"/>
              <a:lumOff val="25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11480" lvl="1" indent="0">
              <a:buNone/>
            </a:pPr>
            <a:r>
              <a:rPr lang="en-US" sz="2800" dirty="0" err="1" smtClean="0">
                <a:latin typeface="Times New Roman" panose="02020603050405020304" pitchFamily="18" charset="0"/>
                <a:cs typeface="Times New Roman" panose="02020603050405020304" pitchFamily="18" charset="0"/>
              </a:rPr>
              <a:t>Phản</a:t>
            </a:r>
            <a:r>
              <a:rPr lang="en-US" sz="2800" dirty="0" smtClean="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ánh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đơn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giản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hữu</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ích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nhưng</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tiến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bộ</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chậm</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8" name="Curved Right Arrow 7"/>
          <p:cNvSpPr/>
          <p:nvPr/>
        </p:nvSpPr>
        <p:spPr>
          <a:xfrm>
            <a:off x="122829" y="2688609"/>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a:t>NHỮNG ĐIỂM </a:t>
            </a:r>
            <a:r>
              <a:rPr lang="en-US" sz="3600" dirty="0" smtClean="0"/>
              <a:t>CHÍNH (3) </a:t>
            </a:r>
            <a:endParaRPr lang="en-US" sz="3600" dirty="0"/>
          </a:p>
        </p:txBody>
      </p:sp>
      <p:sp>
        <p:nvSpPr>
          <p:cNvPr id="3" name="Content Placeholder 2"/>
          <p:cNvSpPr>
            <a:spLocks noGrp="1"/>
          </p:cNvSpPr>
          <p:nvPr>
            <p:ph idx="1"/>
          </p:nvPr>
        </p:nvSpPr>
        <p:spPr>
          <a:xfrm>
            <a:off x="457200" y="1417638"/>
            <a:ext cx="7620000" cy="5440362"/>
          </a:xfrm>
        </p:spPr>
        <p:txBody>
          <a:bodyPr>
            <a:noAutofit/>
          </a:bodyPr>
          <a:lstStyle/>
          <a:p>
            <a:pPr marL="114300" indent="0" algn="ctr">
              <a:buNone/>
            </a:pPr>
            <a:r>
              <a:rPr lang="en-US" sz="2800" b="1" dirty="0" err="1" smtClean="0"/>
              <a:t>Trạng</a:t>
            </a:r>
            <a:r>
              <a:rPr lang="en-US" sz="2800" b="1" dirty="0" smtClean="0"/>
              <a:t> </a:t>
            </a:r>
            <a:r>
              <a:rPr lang="en-US" sz="2800" b="1" dirty="0" err="1" smtClean="0"/>
              <a:t>thái</a:t>
            </a:r>
            <a:r>
              <a:rPr lang="en-US" sz="2800" b="1" dirty="0" smtClean="0"/>
              <a:t> </a:t>
            </a:r>
            <a:r>
              <a:rPr lang="en-US" sz="2800" b="1" dirty="0" err="1"/>
              <a:t>mâu</a:t>
            </a:r>
            <a:r>
              <a:rPr lang="en-US" sz="2800" b="1" dirty="0"/>
              <a:t> </a:t>
            </a:r>
            <a:r>
              <a:rPr lang="en-US" sz="2800" b="1" dirty="0" err="1" smtClean="0"/>
              <a:t>thuẫn</a:t>
            </a:r>
            <a:endParaRPr lang="en-US" sz="2800" b="1" dirty="0" smtClean="0"/>
          </a:p>
          <a:p>
            <a:pPr marL="114300" indent="0">
              <a:buNone/>
            </a:pPr>
            <a:endParaRPr lang="en-US" sz="2400" b="1" dirty="0" smtClean="0"/>
          </a:p>
          <a:p>
            <a:pPr marL="114300" indent="0">
              <a:buNone/>
            </a:pPr>
            <a:r>
              <a:rPr lang="en-US" sz="2400" dirty="0" err="1" smtClean="0"/>
              <a:t>Tâm</a:t>
            </a:r>
            <a:r>
              <a:rPr lang="en-US" sz="2400" dirty="0" smtClean="0"/>
              <a:t> </a:t>
            </a:r>
            <a:r>
              <a:rPr lang="en-US" sz="2400" dirty="0" err="1" smtClean="0"/>
              <a:t>trạng</a:t>
            </a:r>
            <a:r>
              <a:rPr lang="en-US" sz="2400" dirty="0" smtClean="0"/>
              <a:t> </a:t>
            </a:r>
            <a:r>
              <a:rPr lang="en-US" sz="2400" dirty="0" err="1" smtClean="0"/>
              <a:t>của</a:t>
            </a:r>
            <a:r>
              <a:rPr lang="en-US" sz="2400" dirty="0" smtClean="0"/>
              <a:t> </a:t>
            </a:r>
            <a:r>
              <a:rPr lang="en-US" sz="2400" dirty="0" err="1" smtClean="0"/>
              <a:t>một</a:t>
            </a:r>
            <a:r>
              <a:rPr lang="en-US" sz="2400" dirty="0" smtClean="0"/>
              <a:t> </a:t>
            </a:r>
            <a:r>
              <a:rPr lang="en-US" sz="2400" dirty="0" err="1" smtClean="0"/>
              <a:t>người</a:t>
            </a:r>
            <a:r>
              <a:rPr lang="en-US" sz="2400" dirty="0"/>
              <a:t> </a:t>
            </a:r>
            <a:r>
              <a:rPr lang="en-US" sz="2400" dirty="0" err="1" smtClean="0"/>
              <a:t>vừa</a:t>
            </a:r>
            <a:r>
              <a:rPr lang="en-US" sz="2400" dirty="0" smtClean="0"/>
              <a:t> </a:t>
            </a:r>
            <a:r>
              <a:rPr lang="en-US" sz="2400" dirty="0" err="1" smtClean="0"/>
              <a:t>muốn</a:t>
            </a:r>
            <a:r>
              <a:rPr lang="en-US" sz="2400" dirty="0" smtClean="0"/>
              <a:t> </a:t>
            </a:r>
            <a:r>
              <a:rPr lang="en-US" sz="2400" dirty="0" err="1" smtClean="0"/>
              <a:t>vừa</a:t>
            </a:r>
            <a:r>
              <a:rPr lang="en-US" sz="2400" dirty="0" smtClean="0"/>
              <a:t> </a:t>
            </a:r>
            <a:r>
              <a:rPr lang="en-US" sz="2400" dirty="0" err="1" smtClean="0"/>
              <a:t>không</a:t>
            </a:r>
            <a:r>
              <a:rPr lang="en-US" sz="2400" dirty="0" smtClean="0"/>
              <a:t> </a:t>
            </a:r>
            <a:r>
              <a:rPr lang="en-US" sz="2400" dirty="0" err="1" smtClean="0"/>
              <a:t>muốn</a:t>
            </a:r>
            <a:r>
              <a:rPr lang="en-US" sz="2400" dirty="0" smtClean="0"/>
              <a:t> </a:t>
            </a:r>
            <a:r>
              <a:rPr lang="en-US" sz="2400" dirty="0" err="1" smtClean="0"/>
              <a:t>một</a:t>
            </a:r>
            <a:r>
              <a:rPr lang="en-US" sz="2400" dirty="0" smtClean="0"/>
              <a:t> </a:t>
            </a:r>
            <a:r>
              <a:rPr lang="vi-VN" sz="2400" dirty="0" smtClean="0"/>
              <a:t>đ</a:t>
            </a:r>
            <a:r>
              <a:rPr lang="en-US" sz="2400" dirty="0" err="1" smtClean="0"/>
              <a:t>iều</a:t>
            </a:r>
            <a:r>
              <a:rPr lang="en-US" sz="2400" dirty="0"/>
              <a:t> </a:t>
            </a:r>
            <a:r>
              <a:rPr lang="en-US" sz="2400" dirty="0" err="1" smtClean="0"/>
              <a:t>gì</a:t>
            </a:r>
            <a:r>
              <a:rPr lang="en-US" sz="2400" dirty="0" smtClean="0"/>
              <a:t> </a:t>
            </a:r>
            <a:r>
              <a:rPr lang="vi-VN" sz="2400" dirty="0"/>
              <a:t>đó</a:t>
            </a:r>
            <a:r>
              <a:rPr lang="en-US" sz="2400" dirty="0" smtClean="0"/>
              <a:t>, </a:t>
            </a:r>
            <a:r>
              <a:rPr lang="en-US" sz="2400" dirty="0" err="1"/>
              <a:t>hoặc</a:t>
            </a:r>
            <a:r>
              <a:rPr lang="en-US" sz="2400" dirty="0"/>
              <a:t> </a:t>
            </a:r>
            <a:r>
              <a:rPr lang="en-US" sz="2400" dirty="0" err="1"/>
              <a:t>muốn</a:t>
            </a:r>
            <a:r>
              <a:rPr lang="en-US" sz="2400" dirty="0"/>
              <a:t> </a:t>
            </a:r>
            <a:r>
              <a:rPr lang="en-US" sz="2400" dirty="0" err="1"/>
              <a:t>hai</a:t>
            </a:r>
            <a:r>
              <a:rPr lang="en-US" sz="2400" dirty="0"/>
              <a:t> </a:t>
            </a:r>
            <a:r>
              <a:rPr lang="en-US" sz="2400" dirty="0" err="1"/>
              <a:t>điều</a:t>
            </a:r>
            <a:r>
              <a:rPr lang="en-US" sz="2400" dirty="0"/>
              <a:t> </a:t>
            </a:r>
            <a:r>
              <a:rPr lang="en-US" sz="2400" dirty="0" err="1" smtClean="0"/>
              <a:t>trái</a:t>
            </a:r>
            <a:r>
              <a:rPr lang="en-US" sz="2400" dirty="0" smtClean="0"/>
              <a:t> ng</a:t>
            </a:r>
            <a:r>
              <a:rPr lang="vi-VN" sz="2400" dirty="0" smtClean="0"/>
              <a:t>ược</a:t>
            </a:r>
            <a:r>
              <a:rPr lang="en-US" sz="2400" dirty="0" smtClean="0"/>
              <a:t> </a:t>
            </a:r>
            <a:r>
              <a:rPr lang="en-US" sz="2400" dirty="0" err="1" smtClean="0"/>
              <a:t>nhau</a:t>
            </a:r>
            <a:r>
              <a:rPr lang="en-US" sz="2400" dirty="0"/>
              <a:t> (</a:t>
            </a:r>
            <a:r>
              <a:rPr lang="en-US" sz="2400" dirty="0" err="1" smtClean="0"/>
              <a:t>không</a:t>
            </a:r>
            <a:r>
              <a:rPr lang="en-US" sz="2400" dirty="0" smtClean="0"/>
              <a:t> </a:t>
            </a:r>
            <a:r>
              <a:rPr lang="en-US" sz="2400" dirty="0" err="1"/>
              <a:t>tương</a:t>
            </a:r>
            <a:r>
              <a:rPr lang="en-US" sz="2400" dirty="0"/>
              <a:t> </a:t>
            </a:r>
            <a:r>
              <a:rPr lang="en-US" sz="2400" dirty="0" err="1" smtClean="0"/>
              <a:t>thích</a:t>
            </a:r>
            <a:r>
              <a:rPr lang="en-US" sz="2400" dirty="0"/>
              <a:t> </a:t>
            </a:r>
            <a:r>
              <a:rPr lang="en-US" sz="2400" dirty="0" err="1" smtClean="0"/>
              <a:t>với</a:t>
            </a:r>
            <a:r>
              <a:rPr lang="en-US" sz="2400" dirty="0" smtClean="0"/>
              <a:t> </a:t>
            </a:r>
            <a:r>
              <a:rPr lang="en-US" sz="2400" dirty="0" err="1" smtClean="0"/>
              <a:t>nhau</a:t>
            </a:r>
            <a:r>
              <a:rPr lang="en-US" sz="2400" dirty="0" smtClean="0"/>
              <a:t>). </a:t>
            </a:r>
            <a:r>
              <a:rPr lang="en-US" sz="2400" dirty="0" err="1" smtClean="0"/>
              <a:t>Đây</a:t>
            </a:r>
            <a:r>
              <a:rPr lang="en-US" sz="2400" dirty="0" smtClean="0"/>
              <a:t> </a:t>
            </a:r>
            <a:r>
              <a:rPr lang="en-US" sz="2400" dirty="0" err="1" smtClean="0"/>
              <a:t>là</a:t>
            </a:r>
            <a:r>
              <a:rPr lang="en-US" sz="2400" dirty="0" smtClean="0"/>
              <a:t> </a:t>
            </a:r>
            <a:r>
              <a:rPr lang="en-US" sz="2400" dirty="0" err="1" smtClean="0"/>
              <a:t>một</a:t>
            </a:r>
            <a:r>
              <a:rPr lang="en-US" sz="2400" dirty="0" smtClean="0"/>
              <a:t> </a:t>
            </a:r>
            <a:r>
              <a:rPr lang="en-US" sz="2400" dirty="0" err="1" smtClean="0"/>
              <a:t>trạng</a:t>
            </a:r>
            <a:r>
              <a:rPr lang="en-US" sz="2400" dirty="0"/>
              <a:t> </a:t>
            </a:r>
            <a:r>
              <a:rPr lang="en-US" sz="2400" dirty="0" err="1" smtClean="0"/>
              <a:t>thái</a:t>
            </a:r>
            <a:r>
              <a:rPr lang="en-US" sz="2400" dirty="0" smtClean="0"/>
              <a:t> </a:t>
            </a:r>
            <a:r>
              <a:rPr lang="en-US" sz="2400" dirty="0" err="1" smtClean="0"/>
              <a:t>bình</a:t>
            </a:r>
            <a:r>
              <a:rPr lang="en-US" sz="2400" dirty="0" smtClean="0"/>
              <a:t> </a:t>
            </a:r>
            <a:r>
              <a:rPr lang="en-US" sz="2400" dirty="0" err="1"/>
              <a:t>thường</a:t>
            </a:r>
            <a:r>
              <a:rPr lang="en-US" sz="2400" dirty="0"/>
              <a:t> </a:t>
            </a:r>
            <a:r>
              <a:rPr lang="en-US" sz="2400" dirty="0" err="1" smtClean="0"/>
              <a:t>trong</a:t>
            </a:r>
            <a:r>
              <a:rPr lang="en-US" sz="2400" dirty="0"/>
              <a:t> </a:t>
            </a:r>
            <a:r>
              <a:rPr lang="en-US" sz="2400" dirty="0" err="1" smtClean="0"/>
              <a:t>tiến</a:t>
            </a:r>
            <a:r>
              <a:rPr lang="en-US" sz="2400" dirty="0"/>
              <a:t> </a:t>
            </a:r>
            <a:r>
              <a:rPr lang="en-US" sz="2400" dirty="0" err="1" smtClean="0"/>
              <a:t>trình</a:t>
            </a:r>
            <a:r>
              <a:rPr lang="en-US" sz="2400" dirty="0" smtClean="0"/>
              <a:t> </a:t>
            </a:r>
            <a:r>
              <a:rPr lang="en-US" sz="2400" dirty="0" err="1" smtClean="0"/>
              <a:t>dẫn</a:t>
            </a:r>
            <a:r>
              <a:rPr lang="en-US" sz="2400" dirty="0" smtClean="0"/>
              <a:t> </a:t>
            </a:r>
            <a:r>
              <a:rPr lang="en-US" sz="2400" dirty="0" err="1"/>
              <a:t>đến</a:t>
            </a:r>
            <a:r>
              <a:rPr lang="en-US" sz="2400" dirty="0"/>
              <a:t> </a:t>
            </a:r>
            <a:r>
              <a:rPr lang="en-US" sz="2400" b="1" dirty="0" err="1"/>
              <a:t>sự</a:t>
            </a:r>
            <a:r>
              <a:rPr lang="en-US" sz="2400" b="1" dirty="0"/>
              <a:t> </a:t>
            </a:r>
            <a:r>
              <a:rPr lang="en-US" sz="2400" b="1" dirty="0" err="1"/>
              <a:t>thay</a:t>
            </a:r>
            <a:r>
              <a:rPr lang="en-US" sz="2400" b="1" dirty="0"/>
              <a:t> </a:t>
            </a:r>
            <a:r>
              <a:rPr lang="en-US" sz="2400" b="1" dirty="0" err="1"/>
              <a:t>đổi</a:t>
            </a:r>
            <a:r>
              <a:rPr lang="en-US" sz="2400" b="1" dirty="0"/>
              <a:t> </a:t>
            </a:r>
            <a:r>
              <a:rPr lang="en-US" sz="2400" b="1" dirty="0" err="1"/>
              <a:t>hành</a:t>
            </a:r>
            <a:r>
              <a:rPr lang="en-US" sz="2400" b="1" dirty="0"/>
              <a:t> vi</a:t>
            </a:r>
            <a:r>
              <a:rPr lang="en-US" sz="2400" dirty="0"/>
              <a:t>, </a:t>
            </a:r>
            <a:r>
              <a:rPr lang="en-US" sz="2400" dirty="0" err="1"/>
              <a:t>nhưng</a:t>
            </a:r>
            <a:r>
              <a:rPr lang="en-US" sz="2400" dirty="0"/>
              <a:t> </a:t>
            </a:r>
            <a:r>
              <a:rPr lang="en-US" sz="2400" dirty="0" err="1"/>
              <a:t>cũng</a:t>
            </a:r>
            <a:r>
              <a:rPr lang="en-US" sz="2400" dirty="0"/>
              <a:t> </a:t>
            </a:r>
            <a:r>
              <a:rPr lang="en-US" sz="2400" dirty="0" err="1"/>
              <a:t>có</a:t>
            </a:r>
            <a:r>
              <a:rPr lang="en-US" sz="2400" dirty="0"/>
              <a:t> </a:t>
            </a:r>
            <a:r>
              <a:rPr lang="en-US" sz="2400" dirty="0" err="1"/>
              <a:t>thể</a:t>
            </a:r>
            <a:r>
              <a:rPr lang="en-US" sz="2400" dirty="0"/>
              <a:t> </a:t>
            </a:r>
            <a:r>
              <a:rPr lang="en-US" sz="2400" dirty="0" err="1"/>
              <a:t>là</a:t>
            </a:r>
            <a:r>
              <a:rPr lang="en-US" sz="2400" dirty="0"/>
              <a:t> </a:t>
            </a:r>
            <a:r>
              <a:rPr lang="en-US" sz="2400" dirty="0" err="1"/>
              <a:t>nơi</a:t>
            </a:r>
            <a:r>
              <a:rPr lang="en-US" sz="2400" dirty="0"/>
              <a:t> </a:t>
            </a:r>
            <a:r>
              <a:rPr lang="en-US" sz="2400" dirty="0" err="1" smtClean="0"/>
              <a:t>người</a:t>
            </a:r>
            <a:r>
              <a:rPr lang="en-US" sz="2400" dirty="0" smtClean="0"/>
              <a:t> ta </a:t>
            </a:r>
            <a:r>
              <a:rPr lang="en-US" sz="2400" dirty="0" err="1" smtClean="0"/>
              <a:t>bị</a:t>
            </a:r>
            <a:r>
              <a:rPr lang="en-US" sz="2400" dirty="0" smtClean="0"/>
              <a:t> </a:t>
            </a:r>
            <a:r>
              <a:rPr lang="en-US" sz="2400" b="1" dirty="0" err="1"/>
              <a:t>mắc</a:t>
            </a:r>
            <a:r>
              <a:rPr lang="en-US" sz="2400" b="1" dirty="0"/>
              <a:t> </a:t>
            </a:r>
            <a:r>
              <a:rPr lang="en-US" sz="2400" b="1" dirty="0" err="1" smtClean="0"/>
              <a:t>kẹt</a:t>
            </a:r>
            <a:r>
              <a:rPr lang="en-US" sz="2400" b="1" dirty="0"/>
              <a:t> </a:t>
            </a:r>
            <a:r>
              <a:rPr lang="en-US" sz="2400" dirty="0" err="1" smtClean="0"/>
              <a:t>nếu</a:t>
            </a:r>
            <a:r>
              <a:rPr lang="en-US" sz="2400" dirty="0"/>
              <a:t> </a:t>
            </a:r>
            <a:r>
              <a:rPr lang="en-US" sz="2400" dirty="0" err="1" smtClean="0"/>
              <a:t>không</a:t>
            </a:r>
            <a:r>
              <a:rPr lang="en-US" sz="2400" dirty="0" smtClean="0"/>
              <a:t> v</a:t>
            </a:r>
            <a:r>
              <a:rPr lang="vi-VN" sz="2400" dirty="0" smtClean="0"/>
              <a:t>ượt</a:t>
            </a:r>
            <a:r>
              <a:rPr lang="en-US" sz="2400" dirty="0" smtClean="0"/>
              <a:t> qua </a:t>
            </a:r>
            <a:r>
              <a:rPr lang="vi-VN" sz="2400" dirty="0" smtClean="0"/>
              <a:t>được</a:t>
            </a:r>
            <a:r>
              <a:rPr lang="en-US" sz="2400" dirty="0"/>
              <a:t> </a:t>
            </a:r>
            <a:r>
              <a:rPr lang="en-US" sz="2400" dirty="0" err="1" smtClean="0"/>
              <a:t>trạng</a:t>
            </a:r>
            <a:r>
              <a:rPr lang="en-US" sz="2400" dirty="0"/>
              <a:t> </a:t>
            </a:r>
            <a:r>
              <a:rPr lang="en-US" sz="2400" dirty="0" err="1" smtClean="0"/>
              <a:t>thái</a:t>
            </a:r>
            <a:r>
              <a:rPr lang="en-US" sz="2400" dirty="0"/>
              <a:t> </a:t>
            </a:r>
            <a:r>
              <a:rPr lang="en-US" sz="2400" dirty="0" err="1" smtClean="0"/>
              <a:t>này</a:t>
            </a:r>
            <a:r>
              <a:rPr lang="en-US" sz="2400" dirty="0" smtClean="0"/>
              <a:t>.</a:t>
            </a:r>
          </a:p>
          <a:p>
            <a:pPr marL="114300" indent="0">
              <a:buNone/>
            </a:pPr>
            <a:endParaRPr lang="en-US" sz="2400" dirty="0"/>
          </a:p>
          <a:p>
            <a:pPr marL="114300" indent="0">
              <a:buNone/>
            </a:pPr>
            <a:r>
              <a:rPr lang="en-US" sz="2400" i="1" dirty="0" smtClean="0"/>
              <a:t>(</a:t>
            </a:r>
            <a:r>
              <a:rPr lang="en-US" sz="2400" i="1" dirty="0" err="1" smtClean="0"/>
              <a:t>Mỗi</a:t>
            </a:r>
            <a:r>
              <a:rPr lang="en-US" sz="2400" i="1" dirty="0" smtClean="0"/>
              <a:t> ng</a:t>
            </a:r>
            <a:r>
              <a:rPr lang="vi-VN" sz="2400" i="1" dirty="0"/>
              <a:t>ười</a:t>
            </a:r>
            <a:r>
              <a:rPr lang="en-US" sz="2400" i="1" dirty="0" smtClean="0"/>
              <a:t> </a:t>
            </a:r>
            <a:r>
              <a:rPr lang="en-US" sz="2400" i="1" dirty="0" err="1" smtClean="0"/>
              <a:t>trong</a:t>
            </a:r>
            <a:r>
              <a:rPr lang="en-US" sz="2400" i="1" dirty="0" smtClean="0"/>
              <a:t> </a:t>
            </a:r>
            <a:r>
              <a:rPr lang="en-US" sz="2400" i="1" dirty="0" err="1" smtClean="0"/>
              <a:t>lớp</a:t>
            </a:r>
            <a:r>
              <a:rPr lang="en-US" sz="2400" i="1" dirty="0" smtClean="0"/>
              <a:t> </a:t>
            </a:r>
            <a:r>
              <a:rPr lang="en-US" sz="2400" i="1" dirty="0" err="1" smtClean="0"/>
              <a:t>nghĩ</a:t>
            </a:r>
            <a:r>
              <a:rPr lang="en-US" sz="2400" i="1" dirty="0" smtClean="0"/>
              <a:t> </a:t>
            </a:r>
            <a:r>
              <a:rPr lang="en-US" sz="2400" i="1" dirty="0" err="1" smtClean="0"/>
              <a:t>ra</a:t>
            </a:r>
            <a:r>
              <a:rPr lang="en-US" sz="2400" i="1" dirty="0" smtClean="0"/>
              <a:t> </a:t>
            </a:r>
            <a:r>
              <a:rPr lang="en-US" sz="2400" i="1" dirty="0" err="1" smtClean="0"/>
              <a:t>một</a:t>
            </a:r>
            <a:r>
              <a:rPr lang="en-US" sz="2400" i="1" dirty="0" smtClean="0"/>
              <a:t> </a:t>
            </a:r>
            <a:r>
              <a:rPr lang="en-US" sz="2400" i="1" dirty="0" err="1" smtClean="0"/>
              <a:t>mâu</a:t>
            </a:r>
            <a:r>
              <a:rPr lang="en-US" sz="2400" i="1" dirty="0" smtClean="0"/>
              <a:t> </a:t>
            </a:r>
            <a:r>
              <a:rPr lang="en-US" sz="2400" i="1" dirty="0" err="1" smtClean="0"/>
              <a:t>thuẫn</a:t>
            </a:r>
            <a:r>
              <a:rPr lang="en-US" sz="2400" i="1" dirty="0" smtClean="0"/>
              <a:t> </a:t>
            </a:r>
            <a:r>
              <a:rPr lang="en-US" sz="2400" i="1" dirty="0" err="1" smtClean="0"/>
              <a:t>hiện</a:t>
            </a:r>
            <a:r>
              <a:rPr lang="en-US" sz="2400" i="1" dirty="0" smtClean="0"/>
              <a:t> </a:t>
            </a:r>
            <a:r>
              <a:rPr lang="en-US" sz="2400" i="1" dirty="0" err="1" smtClean="0"/>
              <a:t>có</a:t>
            </a:r>
            <a:r>
              <a:rPr lang="en-US" sz="2400" i="1" dirty="0" smtClean="0"/>
              <a:t> </a:t>
            </a:r>
            <a:r>
              <a:rPr lang="en-US" sz="2400" i="1" dirty="0" err="1" smtClean="0"/>
              <a:t>trong</a:t>
            </a:r>
            <a:r>
              <a:rPr lang="en-US" sz="2400" i="1" dirty="0" smtClean="0"/>
              <a:t> </a:t>
            </a:r>
            <a:r>
              <a:rPr lang="en-US" sz="2400" i="1" dirty="0" err="1" smtClean="0"/>
              <a:t>bản</a:t>
            </a:r>
            <a:r>
              <a:rPr lang="en-US" sz="2400" i="1" dirty="0" smtClean="0"/>
              <a:t> </a:t>
            </a:r>
            <a:r>
              <a:rPr lang="en-US" sz="2400" i="1" dirty="0" err="1" smtClean="0"/>
              <a:t>thân</a:t>
            </a:r>
            <a:r>
              <a:rPr lang="en-US" sz="2400" i="1" dirty="0" smtClean="0"/>
              <a:t> </a:t>
            </a:r>
            <a:r>
              <a:rPr lang="en-US" sz="2400" i="1" dirty="0" err="1" smtClean="0"/>
              <a:t>mình</a:t>
            </a:r>
            <a:r>
              <a:rPr lang="en-US" sz="2400" i="1" dirty="0" smtClean="0"/>
              <a:t>)</a:t>
            </a:r>
          </a:p>
          <a:p>
            <a:endParaRPr lang="en-US" sz="2400" b="1" dirty="0" smtClean="0"/>
          </a:p>
        </p:txBody>
      </p:sp>
    </p:spTree>
    <p:extLst>
      <p:ext uri="{BB962C8B-B14F-4D97-AF65-F5344CB8AC3E}">
        <p14:creationId xmlns:p14="http://schemas.microsoft.com/office/powerpoint/2010/main" val="13569391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a:t>
            </a:r>
            <a:r>
              <a:rPr lang="en-US" sz="3200" dirty="0" smtClean="0"/>
              <a:t>(6)</a:t>
            </a:r>
            <a:endParaRPr lang="en-US" sz="2000" dirty="0"/>
          </a:p>
        </p:txBody>
      </p:sp>
      <p:sp>
        <p:nvSpPr>
          <p:cNvPr id="4" name="Rounded Rectangle 3"/>
          <p:cNvSpPr/>
          <p:nvPr/>
        </p:nvSpPr>
        <p:spPr>
          <a:xfrm>
            <a:off x="691375" y="2019871"/>
            <a:ext cx="7620111" cy="1615793"/>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NVPK</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ở </a:t>
            </a:r>
            <a:r>
              <a:rPr lang="en-US" sz="2800" dirty="0" err="1" smtClean="0">
                <a:solidFill>
                  <a:srgbClr val="002060"/>
                </a:solidFill>
                <a:latin typeface="Times New Roman" panose="02020603050405020304" pitchFamily="18" charset="0"/>
                <a:cs typeface="Times New Roman" panose="02020603050405020304" pitchFamily="18" charset="0"/>
              </a:rPr>
              <a:t>phòng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khám</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đô</a:t>
            </a:r>
            <a:r>
              <a:rPr lang="en-US" sz="2800" dirty="0">
                <a:solidFill>
                  <a:srgbClr val="002060"/>
                </a:solidFill>
                <a:latin typeface="Times New Roman" panose="02020603050405020304" pitchFamily="18" charset="0"/>
                <a:cs typeface="Times New Roman" panose="02020603050405020304" pitchFamily="18" charset="0"/>
              </a:rPr>
              <a:t>ng </a:t>
            </a:r>
            <a:r>
              <a:rPr lang="en-US" sz="2800" dirty="0" err="1" smtClean="0">
                <a:solidFill>
                  <a:srgbClr val="002060"/>
                </a:solidFill>
                <a:latin typeface="Times New Roman" panose="02020603050405020304" pitchFamily="18" charset="0"/>
                <a:cs typeface="Times New Roman" panose="02020603050405020304" pitchFamily="18" charset="0"/>
              </a:rPr>
              <a:t>lắm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tài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nào</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thể</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tham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cho</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họ</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chứ</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nói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đến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phỏng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tạo</a:t>
            </a:r>
            <a:r>
              <a:rPr lang="en-US" sz="2800" dirty="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động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lực</a:t>
            </a:r>
            <a:r>
              <a:rPr lang="en-US" sz="2800" dirty="0" smtClean="0">
                <a:solidFill>
                  <a:srgbClr val="002060"/>
                </a:solidFill>
                <a:latin typeface="Times New Roman" panose="02020603050405020304" pitchFamily="18" charset="0"/>
                <a:cs typeface="Times New Roman" panose="02020603050405020304" pitchFamily="18" charset="0"/>
              </a:rPr>
              <a:t>.</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4026093"/>
            <a:ext cx="7606464" cy="1105469"/>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PH:  Ồ</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vậy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là</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p</a:t>
            </a:r>
            <a:r>
              <a:rPr lang="en-US" sz="2800" dirty="0" err="1" smtClean="0">
                <a:solidFill>
                  <a:srgbClr val="002060"/>
                </a:solidFill>
                <a:latin typeface="Times New Roman" panose="02020603050405020304" pitchFamily="18" charset="0"/>
                <a:cs typeface="Times New Roman" panose="02020603050405020304" pitchFamily="18" charset="0"/>
              </a:rPr>
              <a:t>hỏng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tạo</a:t>
            </a:r>
            <a:r>
              <a:rPr lang="en-US" sz="2800" dirty="0">
                <a:solidFill>
                  <a:srgbClr val="002060"/>
                </a:solidFill>
                <a:latin typeface="Times New Roman" panose="02020603050405020304" pitchFamily="18" charset="0"/>
                <a:cs typeface="Times New Roman" panose="02020603050405020304" pitchFamily="18" charset="0"/>
              </a:rPr>
              <a:t> </a:t>
            </a:r>
            <a:r>
              <a:rPr lang="vi-VN" sz="2800" dirty="0">
                <a:solidFill>
                  <a:srgbClr val="002060"/>
                </a:solidFill>
                <a:latin typeface="Times New Roman" panose="02020603050405020304" pitchFamily="18" charset="0"/>
                <a:cs typeface="Times New Roman" panose="02020603050405020304" pitchFamily="18" charset="0"/>
              </a:rPr>
              <a:t>động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lực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thể</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áp</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dụng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số</a:t>
            </a:r>
            <a:r>
              <a:rPr lang="en-US" sz="2800" dirty="0" smtClean="0">
                <a:solidFill>
                  <a:srgbClr val="002060"/>
                </a:solidFill>
                <a:latin typeface="Times New Roman" panose="02020603050405020304" pitchFamily="18" charset="0"/>
                <a:cs typeface="Times New Roman" panose="02020603050405020304" pitchFamily="18" charset="0"/>
              </a:rPr>
              <a:t> l</a:t>
            </a:r>
            <a:r>
              <a:rPr lang="vi-VN" sz="2800" dirty="0" smtClean="0">
                <a:solidFill>
                  <a:srgbClr val="002060"/>
                </a:solidFill>
                <a:latin typeface="Times New Roman" panose="02020603050405020304" pitchFamily="18" charset="0"/>
                <a:cs typeface="Times New Roman" panose="02020603050405020304" pitchFamily="18" charset="0"/>
              </a:rPr>
              <a:t>ư</a:t>
            </a:r>
            <a:r>
              <a:rPr lang="en-US" sz="2800" dirty="0" err="1" smtClean="0">
                <a:solidFill>
                  <a:srgbClr val="002060"/>
                </a:solidFill>
                <a:latin typeface="Times New Roman" panose="02020603050405020304" pitchFamily="18" charset="0"/>
                <a:cs typeface="Times New Roman" panose="02020603050405020304" pitchFamily="18" charset="0"/>
              </a:rPr>
              <a:t>ợng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quá</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đô</a:t>
            </a:r>
            <a:r>
              <a:rPr lang="en-US" sz="2800" dirty="0" smtClean="0">
                <a:solidFill>
                  <a:srgbClr val="002060"/>
                </a:solidFill>
                <a:latin typeface="Times New Roman" panose="02020603050405020304" pitchFamily="18" charset="0"/>
                <a:cs typeface="Times New Roman" panose="02020603050405020304" pitchFamily="18" charset="0"/>
              </a:rPr>
              <a:t>ng.</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8" name="Curved Right Arrow 7"/>
          <p:cNvSpPr/>
          <p:nvPr/>
        </p:nvSpPr>
        <p:spPr>
          <a:xfrm>
            <a:off x="122829" y="2906977"/>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6097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a:t>
            </a:r>
            <a:r>
              <a:rPr lang="en-US" sz="3200" dirty="0" smtClean="0"/>
              <a:t>(7)</a:t>
            </a:r>
            <a:endParaRPr lang="en-US" sz="2000" dirty="0"/>
          </a:p>
        </p:txBody>
      </p:sp>
      <p:sp>
        <p:nvSpPr>
          <p:cNvPr id="4" name="Rounded Rectangle 3"/>
          <p:cNvSpPr/>
          <p:nvPr/>
        </p:nvSpPr>
        <p:spPr>
          <a:xfrm>
            <a:off x="691375" y="2019871"/>
            <a:ext cx="7620111" cy="1615793"/>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NVPK</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chỉ</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quan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tâm</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đến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methadone</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rồi</a:t>
            </a:r>
            <a:r>
              <a:rPr lang="en-US" sz="2800" dirty="0" smtClean="0">
                <a:solidFill>
                  <a:srgbClr val="002060"/>
                </a:solidFill>
                <a:latin typeface="Times New Roman" panose="02020603050405020304" pitchFamily="18" charset="0"/>
                <a:cs typeface="Times New Roman" panose="02020603050405020304" pitchFamily="18" charset="0"/>
              </a:rPr>
              <a:t> t</a:t>
            </a:r>
            <a:r>
              <a:rPr lang="vi-VN" sz="2800" dirty="0" smtClean="0">
                <a:solidFill>
                  <a:srgbClr val="002060"/>
                </a:solidFill>
                <a:latin typeface="Times New Roman" panose="02020603050405020304" pitchFamily="18" charset="0"/>
                <a:cs typeface="Times New Roman" panose="02020603050405020304" pitchFamily="18" charset="0"/>
              </a:rPr>
              <a:t>ă</a:t>
            </a:r>
            <a:r>
              <a:rPr lang="en-US" sz="2800" dirty="0">
                <a:solidFill>
                  <a:srgbClr val="002060"/>
                </a:solidFill>
                <a:latin typeface="Times New Roman" panose="02020603050405020304" pitchFamily="18" charset="0"/>
                <a:cs typeface="Times New Roman" panose="02020603050405020304" pitchFamily="18" charset="0"/>
              </a:rPr>
              <a:t>ng </a:t>
            </a:r>
            <a:r>
              <a:rPr lang="en-US" sz="2800" dirty="0" err="1" smtClean="0">
                <a:solidFill>
                  <a:srgbClr val="002060"/>
                </a:solidFill>
                <a:latin typeface="Times New Roman" panose="02020603050405020304" pitchFamily="18" charset="0"/>
                <a:cs typeface="Times New Roman" panose="02020603050405020304" pitchFamily="18" charset="0"/>
              </a:rPr>
              <a:t>hoặc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giảm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liều</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thôi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họ</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muốn</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nghe</a:t>
            </a:r>
            <a:r>
              <a:rPr lang="en-US" sz="2800" dirty="0" smtClean="0">
                <a:solidFill>
                  <a:srgbClr val="002060"/>
                </a:solidFill>
                <a:latin typeface="Times New Roman" panose="02020603050405020304" pitchFamily="18" charset="0"/>
                <a:cs typeface="Times New Roman" panose="02020603050405020304" pitchFamily="18" charset="0"/>
              </a:rPr>
              <a:t> t</a:t>
            </a:r>
            <a:r>
              <a:rPr lang="vi-VN" sz="2800" dirty="0" smtClean="0">
                <a:solidFill>
                  <a:srgbClr val="002060"/>
                </a:solidFill>
                <a:latin typeface="Times New Roman" panose="02020603050405020304" pitchFamily="18" charset="0"/>
                <a:cs typeface="Times New Roman" panose="02020603050405020304" pitchFamily="18" charset="0"/>
              </a:rPr>
              <a:t>ư</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đâ</a:t>
            </a:r>
            <a:r>
              <a:rPr lang="en-US" sz="2800" dirty="0" smtClean="0">
                <a:solidFill>
                  <a:srgbClr val="002060"/>
                </a:solidFill>
                <a:latin typeface="Times New Roman" panose="02020603050405020304" pitchFamily="18" charset="0"/>
                <a:cs typeface="Times New Roman" panose="02020603050405020304" pitchFamily="18" charset="0"/>
              </a:rPr>
              <a:t>u.</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4026093"/>
            <a:ext cx="7606464" cy="1105469"/>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PH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Hiện</a:t>
            </a:r>
            <a:r>
              <a:rPr lang="en-US" sz="2800" dirty="0">
                <a:solidFill>
                  <a:srgbClr val="002060"/>
                </a:solidFill>
                <a:latin typeface="Times New Roman" panose="02020603050405020304" pitchFamily="18" charset="0"/>
                <a:cs typeface="Times New Roman" panose="02020603050405020304" pitchFamily="18" charset="0"/>
              </a:rPr>
              <a:t> nay </a:t>
            </a:r>
            <a:r>
              <a:rPr lang="en-US" sz="2800" dirty="0" err="1" smtClean="0">
                <a:solidFill>
                  <a:srgbClr val="002060"/>
                </a:solidFill>
                <a:latin typeface="Times New Roman" panose="02020603050405020304" pitchFamily="18" charset="0"/>
                <a:cs typeface="Times New Roman" panose="02020603050405020304" pitchFamily="18" charset="0"/>
              </a:rPr>
              <a:t>hầu</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a:t>
            </a:r>
            <a:r>
              <a:rPr lang="vi-VN" sz="2800" dirty="0">
                <a:solidFill>
                  <a:srgbClr val="002060"/>
                </a:solidFill>
                <a:latin typeface="Times New Roman" panose="02020603050405020304" pitchFamily="18" charset="0"/>
                <a:cs typeface="Times New Roman" panose="02020603050405020304" pitchFamily="18" charset="0"/>
              </a:rPr>
              <a:t>ư</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thích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chị</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thực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hiện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các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buổi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tham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a:t>
            </a:r>
          </a:p>
        </p:txBody>
      </p:sp>
      <p:sp>
        <p:nvSpPr>
          <p:cNvPr id="8" name="Curved Right Arrow 7"/>
          <p:cNvSpPr/>
          <p:nvPr/>
        </p:nvSpPr>
        <p:spPr>
          <a:xfrm>
            <a:off x="122829" y="2906977"/>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9361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a:t>
            </a:r>
            <a:r>
              <a:rPr lang="en-US" sz="3200" dirty="0" smtClean="0"/>
              <a:t>(7)</a:t>
            </a:r>
            <a:endParaRPr lang="en-US" sz="2000" dirty="0"/>
          </a:p>
        </p:txBody>
      </p:sp>
      <p:sp>
        <p:nvSpPr>
          <p:cNvPr id="4" name="Rounded Rectangle 3"/>
          <p:cNvSpPr/>
          <p:nvPr/>
        </p:nvSpPr>
        <p:spPr>
          <a:xfrm>
            <a:off x="691375" y="2019871"/>
            <a:ext cx="7620111" cy="1615793"/>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NVPK</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chỉ</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quan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tâm</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đến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methadone</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rồi</a:t>
            </a:r>
            <a:r>
              <a:rPr lang="en-US" sz="2800" dirty="0" smtClean="0">
                <a:solidFill>
                  <a:srgbClr val="002060"/>
                </a:solidFill>
                <a:latin typeface="Times New Roman" panose="02020603050405020304" pitchFamily="18" charset="0"/>
                <a:cs typeface="Times New Roman" panose="02020603050405020304" pitchFamily="18" charset="0"/>
              </a:rPr>
              <a:t> t</a:t>
            </a:r>
            <a:r>
              <a:rPr lang="vi-VN" sz="2800" dirty="0" smtClean="0">
                <a:solidFill>
                  <a:srgbClr val="002060"/>
                </a:solidFill>
                <a:latin typeface="Times New Roman" panose="02020603050405020304" pitchFamily="18" charset="0"/>
                <a:cs typeface="Times New Roman" panose="02020603050405020304" pitchFamily="18" charset="0"/>
              </a:rPr>
              <a:t>ă</a:t>
            </a:r>
            <a:r>
              <a:rPr lang="en-US" sz="2800" dirty="0">
                <a:solidFill>
                  <a:srgbClr val="002060"/>
                </a:solidFill>
                <a:latin typeface="Times New Roman" panose="02020603050405020304" pitchFamily="18" charset="0"/>
                <a:cs typeface="Times New Roman" panose="02020603050405020304" pitchFamily="18" charset="0"/>
              </a:rPr>
              <a:t>ng </a:t>
            </a:r>
            <a:r>
              <a:rPr lang="en-US" sz="2800" dirty="0" err="1" smtClean="0">
                <a:solidFill>
                  <a:srgbClr val="002060"/>
                </a:solidFill>
                <a:latin typeface="Times New Roman" panose="02020603050405020304" pitchFamily="18" charset="0"/>
                <a:cs typeface="Times New Roman" panose="02020603050405020304" pitchFamily="18" charset="0"/>
              </a:rPr>
              <a:t>hoặc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giảm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liều</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thôi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họ</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muốn</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nghe</a:t>
            </a:r>
            <a:r>
              <a:rPr lang="en-US" sz="2800" dirty="0" smtClean="0">
                <a:solidFill>
                  <a:srgbClr val="002060"/>
                </a:solidFill>
                <a:latin typeface="Times New Roman" panose="02020603050405020304" pitchFamily="18" charset="0"/>
                <a:cs typeface="Times New Roman" panose="02020603050405020304" pitchFamily="18" charset="0"/>
              </a:rPr>
              <a:t> t</a:t>
            </a:r>
            <a:r>
              <a:rPr lang="vi-VN" sz="2800" dirty="0" smtClean="0">
                <a:solidFill>
                  <a:srgbClr val="002060"/>
                </a:solidFill>
                <a:latin typeface="Times New Roman" panose="02020603050405020304" pitchFamily="18" charset="0"/>
                <a:cs typeface="Times New Roman" panose="02020603050405020304" pitchFamily="18" charset="0"/>
              </a:rPr>
              <a:t>ư</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đâ</a:t>
            </a:r>
            <a:r>
              <a:rPr lang="en-US" sz="2800" dirty="0" smtClean="0">
                <a:solidFill>
                  <a:srgbClr val="002060"/>
                </a:solidFill>
                <a:latin typeface="Times New Roman" panose="02020603050405020304" pitchFamily="18" charset="0"/>
                <a:cs typeface="Times New Roman" panose="02020603050405020304" pitchFamily="18" charset="0"/>
              </a:rPr>
              <a:t>u.</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4026093"/>
            <a:ext cx="7606464" cy="1105469"/>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PH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Hiện</a:t>
            </a:r>
            <a:r>
              <a:rPr lang="en-US" sz="2800" dirty="0">
                <a:solidFill>
                  <a:srgbClr val="002060"/>
                </a:solidFill>
                <a:latin typeface="Times New Roman" panose="02020603050405020304" pitchFamily="18" charset="0"/>
                <a:cs typeface="Times New Roman" panose="02020603050405020304" pitchFamily="18" charset="0"/>
              </a:rPr>
              <a:t> nay </a:t>
            </a:r>
            <a:r>
              <a:rPr lang="en-US" sz="2800" dirty="0" err="1" smtClean="0">
                <a:solidFill>
                  <a:srgbClr val="002060"/>
                </a:solidFill>
                <a:latin typeface="Times New Roman" panose="02020603050405020304" pitchFamily="18" charset="0"/>
                <a:cs typeface="Times New Roman" panose="02020603050405020304" pitchFamily="18" charset="0"/>
              </a:rPr>
              <a:t>hầu</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a:t>
            </a:r>
            <a:r>
              <a:rPr lang="vi-VN" sz="2800" dirty="0">
                <a:solidFill>
                  <a:srgbClr val="002060"/>
                </a:solidFill>
                <a:latin typeface="Times New Roman" panose="02020603050405020304" pitchFamily="18" charset="0"/>
                <a:cs typeface="Times New Roman" panose="02020603050405020304" pitchFamily="18" charset="0"/>
              </a:rPr>
              <a:t>ư</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thích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chị</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thực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hiện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các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buổi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tham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a:t>
            </a:r>
          </a:p>
        </p:txBody>
      </p:sp>
      <p:sp>
        <p:nvSpPr>
          <p:cNvPr id="8" name="Curved Right Arrow 7"/>
          <p:cNvSpPr/>
          <p:nvPr/>
        </p:nvSpPr>
        <p:spPr>
          <a:xfrm>
            <a:off x="122829" y="2906977"/>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1516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 BÀI TẬP </a:t>
            </a:r>
            <a:r>
              <a:rPr lang="en-US" sz="3200" dirty="0" smtClean="0"/>
              <a:t>(8)</a:t>
            </a:r>
            <a:endParaRPr lang="en-US" sz="2000" dirty="0"/>
          </a:p>
        </p:txBody>
      </p:sp>
      <p:sp>
        <p:nvSpPr>
          <p:cNvPr id="4" name="Rounded Rectangle 3"/>
          <p:cNvSpPr/>
          <p:nvPr/>
        </p:nvSpPr>
        <p:spPr>
          <a:xfrm>
            <a:off x="691375" y="2019871"/>
            <a:ext cx="7620111" cy="1760559"/>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err="1" smtClean="0">
                <a:solidFill>
                  <a:srgbClr val="002060"/>
                </a:solidFill>
                <a:latin typeface="Times New Roman" panose="02020603050405020304" pitchFamily="18" charset="0"/>
                <a:cs typeface="Times New Roman" panose="02020603050405020304" pitchFamily="18" charset="0"/>
              </a:rPr>
              <a:t>Bệnh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nhân</a:t>
            </a:r>
            <a:r>
              <a:rPr lang="en-US" sz="2800" dirty="0" smtClean="0">
                <a:solidFill>
                  <a:srgbClr val="002060"/>
                </a:solidFill>
                <a:latin typeface="Times New Roman" panose="02020603050405020304" pitchFamily="18" charset="0"/>
                <a:cs typeface="Times New Roman" panose="02020603050405020304" pitchFamily="18" charset="0"/>
              </a:rPr>
              <a:t> (BN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L</a:t>
            </a:r>
            <a:r>
              <a:rPr lang="en-US" sz="2800" dirty="0" err="1" smtClean="0">
                <a:solidFill>
                  <a:srgbClr val="002060"/>
                </a:solidFill>
                <a:latin typeface="Times New Roman" panose="02020603050405020304" pitchFamily="18" charset="0"/>
                <a:cs typeface="Times New Roman" panose="02020603050405020304" pitchFamily="18" charset="0"/>
              </a:rPr>
              <a:t>âu</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lắm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rồi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em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mới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a:t>
            </a:r>
            <a:r>
              <a:rPr lang="vi-VN" sz="2800" dirty="0" smtClean="0">
                <a:solidFill>
                  <a:srgbClr val="002060"/>
                </a:solidFill>
                <a:latin typeface="Times New Roman" panose="02020603050405020304" pitchFamily="18" charset="0"/>
                <a:cs typeface="Times New Roman" panose="02020603050405020304" pitchFamily="18" charset="0"/>
              </a:rPr>
              <a:t>ơi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lại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tại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tụi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nói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dữ</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quá</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a:t>
            </a:r>
            <a:r>
              <a:rPr lang="en-US" sz="2800" dirty="0" err="1" smtClean="0">
                <a:solidFill>
                  <a:srgbClr val="002060"/>
                </a:solidFill>
                <a:latin typeface="Times New Roman" panose="02020603050405020304" pitchFamily="18" charset="0"/>
                <a:cs typeface="Times New Roman" panose="02020603050405020304" pitchFamily="18" charset="0"/>
              </a:rPr>
              <a:t>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em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mới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a:t>
            </a:r>
            <a:r>
              <a:rPr lang="vi-VN" sz="2800" dirty="0" smtClean="0">
                <a:solidFill>
                  <a:srgbClr val="002060"/>
                </a:solidFill>
                <a:latin typeface="Times New Roman" panose="02020603050405020304" pitchFamily="18" charset="0"/>
                <a:cs typeface="Times New Roman" panose="02020603050405020304" pitchFamily="18" charset="0"/>
              </a:rPr>
              <a:t>ơ</a:t>
            </a:r>
            <a:r>
              <a:rPr lang="en-US" sz="2800" dirty="0" err="1" smtClean="0">
                <a:solidFill>
                  <a:srgbClr val="002060"/>
                </a:solidFill>
                <a:latin typeface="Times New Roman" panose="02020603050405020304" pitchFamily="18" charset="0"/>
                <a:cs typeface="Times New Roman" panose="02020603050405020304" pitchFamily="18" charset="0"/>
              </a:rPr>
              <a:t>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một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tí</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sao</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đâ</a:t>
            </a:r>
            <a:r>
              <a:rPr lang="en-US" sz="2800" dirty="0" smtClean="0">
                <a:solidFill>
                  <a:srgbClr val="002060"/>
                </a:solidFill>
                <a:latin typeface="Times New Roman" panose="02020603050405020304" pitchFamily="18" charset="0"/>
                <a:cs typeface="Times New Roman" panose="02020603050405020304" pitchFamily="18" charset="0"/>
              </a:rPr>
              <a:t>u. </a:t>
            </a:r>
            <a:r>
              <a:rPr lang="en-US" sz="2800" i="1" dirty="0">
                <a:solidFill>
                  <a:srgbClr val="002060"/>
                </a:solidFill>
                <a:latin typeface="Times New Roman" panose="02020603050405020304" pitchFamily="18" charset="0"/>
                <a:cs typeface="Times New Roman" panose="02020603050405020304" pitchFamily="18" charset="0"/>
              </a:rPr>
              <a:t>(BN </a:t>
            </a:r>
            <a:r>
              <a:rPr lang="en-US" sz="2800" i="1" dirty="0" err="1" smtClean="0">
                <a:solidFill>
                  <a:srgbClr val="002060"/>
                </a:solidFill>
                <a:latin typeface="Times New Roman" panose="02020603050405020304" pitchFamily="18" charset="0"/>
                <a:cs typeface="Times New Roman" panose="02020603050405020304" pitchFamily="18" charset="0"/>
              </a:rPr>
              <a:t>có</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kết</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quả</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xét</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nghiệm</a:t>
            </a:r>
            <a:r>
              <a:rPr lang="en-US" sz="2800" i="1" dirty="0" smtClean="0">
                <a:solidFill>
                  <a:srgbClr val="002060"/>
                </a:solidFill>
                <a:latin typeface="Times New Roman" panose="02020603050405020304" pitchFamily="18" charset="0"/>
                <a:cs typeface="Times New Roman" panose="02020603050405020304" pitchFamily="18" charset="0"/>
              </a:rPr>
              <a:t> </a:t>
            </a:r>
            <a:r>
              <a:rPr lang="en-US" sz="2800" i="1" dirty="0">
                <a:solidFill>
                  <a:srgbClr val="002060"/>
                </a:solidFill>
                <a:latin typeface="Times New Roman" panose="02020603050405020304" pitchFamily="18" charset="0"/>
                <a:cs typeface="Times New Roman" panose="02020603050405020304" pitchFamily="18" charset="0"/>
              </a:rPr>
              <a:t>n</a:t>
            </a:r>
            <a:r>
              <a:rPr lang="vi-VN" sz="2800" i="1" dirty="0" smtClean="0">
                <a:solidFill>
                  <a:srgbClr val="002060"/>
                </a:solidFill>
                <a:latin typeface="Times New Roman" panose="02020603050405020304" pitchFamily="18" charset="0"/>
                <a:cs typeface="Times New Roman" panose="02020603050405020304" pitchFamily="18" charset="0"/>
              </a:rPr>
              <a:t>ướ</a:t>
            </a:r>
            <a:r>
              <a:rPr lang="en-US" sz="2800" i="1" dirty="0">
                <a:solidFill>
                  <a:srgbClr val="002060"/>
                </a:solidFill>
                <a:latin typeface="Times New Roman" panose="02020603050405020304" pitchFamily="18" charset="0"/>
                <a:cs typeface="Times New Roman" panose="02020603050405020304" pitchFamily="18" charset="0"/>
              </a:rPr>
              <a:t>c </a:t>
            </a:r>
            <a:r>
              <a:rPr lang="en-US" sz="2800" i="1" dirty="0" err="1" smtClean="0">
                <a:solidFill>
                  <a:srgbClr val="002060"/>
                </a:solidFill>
                <a:latin typeface="Times New Roman" panose="02020603050405020304" pitchFamily="18" charset="0"/>
                <a:cs typeface="Times New Roman" panose="02020603050405020304" pitchFamily="18" charset="0"/>
              </a:rPr>
              <a:t>tiểu</a:t>
            </a:r>
            <a:r>
              <a:rPr lang="en-US" sz="2800" i="1" dirty="0" smtClean="0">
                <a:solidFill>
                  <a:srgbClr val="002060"/>
                </a:solidFill>
                <a:latin typeface="Times New Roman" panose="02020603050405020304" pitchFamily="18" charset="0"/>
                <a:cs typeface="Times New Roman" panose="02020603050405020304" pitchFamily="18" charset="0"/>
              </a:rPr>
              <a:t> d</a:t>
            </a:r>
            <a:r>
              <a:rPr lang="vi-VN" sz="2800" i="1" dirty="0" smtClean="0">
                <a:solidFill>
                  <a:srgbClr val="002060"/>
                </a:solidFill>
                <a:latin typeface="Times New Roman" panose="02020603050405020304" pitchFamily="18" charset="0"/>
                <a:cs typeface="Times New Roman" panose="02020603050405020304" pitchFamily="18" charset="0"/>
              </a:rPr>
              <a:t>ươ</a:t>
            </a:r>
            <a:r>
              <a:rPr lang="en-US" sz="2800" i="1" dirty="0">
                <a:solidFill>
                  <a:srgbClr val="002060"/>
                </a:solidFill>
                <a:latin typeface="Times New Roman" panose="02020603050405020304" pitchFamily="18" charset="0"/>
                <a:cs typeface="Times New Roman" panose="02020603050405020304" pitchFamily="18" charset="0"/>
              </a:rPr>
              <a:t>ng </a:t>
            </a:r>
            <a:r>
              <a:rPr lang="en-US" sz="2800" i="1" dirty="0" err="1" smtClean="0">
                <a:solidFill>
                  <a:srgbClr val="002060"/>
                </a:solidFill>
                <a:latin typeface="Times New Roman" panose="02020603050405020304" pitchFamily="18" charset="0"/>
                <a:cs typeface="Times New Roman" panose="02020603050405020304" pitchFamily="18" charset="0"/>
              </a:rPr>
              <a:t>tính</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với</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smtClean="0">
                <a:solidFill>
                  <a:srgbClr val="002060"/>
                </a:solidFill>
                <a:latin typeface="Times New Roman" panose="02020603050405020304" pitchFamily="18" charset="0"/>
                <a:cs typeface="Times New Roman" panose="02020603050405020304" pitchFamily="18" charset="0"/>
              </a:rPr>
              <a:t>heroin)</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4026093"/>
            <a:ext cx="7606464" cy="1419364"/>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err="1" smtClean="0">
                <a:solidFill>
                  <a:srgbClr val="002060"/>
                </a:solidFill>
                <a:latin typeface="Times New Roman" panose="02020603050405020304" pitchFamily="18" charset="0"/>
                <a:cs typeface="Times New Roman" panose="02020603050405020304" pitchFamily="18" charset="0"/>
              </a:rPr>
              <a:t>Tham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viên</a:t>
            </a:r>
            <a:r>
              <a:rPr lang="en-US" sz="2800" dirty="0" smtClean="0">
                <a:solidFill>
                  <a:srgbClr val="002060"/>
                </a:solidFill>
                <a:latin typeface="Times New Roman" panose="02020603050405020304" pitchFamily="18" charset="0"/>
                <a:cs typeface="Times New Roman" panose="02020603050405020304" pitchFamily="18" charset="0"/>
              </a:rPr>
              <a:t> (TVV</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Anh </a:t>
            </a:r>
            <a:r>
              <a:rPr lang="en-US" sz="2800" dirty="0" err="1" smtClean="0">
                <a:solidFill>
                  <a:srgbClr val="002060"/>
                </a:solidFill>
                <a:latin typeface="Times New Roman" panose="02020603050405020304" pitchFamily="18" charset="0"/>
                <a:cs typeface="Times New Roman" panose="02020603050405020304" pitchFamily="18" charset="0"/>
              </a:rPr>
              <a:t>cảm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gặp</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bè</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sử</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dụng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lại</a:t>
            </a:r>
            <a:r>
              <a:rPr lang="en-US" sz="2800" dirty="0">
                <a:solidFill>
                  <a:srgbClr val="002060"/>
                </a:solidFill>
                <a:latin typeface="Times New Roman" panose="02020603050405020304" pitchFamily="18" charset="0"/>
                <a:cs typeface="Times New Roman" panose="02020603050405020304" pitchFamily="18" charset="0"/>
              </a:rPr>
              <a:t> heroin </a:t>
            </a:r>
            <a:r>
              <a:rPr lang="en-US" sz="2800" dirty="0" err="1" smtClean="0">
                <a:solidFill>
                  <a:srgbClr val="002060"/>
                </a:solidFill>
                <a:latin typeface="Times New Roman" panose="02020603050405020304" pitchFamily="18" charset="0"/>
                <a:cs typeface="Times New Roman" panose="02020603050405020304" pitchFamily="18" charset="0"/>
              </a:rPr>
              <a:t>là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phải</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đáng</a:t>
            </a:r>
            <a:r>
              <a:rPr lang="en-US" sz="2800" dirty="0">
                <a:solidFill>
                  <a:srgbClr val="002060"/>
                </a:solidFill>
                <a:latin typeface="Times New Roman" panose="02020603050405020304" pitchFamily="18" charset="0"/>
                <a:cs typeface="Times New Roman" panose="02020603050405020304" pitchFamily="18" charset="0"/>
              </a:rPr>
              <a:t> lo </a:t>
            </a:r>
            <a:r>
              <a:rPr lang="en-US" sz="2800" dirty="0" err="1" smtClean="0">
                <a:solidFill>
                  <a:srgbClr val="002060"/>
                </a:solidFill>
                <a:latin typeface="Times New Roman" panose="02020603050405020304" pitchFamily="18" charset="0"/>
                <a:cs typeface="Times New Roman" panose="02020603050405020304" pitchFamily="18" charset="0"/>
              </a:rPr>
              <a:t>ngại</a:t>
            </a:r>
            <a:r>
              <a:rPr lang="en-US" sz="2800" dirty="0" smtClean="0">
                <a:solidFill>
                  <a:srgbClr val="002060"/>
                </a:solidFill>
                <a:latin typeface="Times New Roman" panose="02020603050405020304" pitchFamily="18" charset="0"/>
                <a:cs typeface="Times New Roman" panose="02020603050405020304" pitchFamily="18" charset="0"/>
              </a:rPr>
              <a:t>.</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8" name="Curved Right Arrow 7"/>
          <p:cNvSpPr/>
          <p:nvPr/>
        </p:nvSpPr>
        <p:spPr>
          <a:xfrm>
            <a:off x="122829" y="2906977"/>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9273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GIẢN – BÀI TẬP </a:t>
            </a:r>
            <a:r>
              <a:rPr lang="en-US" sz="3200" dirty="0" smtClean="0"/>
              <a:t>(9)</a:t>
            </a:r>
            <a:endParaRPr lang="en-US" sz="2000" dirty="0"/>
          </a:p>
        </p:txBody>
      </p:sp>
      <p:sp>
        <p:nvSpPr>
          <p:cNvPr id="4" name="Rounded Rectangle 3"/>
          <p:cNvSpPr/>
          <p:nvPr/>
        </p:nvSpPr>
        <p:spPr>
          <a:xfrm>
            <a:off x="691375" y="2251881"/>
            <a:ext cx="7715646" cy="1407061"/>
          </a:xfrm>
          <a:prstGeom prst="roundRect">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BN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Thời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buổi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này</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ai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chả</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r</a:t>
            </a:r>
            <a:r>
              <a:rPr lang="vi-VN" sz="2800" dirty="0" smtClean="0">
                <a:solidFill>
                  <a:srgbClr val="002060"/>
                </a:solidFill>
                <a:latin typeface="Times New Roman" panose="02020603050405020304" pitchFamily="18" charset="0"/>
                <a:cs typeface="Times New Roman" panose="02020603050405020304" pitchFamily="18" charset="0"/>
              </a:rPr>
              <a:t>ượu</a:t>
            </a:r>
            <a:r>
              <a:rPr lang="en-US" sz="2800" dirty="0" smtClean="0">
                <a:solidFill>
                  <a:srgbClr val="002060"/>
                </a:solidFill>
                <a:latin typeface="Times New Roman" panose="02020603050405020304" pitchFamily="18" charset="0"/>
                <a:cs typeface="Times New Roman" panose="02020603050405020304" pitchFamily="18" charset="0"/>
              </a:rPr>
              <a:t>/</a:t>
            </a:r>
            <a:r>
              <a:rPr lang="en-US" sz="2800" dirty="0" err="1" smtClean="0">
                <a:solidFill>
                  <a:srgbClr val="002060"/>
                </a:solidFill>
                <a:latin typeface="Times New Roman" panose="02020603050405020304" pitchFamily="18" charset="0"/>
                <a:cs typeface="Times New Roman" panose="02020603050405020304" pitchFamily="18" charset="0"/>
              </a:rPr>
              <a:t>bia</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i="1" dirty="0" smtClean="0">
                <a:solidFill>
                  <a:srgbClr val="002060"/>
                </a:solidFill>
                <a:latin typeface="Times New Roman" panose="02020603050405020304" pitchFamily="18" charset="0"/>
                <a:cs typeface="Times New Roman" panose="02020603050405020304" pitchFamily="18" charset="0"/>
              </a:rPr>
              <a:t>(BN </a:t>
            </a:r>
            <a:r>
              <a:rPr lang="en-US" sz="2800" i="1" dirty="0" err="1" smtClean="0">
                <a:solidFill>
                  <a:srgbClr val="002060"/>
                </a:solidFill>
                <a:latin typeface="Times New Roman" panose="02020603050405020304" pitchFamily="18" charset="0"/>
                <a:cs typeface="Times New Roman" panose="02020603050405020304" pitchFamily="18" charset="0"/>
              </a:rPr>
              <a:t>th</a:t>
            </a:r>
            <a:r>
              <a:rPr lang="vi-VN" sz="2800" i="1" dirty="0" smtClean="0">
                <a:solidFill>
                  <a:srgbClr val="002060"/>
                </a:solidFill>
                <a:latin typeface="Times New Roman" panose="02020603050405020304" pitchFamily="18" charset="0"/>
                <a:cs typeface="Times New Roman" panose="02020603050405020304" pitchFamily="18" charset="0"/>
              </a:rPr>
              <a:t>ường</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xuyên</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uống</a:t>
            </a:r>
            <a:r>
              <a:rPr lang="en-US" sz="2800" i="1" dirty="0" smtClean="0">
                <a:solidFill>
                  <a:srgbClr val="002060"/>
                </a:solidFill>
                <a:latin typeface="Times New Roman" panose="02020603050405020304" pitchFamily="18" charset="0"/>
                <a:cs typeface="Times New Roman" panose="02020603050405020304" pitchFamily="18" charset="0"/>
              </a:rPr>
              <a:t> r</a:t>
            </a:r>
            <a:r>
              <a:rPr lang="vi-VN" sz="2800" i="1" dirty="0" smtClean="0">
                <a:solidFill>
                  <a:srgbClr val="002060"/>
                </a:solidFill>
                <a:latin typeface="Times New Roman" panose="02020603050405020304" pitchFamily="18" charset="0"/>
                <a:cs typeface="Times New Roman" panose="02020603050405020304" pitchFamily="18" charset="0"/>
              </a:rPr>
              <a:t>ượu</a:t>
            </a:r>
            <a:r>
              <a:rPr lang="en-US" sz="2800" i="1" dirty="0" smtClean="0">
                <a:solidFill>
                  <a:srgbClr val="002060"/>
                </a:solidFill>
                <a:latin typeface="Times New Roman" panose="02020603050405020304" pitchFamily="18" charset="0"/>
                <a:cs typeface="Times New Roman" panose="02020603050405020304" pitchFamily="18" charset="0"/>
              </a:rPr>
              <a:t>/</a:t>
            </a:r>
            <a:r>
              <a:rPr lang="en-US" sz="2800" i="1" dirty="0" err="1" smtClean="0">
                <a:solidFill>
                  <a:srgbClr val="002060"/>
                </a:solidFill>
                <a:latin typeface="Times New Roman" panose="02020603050405020304" pitchFamily="18" charset="0"/>
                <a:cs typeface="Times New Roman" panose="02020603050405020304" pitchFamily="18" charset="0"/>
              </a:rPr>
              <a:t>bia</a:t>
            </a:r>
            <a:r>
              <a:rPr lang="en-US" sz="2800" i="1" dirty="0" smtClean="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khi</a:t>
            </a:r>
            <a:r>
              <a:rPr lang="en-US" sz="2800" i="1" dirty="0" smtClean="0">
                <a:solidFill>
                  <a:srgbClr val="002060"/>
                </a:solidFill>
                <a:latin typeface="Times New Roman" panose="02020603050405020304" pitchFamily="18" charset="0"/>
                <a:cs typeface="Times New Roman" panose="02020603050405020304" pitchFamily="18" charset="0"/>
              </a:rPr>
              <a:t> </a:t>
            </a:r>
            <a:r>
              <a:rPr lang="vi-VN" sz="2800" i="1" dirty="0" smtClean="0">
                <a:solidFill>
                  <a:srgbClr val="002060"/>
                </a:solidFill>
                <a:latin typeface="Times New Roman" panose="02020603050405020304" pitchFamily="18" charset="0"/>
                <a:cs typeface="Times New Roman" panose="02020603050405020304" pitchFamily="18" charset="0"/>
              </a:rPr>
              <a:t>đ</a:t>
            </a:r>
            <a:r>
              <a:rPr lang="en-US" sz="2800" i="1" dirty="0" err="1" smtClean="0">
                <a:solidFill>
                  <a:srgbClr val="002060"/>
                </a:solidFill>
                <a:latin typeface="Times New Roman" panose="02020603050405020304" pitchFamily="18" charset="0"/>
                <a:cs typeface="Times New Roman" panose="02020603050405020304" pitchFamily="18" charset="0"/>
              </a:rPr>
              <a:t>iều</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err="1" smtClean="0">
                <a:solidFill>
                  <a:srgbClr val="002060"/>
                </a:solidFill>
                <a:latin typeface="Times New Roman" panose="02020603050405020304" pitchFamily="18" charset="0"/>
                <a:cs typeface="Times New Roman" panose="02020603050405020304" pitchFamily="18" charset="0"/>
              </a:rPr>
              <a:t>trị</a:t>
            </a:r>
            <a:r>
              <a:rPr lang="en-US" sz="2800" i="1" dirty="0">
                <a:solidFill>
                  <a:srgbClr val="002060"/>
                </a:solidFill>
                <a:latin typeface="Times New Roman" panose="02020603050405020304" pitchFamily="18" charset="0"/>
                <a:cs typeface="Times New Roman" panose="02020603050405020304" pitchFamily="18" charset="0"/>
              </a:rPr>
              <a:t> </a:t>
            </a:r>
            <a:r>
              <a:rPr lang="en-US" sz="2800" i="1" dirty="0" smtClean="0">
                <a:solidFill>
                  <a:srgbClr val="002060"/>
                </a:solidFill>
                <a:latin typeface="Times New Roman" panose="02020603050405020304" pitchFamily="18" charset="0"/>
                <a:cs typeface="Times New Roman" panose="02020603050405020304" pitchFamily="18" charset="0"/>
              </a:rPr>
              <a:t>methadone)</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705022" y="4026093"/>
            <a:ext cx="7606464" cy="1419364"/>
          </a:xfrm>
          <a:prstGeom prst="roundRect">
            <a:avLst/>
          </a:prstGeom>
          <a:solidFill>
            <a:srgbClr val="D6AD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TVV: Theo </a:t>
            </a:r>
            <a:r>
              <a:rPr lang="en-US" sz="2800" dirty="0" err="1" smtClean="0">
                <a:solidFill>
                  <a:srgbClr val="002060"/>
                </a:solidFill>
                <a:latin typeface="Times New Roman" panose="02020603050405020304" pitchFamily="18" charset="0"/>
                <a:cs typeface="Times New Roman" panose="02020603050405020304" pitchFamily="18" charset="0"/>
              </a:rPr>
              <a:t>anh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là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chuyện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bình</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a:t>
            </a:r>
            <a:r>
              <a:rPr lang="vi-VN" sz="2800" dirty="0" smtClean="0">
                <a:solidFill>
                  <a:srgbClr val="002060"/>
                </a:solidFill>
                <a:latin typeface="Times New Roman" panose="02020603050405020304" pitchFamily="18" charset="0"/>
                <a:cs typeface="Times New Roman" panose="02020603050405020304" pitchFamily="18" charset="0"/>
              </a:rPr>
              <a:t>ường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và</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chuyện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đáng</a:t>
            </a:r>
            <a:r>
              <a:rPr lang="en-US" sz="2800" dirty="0">
                <a:solidFill>
                  <a:srgbClr val="002060"/>
                </a:solidFill>
                <a:latin typeface="Times New Roman" panose="02020603050405020304" pitchFamily="18" charset="0"/>
                <a:cs typeface="Times New Roman" panose="02020603050405020304" pitchFamily="18" charset="0"/>
              </a:rPr>
              <a:t> lo </a:t>
            </a:r>
            <a:r>
              <a:rPr lang="en-US" sz="2800" dirty="0" err="1" smtClean="0">
                <a:solidFill>
                  <a:srgbClr val="002060"/>
                </a:solidFill>
                <a:latin typeface="Times New Roman" panose="02020603050405020304" pitchFamily="18" charset="0"/>
                <a:cs typeface="Times New Roman" panose="02020603050405020304" pitchFamily="18" charset="0"/>
              </a:rPr>
              <a:t>lắng</a:t>
            </a:r>
            <a:r>
              <a:rPr lang="en-US" sz="2800" dirty="0" smtClean="0">
                <a:solidFill>
                  <a:srgbClr val="002060"/>
                </a:solidFill>
                <a:latin typeface="Times New Roman" panose="02020603050405020304" pitchFamily="18" charset="0"/>
                <a:cs typeface="Times New Roman" panose="02020603050405020304" pitchFamily="18" charset="0"/>
              </a:rPr>
              <a:t>.</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8" name="Curved Right Arrow 7"/>
          <p:cNvSpPr/>
          <p:nvPr/>
        </p:nvSpPr>
        <p:spPr>
          <a:xfrm>
            <a:off x="122829" y="2906977"/>
            <a:ext cx="568545" cy="1503931"/>
          </a:xfrm>
          <a:prstGeom prst="curvedRightArrow">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784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PHÓNG ĐẠI </a:t>
            </a:r>
            <a:r>
              <a:rPr lang="en-US" sz="3200" dirty="0" smtClean="0"/>
              <a:t>(10)</a:t>
            </a:r>
            <a:endParaRPr lang="en-US" sz="3200" dirty="0"/>
          </a:p>
        </p:txBody>
      </p:sp>
      <p:sp>
        <p:nvSpPr>
          <p:cNvPr id="3" name="Content Placeholder 2"/>
          <p:cNvSpPr>
            <a:spLocks noGrp="1"/>
          </p:cNvSpPr>
          <p:nvPr>
            <p:ph idx="1"/>
          </p:nvPr>
        </p:nvSpPr>
        <p:spPr/>
        <p:txBody>
          <a:bodyPr/>
          <a:lstStyle/>
          <a:p>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878" t="35660" r="70166" b="32424"/>
          <a:stretch/>
        </p:blipFill>
        <p:spPr>
          <a:xfrm>
            <a:off x="735980" y="2430966"/>
            <a:ext cx="2442117" cy="3575824"/>
          </a:xfrm>
          <a:prstGeom prst="rect">
            <a:avLst/>
          </a:prstGeom>
        </p:spPr>
      </p:pic>
      <p:sp>
        <p:nvSpPr>
          <p:cNvPr id="8" name="Cloud Callout 7"/>
          <p:cNvSpPr/>
          <p:nvPr/>
        </p:nvSpPr>
        <p:spPr>
          <a:xfrm>
            <a:off x="3178097" y="1600200"/>
            <a:ext cx="5595083" cy="3601317"/>
          </a:xfrm>
          <a:prstGeom prst="cloudCallout">
            <a:avLst>
              <a:gd name="adj1" fmla="val -66955"/>
              <a:gd name="adj2" fmla="val 2158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srgbClr val="7030A0"/>
                </a:solidFill>
                <a:latin typeface="Times New Roman" panose="02020603050405020304" pitchFamily="18" charset="0"/>
                <a:cs typeface="Times New Roman" panose="02020603050405020304" pitchFamily="18" charset="0"/>
              </a:rPr>
              <a:t>Phản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hồi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phóng</a:t>
            </a:r>
            <a:r>
              <a:rPr lang="en-US" sz="2800" dirty="0" smtClean="0">
                <a:solidFill>
                  <a:srgbClr val="7030A0"/>
                </a:solidFill>
                <a:latin typeface="Times New Roman" panose="02020603050405020304" pitchFamily="18" charset="0"/>
                <a:cs typeface="Times New Roman" panose="02020603050405020304" pitchFamily="18" charset="0"/>
              </a:rPr>
              <a:t> </a:t>
            </a:r>
            <a:r>
              <a:rPr lang="vi-VN" sz="2800" dirty="0" smtClean="0">
                <a:solidFill>
                  <a:srgbClr val="7030A0"/>
                </a:solidFill>
                <a:latin typeface="Times New Roman" panose="02020603050405020304" pitchFamily="18" charset="0"/>
                <a:cs typeface="Times New Roman" panose="02020603050405020304" pitchFamily="18" charset="0"/>
              </a:rPr>
              <a:t>đại</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là</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xác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nhận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lại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suy</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nghĩ</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hoặc</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cảm</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xúc</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của</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thân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chủ</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nh</a:t>
            </a:r>
            <a:r>
              <a:rPr lang="vi-VN" sz="2800" dirty="0" smtClean="0">
                <a:solidFill>
                  <a:srgbClr val="7030A0"/>
                </a:solidFill>
                <a:latin typeface="Times New Roman" panose="02020603050405020304" pitchFamily="18" charset="0"/>
                <a:cs typeface="Times New Roman" panose="02020603050405020304" pitchFamily="18" charset="0"/>
              </a:rPr>
              <a:t>ư</a:t>
            </a:r>
            <a:r>
              <a:rPr lang="en-US" sz="2800" dirty="0">
                <a:solidFill>
                  <a:srgbClr val="7030A0"/>
                </a:solidFill>
                <a:latin typeface="Times New Roman" panose="02020603050405020304" pitchFamily="18" charset="0"/>
                <a:cs typeface="Times New Roman" panose="02020603050405020304" pitchFamily="18" charset="0"/>
              </a:rPr>
              <a:t>ng </a:t>
            </a:r>
            <a:r>
              <a:rPr lang="en-US" sz="2800" dirty="0" err="1" smtClean="0">
                <a:solidFill>
                  <a:srgbClr val="7030A0"/>
                </a:solidFill>
                <a:latin typeface="Times New Roman" panose="02020603050405020304" pitchFamily="18" charset="0"/>
                <a:cs typeface="Times New Roman" panose="02020603050405020304" pitchFamily="18" charset="0"/>
              </a:rPr>
              <a:t>dùng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từ</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ngữ</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làm</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quá</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vấn</a:t>
            </a:r>
            <a:r>
              <a:rPr lang="en-US" sz="2800" dirty="0" smtClean="0">
                <a:solidFill>
                  <a:srgbClr val="7030A0"/>
                </a:solidFill>
                <a:latin typeface="Times New Roman" panose="02020603050405020304" pitchFamily="18" charset="0"/>
                <a:cs typeface="Times New Roman" panose="02020603050405020304" pitchFamily="18" charset="0"/>
              </a:rPr>
              <a:t> </a:t>
            </a:r>
            <a:r>
              <a:rPr lang="vi-VN" sz="2800" dirty="0" smtClean="0">
                <a:solidFill>
                  <a:srgbClr val="7030A0"/>
                </a:solidFill>
                <a:latin typeface="Times New Roman" panose="02020603050405020304" pitchFamily="18" charset="0"/>
                <a:cs typeface="Times New Roman" panose="02020603050405020304" pitchFamily="18" charset="0"/>
              </a:rPr>
              <a:t>đề</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của</a:t>
            </a:r>
            <a:r>
              <a:rPr lang="en-US" sz="2800" dirty="0" smtClean="0">
                <a:solidFill>
                  <a:srgbClr val="7030A0"/>
                </a:solidFill>
                <a:latin typeface="Times New Roman" panose="02020603050405020304" pitchFamily="18" charset="0"/>
                <a:cs typeface="Times New Roman" panose="02020603050405020304" pitchFamily="18" charset="0"/>
              </a:rPr>
              <a:t> h</a:t>
            </a:r>
            <a:r>
              <a:rPr lang="vi-VN" sz="2800" dirty="0" smtClean="0">
                <a:solidFill>
                  <a:srgbClr val="7030A0"/>
                </a:solidFill>
                <a:latin typeface="Times New Roman" panose="02020603050405020304" pitchFamily="18" charset="0"/>
                <a:cs typeface="Times New Roman" panose="02020603050405020304" pitchFamily="18" charset="0"/>
              </a:rPr>
              <a:t>ơ</a:t>
            </a:r>
            <a:r>
              <a:rPr lang="en-US" sz="2800" dirty="0">
                <a:solidFill>
                  <a:srgbClr val="7030A0"/>
                </a:solidFill>
                <a:latin typeface="Times New Roman" panose="02020603050405020304" pitchFamily="18" charset="0"/>
                <a:cs typeface="Times New Roman" panose="02020603050405020304" pitchFamily="18" charset="0"/>
              </a:rPr>
              <a:t>n </a:t>
            </a:r>
            <a:r>
              <a:rPr lang="en-US" sz="2800" dirty="0" err="1" smtClean="0">
                <a:solidFill>
                  <a:srgbClr val="7030A0"/>
                </a:solidFill>
                <a:latin typeface="Times New Roman" panose="02020603050405020304" pitchFamily="18" charset="0"/>
                <a:cs typeface="Times New Roman" panose="02020603050405020304" pitchFamily="18" charset="0"/>
              </a:rPr>
              <a:t>mức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thực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tế</a:t>
            </a:r>
            <a:r>
              <a:rPr lang="en-US" sz="2800" dirty="0" smtClean="0">
                <a:solidFill>
                  <a:srgbClr val="7030A0"/>
                </a:solidFill>
                <a:latin typeface="Times New Roman" panose="02020603050405020304" pitchFamily="18" charset="0"/>
                <a:cs typeface="Times New Roman" panose="02020603050405020304" pitchFamily="18" charset="0"/>
              </a:rPr>
              <a:t>.</a:t>
            </a:r>
            <a:endParaRPr lang="en-US"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71997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PHÓNG ĐẠI </a:t>
            </a:r>
            <a:r>
              <a:rPr lang="en-US" sz="3200" dirty="0" smtClean="0"/>
              <a:t>(11)</a:t>
            </a:r>
            <a:endParaRPr lang="en-US" sz="3200" dirty="0"/>
          </a:p>
        </p:txBody>
      </p:sp>
      <p:sp>
        <p:nvSpPr>
          <p:cNvPr id="4" name="Rectangle 3"/>
          <p:cNvSpPr/>
          <p:nvPr/>
        </p:nvSpPr>
        <p:spPr>
          <a:xfrm>
            <a:off x="1692322" y="1869743"/>
            <a:ext cx="6550926" cy="185609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BN: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muốn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xin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bác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giảm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liều</a:t>
            </a:r>
            <a:r>
              <a:rPr lang="en-US" sz="2800" dirty="0">
                <a:solidFill>
                  <a:schemeClr val="tx1"/>
                </a:solidFill>
                <a:latin typeface="Times New Roman" panose="02020603050405020304" pitchFamily="18" charset="0"/>
                <a:cs typeface="Times New Roman" panose="02020603050405020304" pitchFamily="18" charset="0"/>
              </a:rPr>
              <a:t> methadone </a:t>
            </a:r>
            <a:r>
              <a:rPr lang="en-US" sz="2800" dirty="0" err="1" smtClean="0">
                <a:solidFill>
                  <a:schemeClr val="tx1"/>
                </a:solidFill>
                <a:latin typeface="Times New Roman" panose="02020603050405020304" pitchFamily="18" charset="0"/>
                <a:cs typeface="Times New Roman" panose="02020603050405020304" pitchFamily="18" charset="0"/>
              </a:rPr>
              <a:t>chứ</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thấy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mình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cũng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khỏe</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nhiều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rồi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i="1" dirty="0">
                <a:solidFill>
                  <a:schemeClr val="tx1"/>
                </a:solidFill>
                <a:latin typeface="Times New Roman" panose="02020603050405020304" pitchFamily="18" charset="0"/>
                <a:cs typeface="Times New Roman" panose="02020603050405020304" pitchFamily="18" charset="0"/>
              </a:rPr>
              <a:t>BN </a:t>
            </a:r>
            <a:r>
              <a:rPr lang="en-US" sz="2800" i="1" dirty="0" err="1" smtClean="0">
                <a:solidFill>
                  <a:schemeClr val="tx1"/>
                </a:solidFill>
                <a:latin typeface="Times New Roman" panose="02020603050405020304" pitchFamily="18" charset="0"/>
                <a:cs typeface="Times New Roman" panose="02020603050405020304" pitchFamily="18" charset="0"/>
              </a:rPr>
              <a:t>muốn</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xin</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giảm</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liều</a:t>
            </a:r>
            <a:r>
              <a:rPr lang="en-US" sz="2800" i="1" dirty="0" smtClean="0">
                <a:solidFill>
                  <a:schemeClr val="tx1"/>
                </a:solidFill>
                <a:latin typeface="Times New Roman" panose="02020603050405020304" pitchFamily="18" charset="0"/>
                <a:cs typeface="Times New Roman" panose="02020603050405020304" pitchFamily="18" charset="0"/>
              </a:rPr>
              <a:t> </a:t>
            </a:r>
            <a:r>
              <a:rPr lang="vi-VN" sz="2800" i="1" dirty="0">
                <a:solidFill>
                  <a:schemeClr val="tx1"/>
                </a:solidFill>
                <a:latin typeface="Times New Roman" panose="02020603050405020304" pitchFamily="18" charset="0"/>
                <a:cs typeface="Times New Roman" panose="02020603050405020304" pitchFamily="18" charset="0"/>
              </a:rPr>
              <a:t>để</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ra</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khỏi</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ch</a:t>
            </a:r>
            <a:r>
              <a:rPr lang="vi-VN" sz="2800" i="1" dirty="0" smtClean="0">
                <a:solidFill>
                  <a:schemeClr val="tx1"/>
                </a:solidFill>
                <a:latin typeface="Times New Roman" panose="02020603050405020304" pitchFamily="18" charset="0"/>
                <a:cs typeface="Times New Roman" panose="02020603050405020304" pitchFamily="18" charset="0"/>
              </a:rPr>
              <a:t>ươ</a:t>
            </a:r>
            <a:r>
              <a:rPr lang="en-US" sz="2800" i="1" dirty="0">
                <a:solidFill>
                  <a:schemeClr val="tx1"/>
                </a:solidFill>
                <a:latin typeface="Times New Roman" panose="02020603050405020304" pitchFamily="18" charset="0"/>
                <a:cs typeface="Times New Roman" panose="02020603050405020304" pitchFamily="18" charset="0"/>
              </a:rPr>
              <a:t>ng </a:t>
            </a:r>
            <a:r>
              <a:rPr lang="en-US" sz="2800" i="1" dirty="0" err="1" smtClean="0">
                <a:solidFill>
                  <a:schemeClr val="tx1"/>
                </a:solidFill>
                <a:latin typeface="Times New Roman" panose="02020603050405020304" pitchFamily="18" charset="0"/>
                <a:cs typeface="Times New Roman" panose="02020603050405020304" pitchFamily="18" charset="0"/>
              </a:rPr>
              <a:t>trình</a:t>
            </a:r>
            <a:r>
              <a:rPr lang="en-US" sz="2800" i="1"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9" name="Rectangle 8"/>
          <p:cNvSpPr/>
          <p:nvPr/>
        </p:nvSpPr>
        <p:spPr>
          <a:xfrm>
            <a:off x="1692322" y="4260376"/>
            <a:ext cx="6550926" cy="185609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TVV: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mình</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còn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lệ</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thuộc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túy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nên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muốn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tiếp</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tục</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iều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trị</a:t>
            </a:r>
            <a:r>
              <a:rPr lang="en-US" sz="2800" dirty="0" smtClean="0">
                <a:solidFill>
                  <a:schemeClr val="tx1"/>
                </a:solidFill>
                <a:latin typeface="Times New Roman" panose="02020603050405020304" pitchFamily="18" charset="0"/>
                <a:cs typeface="Times New Roman" panose="02020603050405020304" pitchFamily="18" charset="0"/>
              </a:rPr>
              <a:t> methadone.</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5" name="Curved Right Arrow 4"/>
          <p:cNvSpPr/>
          <p:nvPr/>
        </p:nvSpPr>
        <p:spPr>
          <a:xfrm>
            <a:off x="327547" y="2797791"/>
            <a:ext cx="1173707" cy="2390633"/>
          </a:xfrm>
          <a:prstGeom prst="curvedRightArrow">
            <a:avLst/>
          </a:prstGeom>
          <a:solidFill>
            <a:srgbClr val="00206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53321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PHÓNG ĐẠI </a:t>
            </a:r>
            <a:r>
              <a:rPr lang="en-US" sz="3200" dirty="0" smtClean="0"/>
              <a:t>(12)</a:t>
            </a:r>
            <a:endParaRPr lang="en-US" sz="3200" dirty="0"/>
          </a:p>
        </p:txBody>
      </p:sp>
      <p:sp>
        <p:nvSpPr>
          <p:cNvPr id="4" name="Rectangle 3"/>
          <p:cNvSpPr/>
          <p:nvPr/>
        </p:nvSpPr>
        <p:spPr>
          <a:xfrm>
            <a:off x="1692322" y="1869743"/>
            <a:ext cx="6550926" cy="185609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BN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a:solidFill>
                  <a:schemeClr val="tx1"/>
                </a:solidFill>
                <a:latin typeface="Times New Roman" panose="02020603050405020304" pitchFamily="18" charset="0"/>
                <a:cs typeface="Times New Roman" panose="02020603050405020304" pitchFamily="18" charset="0"/>
              </a:rPr>
              <a:t>Chị</a:t>
            </a:r>
            <a:r>
              <a:rPr lang="en-US" sz="2800" dirty="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err="1" smtClean="0">
                <a:solidFill>
                  <a:schemeClr val="tx1"/>
                </a:solidFill>
                <a:latin typeface="Times New Roman" panose="02020603050405020304" pitchFamily="18" charset="0"/>
                <a:cs typeface="Times New Roman" panose="02020603050405020304" pitchFamily="18" charset="0"/>
              </a:rPr>
              <a:t>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nếu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vô</a:t>
            </a:r>
            <a:r>
              <a:rPr lang="en-US" sz="2800" dirty="0" smtClean="0">
                <a:solidFill>
                  <a:schemeClr val="tx1"/>
                </a:solidFill>
                <a:latin typeface="Times New Roman" panose="02020603050405020304" pitchFamily="18" charset="0"/>
                <a:cs typeface="Times New Roman" panose="02020603050405020304" pitchFamily="18" charset="0"/>
              </a:rPr>
              <a:t> t</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vấn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thế</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này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hoài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sao</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có</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thể</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xin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được</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i="1" dirty="0">
                <a:solidFill>
                  <a:schemeClr val="tx1"/>
                </a:solidFill>
                <a:latin typeface="Times New Roman" panose="02020603050405020304" pitchFamily="18" charset="0"/>
                <a:cs typeface="Times New Roman" panose="02020603050405020304" pitchFamily="18" charset="0"/>
              </a:rPr>
              <a:t>BN </a:t>
            </a:r>
            <a:r>
              <a:rPr lang="en-US" sz="2800" i="1" dirty="0" err="1" smtClean="0">
                <a:solidFill>
                  <a:schemeClr val="tx1"/>
                </a:solidFill>
                <a:latin typeface="Times New Roman" panose="02020603050405020304" pitchFamily="18" charset="0"/>
                <a:cs typeface="Times New Roman" panose="02020603050405020304" pitchFamily="18" charset="0"/>
              </a:rPr>
              <a:t>không</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muốn</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vào</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phòng</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tham</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vấn</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theo</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lịch</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a:solidFill>
                  <a:schemeClr val="tx1"/>
                </a:solidFill>
                <a:latin typeface="Times New Roman" panose="02020603050405020304" pitchFamily="18" charset="0"/>
                <a:cs typeface="Times New Roman" panose="02020603050405020304" pitchFamily="18" charset="0"/>
              </a:rPr>
              <a:t>hẹn</a:t>
            </a:r>
            <a:r>
              <a:rPr lang="en-US" sz="2800" i="1" dirty="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9" name="Rectangle 8"/>
          <p:cNvSpPr/>
          <p:nvPr/>
        </p:nvSpPr>
        <p:spPr>
          <a:xfrm>
            <a:off x="1692322" y="4260376"/>
            <a:ext cx="6550926" cy="1856096"/>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TVV</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smtClean="0">
                <a:solidFill>
                  <a:schemeClr val="tx1"/>
                </a:solidFill>
                <a:latin typeface="Times New Roman" panose="02020603050405020304" pitchFamily="18" charset="0"/>
                <a:cs typeface="Times New Roman" panose="02020603050405020304" pitchFamily="18" charset="0"/>
              </a:rPr>
              <a:t>À,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cảm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thấy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rất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khó</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chịu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vào</a:t>
            </a:r>
            <a:r>
              <a:rPr lang="en-US" sz="2800" dirty="0" smtClean="0">
                <a:solidFill>
                  <a:schemeClr val="tx1"/>
                </a:solidFill>
                <a:latin typeface="Times New Roman" panose="02020603050405020304" pitchFamily="18" charset="0"/>
                <a:cs typeface="Times New Roman" panose="02020603050405020304" pitchFamily="18" charset="0"/>
              </a:rPr>
              <a:t> t</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vấn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iều</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đó</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khiến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cho</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thể</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xin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được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5" name="Curved Right Arrow 4"/>
          <p:cNvSpPr/>
          <p:nvPr/>
        </p:nvSpPr>
        <p:spPr>
          <a:xfrm>
            <a:off x="327547" y="2797791"/>
            <a:ext cx="1173707" cy="2390633"/>
          </a:xfrm>
          <a:prstGeom prst="curvedRightArrow">
            <a:avLst/>
          </a:prstGeom>
          <a:solidFill>
            <a:srgbClr val="00206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40429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HAI </a:t>
            </a:r>
            <a:r>
              <a:rPr lang="en-US" sz="3200" dirty="0" smtClean="0"/>
              <a:t>CHIỀU (13)</a:t>
            </a:r>
            <a:endParaRPr lang="en-US" sz="3200" dirty="0"/>
          </a:p>
        </p:txBody>
      </p:sp>
      <p:sp>
        <p:nvSpPr>
          <p:cNvPr id="3" name="Content Placeholder 2"/>
          <p:cNvSpPr>
            <a:spLocks noGrp="1"/>
          </p:cNvSpPr>
          <p:nvPr>
            <p:ph idx="1"/>
          </p:nvPr>
        </p:nvSpPr>
        <p:spPr/>
        <p:txBody>
          <a:bodyPr/>
          <a:lstStyle/>
          <a:p>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878" t="35660" r="70166" b="32424"/>
          <a:stretch/>
        </p:blipFill>
        <p:spPr>
          <a:xfrm>
            <a:off x="231004" y="2430966"/>
            <a:ext cx="2442117" cy="3575824"/>
          </a:xfrm>
          <a:prstGeom prst="rect">
            <a:avLst/>
          </a:prstGeom>
        </p:spPr>
      </p:pic>
      <p:sp>
        <p:nvSpPr>
          <p:cNvPr id="8" name="Cloud Callout 7"/>
          <p:cNvSpPr/>
          <p:nvPr/>
        </p:nvSpPr>
        <p:spPr>
          <a:xfrm>
            <a:off x="2333767" y="1600200"/>
            <a:ext cx="6810233" cy="4964373"/>
          </a:xfrm>
          <a:prstGeom prst="cloudCallout">
            <a:avLst>
              <a:gd name="adj1" fmla="val -64350"/>
              <a:gd name="adj2" fmla="val 96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err="1">
                <a:solidFill>
                  <a:srgbClr val="7030A0"/>
                </a:solidFill>
                <a:latin typeface="Times New Roman" panose="02020603050405020304" pitchFamily="18" charset="0"/>
                <a:cs typeface="Times New Roman" panose="02020603050405020304" pitchFamily="18" charset="0"/>
              </a:rPr>
              <a:t>Phản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hồi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hai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chiều</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là</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tạo</a:t>
            </a:r>
            <a:r>
              <a:rPr lang="en-US" sz="2800" dirty="0" smtClean="0">
                <a:solidFill>
                  <a:srgbClr val="7030A0"/>
                </a:solidFill>
                <a:latin typeface="Times New Roman" panose="02020603050405020304" pitchFamily="18" charset="0"/>
                <a:cs typeface="Times New Roman" panose="02020603050405020304" pitchFamily="18" charset="0"/>
              </a:rPr>
              <a:t> c</a:t>
            </a:r>
            <a:r>
              <a:rPr lang="vi-VN" sz="2800" dirty="0" smtClean="0">
                <a:solidFill>
                  <a:srgbClr val="7030A0"/>
                </a:solidFill>
                <a:latin typeface="Times New Roman" panose="02020603050405020304" pitchFamily="18" charset="0"/>
                <a:cs typeface="Times New Roman" panose="02020603050405020304" pitchFamily="18" charset="0"/>
              </a:rPr>
              <a:t>ơ</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hội</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cho</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a:solidFill>
                  <a:srgbClr val="7030A0"/>
                </a:solidFill>
                <a:latin typeface="Times New Roman" panose="02020603050405020304" pitchFamily="18" charset="0"/>
                <a:cs typeface="Times New Roman" panose="02020603050405020304" pitchFamily="18" charset="0"/>
              </a:rPr>
              <a:t>TC </a:t>
            </a:r>
            <a:r>
              <a:rPr lang="en-US" sz="2800" dirty="0" err="1" smtClean="0">
                <a:solidFill>
                  <a:srgbClr val="7030A0"/>
                </a:solidFill>
                <a:latin typeface="Times New Roman" panose="02020603050405020304" pitchFamily="18" charset="0"/>
                <a:cs typeface="Times New Roman" panose="02020603050405020304" pitchFamily="18" charset="0"/>
              </a:rPr>
              <a:t>thấy</a:t>
            </a:r>
            <a:r>
              <a:rPr lang="en-US" sz="2800" dirty="0" smtClean="0">
                <a:solidFill>
                  <a:srgbClr val="7030A0"/>
                </a:solidFill>
                <a:latin typeface="Times New Roman" panose="02020603050405020304" pitchFamily="18" charset="0"/>
                <a:cs typeface="Times New Roman" panose="02020603050405020304" pitchFamily="18" charset="0"/>
              </a:rPr>
              <a:t> </a:t>
            </a:r>
            <a:r>
              <a:rPr lang="vi-VN" sz="2800" dirty="0" smtClean="0">
                <a:solidFill>
                  <a:srgbClr val="7030A0"/>
                </a:solidFill>
                <a:latin typeface="Times New Roman" panose="02020603050405020304" pitchFamily="18" charset="0"/>
                <a:cs typeface="Times New Roman" panose="02020603050405020304" pitchFamily="18" charset="0"/>
              </a:rPr>
              <a:t>được</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sự</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mâu</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thuẫn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trong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chính</a:t>
            </a:r>
            <a:r>
              <a:rPr lang="en-US" sz="2800" dirty="0" smtClean="0">
                <a:solidFill>
                  <a:srgbClr val="7030A0"/>
                </a:solidFill>
                <a:latin typeface="Times New Roman" panose="02020603050405020304" pitchFamily="18" charset="0"/>
                <a:cs typeface="Times New Roman" panose="02020603050405020304" pitchFamily="18" charset="0"/>
              </a:rPr>
              <a:t> con ng</a:t>
            </a:r>
            <a:r>
              <a:rPr lang="vi-VN" sz="2800" dirty="0" smtClean="0">
                <a:solidFill>
                  <a:srgbClr val="7030A0"/>
                </a:solidFill>
                <a:latin typeface="Times New Roman" panose="02020603050405020304" pitchFamily="18" charset="0"/>
                <a:cs typeface="Times New Roman" panose="02020603050405020304" pitchFamily="18" charset="0"/>
              </a:rPr>
              <a:t>ười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họ</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Sự</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a:solidFill>
                  <a:srgbClr val="7030A0"/>
                </a:solidFill>
                <a:latin typeface="Times New Roman" panose="02020603050405020304" pitchFamily="18" charset="0"/>
                <a:cs typeface="Times New Roman" panose="02020603050405020304" pitchFamily="18" charset="0"/>
              </a:rPr>
              <a:t>mâu</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thuẫn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smtClean="0">
                <a:solidFill>
                  <a:srgbClr val="7030A0"/>
                </a:solidFill>
                <a:latin typeface="Times New Roman" panose="02020603050405020304" pitchFamily="18" charset="0"/>
                <a:cs typeface="Times New Roman" panose="02020603050405020304" pitchFamily="18" charset="0"/>
              </a:rPr>
              <a:t>giữa </a:t>
            </a:r>
            <a:r>
              <a:rPr lang="en-US" sz="2800" dirty="0" err="1" smtClean="0">
                <a:solidFill>
                  <a:srgbClr val="7030A0"/>
                </a:solidFill>
                <a:latin typeface="Times New Roman" panose="02020603050405020304" pitchFamily="18" charset="0"/>
                <a:cs typeface="Times New Roman" panose="02020603050405020304" pitchFamily="18" charset="0"/>
              </a:rPr>
              <a:t>mong</a:t>
            </a:r>
            <a:r>
              <a:rPr lang="en-US" sz="2800" dirty="0" smtClean="0">
                <a:solidFill>
                  <a:srgbClr val="7030A0"/>
                </a:solidFill>
                <a:latin typeface="Times New Roman" panose="02020603050405020304" pitchFamily="18" charset="0"/>
                <a:cs typeface="Times New Roman" panose="02020603050405020304" pitchFamily="18" charset="0"/>
              </a:rPr>
              <a:t> </a:t>
            </a:r>
            <a:r>
              <a:rPr lang="vi-VN" sz="2800" dirty="0" smtClean="0">
                <a:solidFill>
                  <a:srgbClr val="7030A0"/>
                </a:solidFill>
                <a:latin typeface="Times New Roman" panose="02020603050405020304" pitchFamily="18" charset="0"/>
                <a:cs typeface="Times New Roman" panose="02020603050405020304" pitchFamily="18" charset="0"/>
              </a:rPr>
              <a:t>đợi</a:t>
            </a:r>
            <a:r>
              <a:rPr lang="en-US" sz="2800" dirty="0" smtClean="0">
                <a:solidFill>
                  <a:srgbClr val="7030A0"/>
                </a:solidFill>
                <a:latin typeface="Times New Roman" panose="02020603050405020304" pitchFamily="18" charset="0"/>
                <a:cs typeface="Times New Roman" panose="02020603050405020304" pitchFamily="18" charset="0"/>
              </a:rPr>
              <a:t> t</a:t>
            </a:r>
            <a:r>
              <a:rPr lang="vi-VN" sz="2800" dirty="0" smtClean="0">
                <a:solidFill>
                  <a:srgbClr val="7030A0"/>
                </a:solidFill>
                <a:latin typeface="Times New Roman" panose="02020603050405020304" pitchFamily="18" charset="0"/>
                <a:cs typeface="Times New Roman" panose="02020603050405020304" pitchFamily="18" charset="0"/>
              </a:rPr>
              <a:t>ươ</a:t>
            </a:r>
            <a:r>
              <a:rPr lang="en-US" sz="2800" dirty="0">
                <a:solidFill>
                  <a:srgbClr val="7030A0"/>
                </a:solidFill>
                <a:latin typeface="Times New Roman" panose="02020603050405020304" pitchFamily="18" charset="0"/>
                <a:cs typeface="Times New Roman" panose="02020603050405020304" pitchFamily="18" charset="0"/>
              </a:rPr>
              <a:t>ng </a:t>
            </a:r>
            <a:r>
              <a:rPr lang="en-US" sz="2800" dirty="0" err="1" smtClean="0">
                <a:solidFill>
                  <a:srgbClr val="7030A0"/>
                </a:solidFill>
                <a:latin typeface="Times New Roman" panose="02020603050405020304" pitchFamily="18" charset="0"/>
                <a:cs typeface="Times New Roman" panose="02020603050405020304" pitchFamily="18" charset="0"/>
              </a:rPr>
              <a:t>lai</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và</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hành</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a:solidFill>
                  <a:srgbClr val="7030A0"/>
                </a:solidFill>
                <a:latin typeface="Times New Roman" panose="02020603050405020304" pitchFamily="18" charset="0"/>
                <a:cs typeface="Times New Roman" panose="02020603050405020304" pitchFamily="18" charset="0"/>
              </a:rPr>
              <a:t>vi </a:t>
            </a:r>
            <a:r>
              <a:rPr lang="en-US" sz="2800" dirty="0" err="1" smtClean="0">
                <a:solidFill>
                  <a:srgbClr val="7030A0"/>
                </a:solidFill>
                <a:latin typeface="Times New Roman" panose="02020603050405020304" pitchFamily="18" charset="0"/>
                <a:cs typeface="Times New Roman" panose="02020603050405020304" pitchFamily="18" charset="0"/>
              </a:rPr>
              <a:t>hiện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tại</a:t>
            </a:r>
            <a:r>
              <a:rPr lang="en-US" sz="2800" dirty="0">
                <a:solidFill>
                  <a:srgbClr val="7030A0"/>
                </a:solidFill>
                <a:latin typeface="Times New Roman" panose="02020603050405020304" pitchFamily="18" charset="0"/>
                <a:cs typeface="Times New Roman" panose="02020603050405020304" pitchFamily="18" charset="0"/>
              </a:rPr>
              <a:t>, giữa </a:t>
            </a:r>
            <a:r>
              <a:rPr lang="en-US" sz="2800" dirty="0" err="1" smtClean="0">
                <a:solidFill>
                  <a:srgbClr val="7030A0"/>
                </a:solidFill>
                <a:latin typeface="Times New Roman" panose="02020603050405020304" pitchFamily="18" charset="0"/>
                <a:cs typeface="Times New Roman" panose="02020603050405020304" pitchFamily="18" charset="0"/>
              </a:rPr>
              <a:t>sự</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trái</a:t>
            </a:r>
            <a:r>
              <a:rPr lang="en-US" sz="2800" dirty="0" smtClean="0">
                <a:solidFill>
                  <a:srgbClr val="7030A0"/>
                </a:solidFill>
                <a:latin typeface="Times New Roman" panose="02020603050405020304" pitchFamily="18" charset="0"/>
                <a:cs typeface="Times New Roman" panose="02020603050405020304" pitchFamily="18" charset="0"/>
              </a:rPr>
              <a:t> ng</a:t>
            </a:r>
            <a:r>
              <a:rPr lang="vi-VN" sz="2800" dirty="0" smtClean="0">
                <a:solidFill>
                  <a:srgbClr val="7030A0"/>
                </a:solidFill>
                <a:latin typeface="Times New Roman" panose="02020603050405020304" pitchFamily="18" charset="0"/>
                <a:cs typeface="Times New Roman" panose="02020603050405020304" pitchFamily="18" charset="0"/>
              </a:rPr>
              <a:t>ược</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nhau</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trong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cùng</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một</a:t>
            </a:r>
            <a:r>
              <a:rPr lang="en-US" sz="2800" dirty="0" smtClean="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nhận</a:t>
            </a:r>
            <a:r>
              <a:rPr lang="en-US" sz="2800" dirty="0">
                <a:solidFill>
                  <a:srgbClr val="7030A0"/>
                </a:solidFill>
                <a:latin typeface="Times New Roman" panose="02020603050405020304" pitchFamily="18" charset="0"/>
                <a:cs typeface="Times New Roman" panose="02020603050405020304" pitchFamily="18" charset="0"/>
              </a:rPr>
              <a:t> </a:t>
            </a:r>
            <a:r>
              <a:rPr lang="en-US" sz="2800" dirty="0" err="1" smtClean="0">
                <a:solidFill>
                  <a:srgbClr val="7030A0"/>
                </a:solidFill>
                <a:latin typeface="Times New Roman" panose="02020603050405020304" pitchFamily="18" charset="0"/>
                <a:cs typeface="Times New Roman" panose="02020603050405020304" pitchFamily="18" charset="0"/>
              </a:rPr>
              <a:t>thức</a:t>
            </a:r>
            <a:r>
              <a:rPr lang="en-US" sz="2800" dirty="0" smtClean="0">
                <a:solidFill>
                  <a:srgbClr val="7030A0"/>
                </a:solidFill>
                <a:latin typeface="Times New Roman" panose="02020603050405020304" pitchFamily="18" charset="0"/>
                <a:cs typeface="Times New Roman" panose="02020603050405020304" pitchFamily="18" charset="0"/>
              </a:rPr>
              <a:t> hay </a:t>
            </a:r>
            <a:r>
              <a:rPr lang="en-US" sz="2800" dirty="0" err="1" smtClean="0">
                <a:solidFill>
                  <a:srgbClr val="7030A0"/>
                </a:solidFill>
                <a:latin typeface="Times New Roman" panose="02020603050405020304" pitchFamily="18" charset="0"/>
                <a:cs typeface="Times New Roman" panose="02020603050405020304" pitchFamily="18" charset="0"/>
              </a:rPr>
              <a:t>hành</a:t>
            </a:r>
            <a:r>
              <a:rPr lang="en-US" sz="2800" dirty="0">
                <a:solidFill>
                  <a:srgbClr val="7030A0"/>
                </a:solidFill>
                <a:latin typeface="Times New Roman" panose="02020603050405020304" pitchFamily="18" charset="0"/>
                <a:cs typeface="Times New Roman" panose="02020603050405020304" pitchFamily="18" charset="0"/>
              </a:rPr>
              <a:t> vi </a:t>
            </a:r>
            <a:r>
              <a:rPr lang="en-US" sz="2800" dirty="0" err="1" smtClean="0">
                <a:solidFill>
                  <a:srgbClr val="7030A0"/>
                </a:solidFill>
                <a:latin typeface="Times New Roman" panose="02020603050405020304" pitchFamily="18" charset="0"/>
                <a:cs typeface="Times New Roman" panose="02020603050405020304" pitchFamily="18" charset="0"/>
              </a:rPr>
              <a:t>nào</a:t>
            </a:r>
            <a:r>
              <a:rPr lang="en-US" sz="2800" dirty="0" smtClean="0">
                <a:solidFill>
                  <a:srgbClr val="7030A0"/>
                </a:solidFill>
                <a:latin typeface="Times New Roman" panose="02020603050405020304" pitchFamily="18" charset="0"/>
                <a:cs typeface="Times New Roman" panose="02020603050405020304" pitchFamily="18" charset="0"/>
              </a:rPr>
              <a:t> </a:t>
            </a:r>
            <a:r>
              <a:rPr lang="vi-VN" sz="2800" dirty="0" smtClean="0">
                <a:solidFill>
                  <a:srgbClr val="7030A0"/>
                </a:solidFill>
                <a:latin typeface="Times New Roman" panose="02020603050405020304" pitchFamily="18" charset="0"/>
                <a:cs typeface="Times New Roman" panose="02020603050405020304" pitchFamily="18" charset="0"/>
              </a:rPr>
              <a:t>đó</a:t>
            </a:r>
            <a:r>
              <a:rPr lang="en-US" sz="2800" dirty="0" smtClean="0">
                <a:solidFill>
                  <a:srgbClr val="7030A0"/>
                </a:solidFill>
                <a:latin typeface="Times New Roman" panose="02020603050405020304" pitchFamily="18" charset="0"/>
                <a:cs typeface="Times New Roman" panose="02020603050405020304" pitchFamily="18" charset="0"/>
              </a:rPr>
              <a:t>.</a:t>
            </a:r>
            <a:endParaRPr lang="en-US" sz="28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45328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GĐ </a:t>
            </a:r>
            <a:r>
              <a:rPr lang="en-US" sz="4000" dirty="0" err="1"/>
              <a:t>Tiếp</a:t>
            </a:r>
            <a:r>
              <a:rPr lang="en-US" sz="4000" dirty="0"/>
              <a:t> </a:t>
            </a:r>
            <a:r>
              <a:rPr lang="en-US" sz="4000" dirty="0" err="1"/>
              <a:t>cận</a:t>
            </a:r>
            <a:r>
              <a:rPr lang="en-US" sz="4000" dirty="0"/>
              <a:t> </a:t>
            </a:r>
            <a:r>
              <a:rPr lang="mr-IN" sz="4000" dirty="0" smtClean="0"/>
              <a:t>–</a:t>
            </a:r>
            <a:r>
              <a:rPr lang="en-US" sz="4000" dirty="0" err="1" smtClean="0"/>
              <a:t>Phản</a:t>
            </a:r>
            <a:r>
              <a:rPr lang="en-US" sz="4000" dirty="0" smtClean="0"/>
              <a:t> </a:t>
            </a:r>
            <a:r>
              <a:rPr lang="en-US" sz="4000" dirty="0" err="1"/>
              <a:t>Hồi</a:t>
            </a:r>
            <a:r>
              <a:rPr lang="en-US" sz="4000" dirty="0"/>
              <a:t> </a:t>
            </a:r>
            <a:r>
              <a:rPr lang="en-US" sz="4000" dirty="0" err="1" smtClean="0"/>
              <a:t>Hai</a:t>
            </a:r>
            <a:r>
              <a:rPr lang="en-US" sz="4000" dirty="0" smtClean="0"/>
              <a:t> </a:t>
            </a:r>
            <a:r>
              <a:rPr lang="en-US" sz="4000" dirty="0" err="1" smtClean="0"/>
              <a:t>chiều</a:t>
            </a:r>
            <a:endParaRPr lang="en-US" sz="2800" dirty="0"/>
          </a:p>
        </p:txBody>
      </p:sp>
      <p:sp>
        <p:nvSpPr>
          <p:cNvPr id="3" name="Content Placeholder 2"/>
          <p:cNvSpPr>
            <a:spLocks noGrp="1"/>
          </p:cNvSpPr>
          <p:nvPr>
            <p:ph idx="1"/>
          </p:nvPr>
        </p:nvSpPr>
        <p:spPr/>
        <p:txBody>
          <a:bodyPr/>
          <a:lstStyle/>
          <a:p>
            <a:endParaRPr lang="en-US"/>
          </a:p>
        </p:txBody>
      </p:sp>
      <p:sp>
        <p:nvSpPr>
          <p:cNvPr id="4" name="Rounded Rectangle 3"/>
          <p:cNvSpPr/>
          <p:nvPr/>
        </p:nvSpPr>
        <p:spPr>
          <a:xfrm>
            <a:off x="350729" y="1665963"/>
            <a:ext cx="7853818" cy="2179527"/>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3600" dirty="0" err="1" smtClean="0">
                <a:solidFill>
                  <a:srgbClr val="D24404"/>
                </a:solidFill>
                <a:latin typeface="Times New Roman" panose="02020603050405020304" pitchFamily="18" charset="0"/>
                <a:cs typeface="Times New Roman" panose="02020603050405020304" pitchFamily="18" charset="0"/>
              </a:rPr>
              <a:t>Phản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hồi</a:t>
            </a:r>
            <a:r>
              <a:rPr lang="en-US" sz="3600" dirty="0" smtClean="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hai</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chiều</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là</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dạng</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phản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hồi</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giúp</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thân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chủ</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nhìn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nhận</a:t>
            </a:r>
            <a:r>
              <a:rPr lang="en-US" sz="3600" dirty="0" smtClean="0">
                <a:solidFill>
                  <a:srgbClr val="D24404"/>
                </a:solidFill>
                <a:latin typeface="Times New Roman" panose="02020603050405020304" pitchFamily="18" charset="0"/>
                <a:cs typeface="Times New Roman" panose="02020603050405020304" pitchFamily="18" charset="0"/>
              </a:rPr>
              <a:t> </a:t>
            </a:r>
            <a:r>
              <a:rPr lang="en-US" sz="3600" dirty="0">
                <a:solidFill>
                  <a:srgbClr val="D24404"/>
                </a:solidFill>
                <a:latin typeface="Times New Roman" panose="02020603050405020304" pitchFamily="18" charset="0"/>
                <a:cs typeface="Times New Roman" panose="02020603050405020304" pitchFamily="18" charset="0"/>
              </a:rPr>
              <a:t>2 </a:t>
            </a:r>
            <a:r>
              <a:rPr lang="en-US" sz="3600" dirty="0" err="1" smtClean="0">
                <a:solidFill>
                  <a:srgbClr val="D24404"/>
                </a:solidFill>
                <a:latin typeface="Times New Roman" panose="02020603050405020304" pitchFamily="18" charset="0"/>
                <a:cs typeface="Times New Roman" panose="02020603050405020304" pitchFamily="18" charset="0"/>
              </a:rPr>
              <a:t>mặt</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của</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sự</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mâu</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thuẫn</a:t>
            </a:r>
            <a:r>
              <a:rPr lang="en-US" sz="3600" dirty="0" smtClean="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trong</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chính</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bản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thân</a:t>
            </a:r>
            <a:r>
              <a:rPr lang="en-US" sz="3600" dirty="0">
                <a:solidFill>
                  <a:srgbClr val="D24404"/>
                </a:solidFill>
                <a:latin typeface="Times New Roman" panose="02020603050405020304" pitchFamily="18" charset="0"/>
                <a:cs typeface="Times New Roman" panose="02020603050405020304" pitchFamily="18" charset="0"/>
              </a:rPr>
              <a:t> </a:t>
            </a:r>
            <a:r>
              <a:rPr lang="en-US" sz="3600" dirty="0" err="1" smtClean="0">
                <a:solidFill>
                  <a:srgbClr val="D24404"/>
                </a:solidFill>
                <a:latin typeface="Times New Roman" panose="02020603050405020304" pitchFamily="18" charset="0"/>
                <a:cs typeface="Times New Roman" panose="02020603050405020304" pitchFamily="18" charset="0"/>
              </a:rPr>
              <a:t>họ</a:t>
            </a:r>
            <a:r>
              <a:rPr lang="en-US" sz="3600" dirty="0" smtClean="0">
                <a:solidFill>
                  <a:srgbClr val="D24404"/>
                </a:solidFill>
                <a:latin typeface="Times New Roman" panose="02020603050405020304" pitchFamily="18" charset="0"/>
                <a:cs typeface="Times New Roman" panose="02020603050405020304" pitchFamily="18" charset="0"/>
              </a:rPr>
              <a:t>.</a:t>
            </a:r>
          </a:p>
        </p:txBody>
      </p:sp>
      <p:sp>
        <p:nvSpPr>
          <p:cNvPr id="5" name="Rounded Rectangle 4"/>
          <p:cNvSpPr/>
          <p:nvPr/>
        </p:nvSpPr>
        <p:spPr>
          <a:xfrm>
            <a:off x="350728" y="4210837"/>
            <a:ext cx="7853819" cy="2189963"/>
          </a:xfrm>
          <a:prstGeom prst="round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800" dirty="0" err="1" smtClean="0">
                <a:solidFill>
                  <a:schemeClr val="bg1"/>
                </a:solidFill>
                <a:latin typeface="Times New Roman" panose="02020603050405020304" pitchFamily="18" charset="0"/>
                <a:cs typeface="Times New Roman" panose="02020603050405020304" pitchFamily="18" charset="0"/>
              </a:rPr>
              <a:t>Mâu</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thuẫn</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smtClean="0">
                <a:solidFill>
                  <a:schemeClr val="bg1"/>
                </a:solidFill>
                <a:latin typeface="Times New Roman" panose="02020603050405020304" pitchFamily="18" charset="0"/>
                <a:cs typeface="Times New Roman" panose="02020603050405020304" pitchFamily="18" charset="0"/>
              </a:rPr>
              <a:t>giữa </a:t>
            </a:r>
            <a:r>
              <a:rPr lang="en-US" sz="2800" dirty="0" err="1" smtClean="0">
                <a:solidFill>
                  <a:schemeClr val="bg1"/>
                </a:solidFill>
                <a:latin typeface="Times New Roman" panose="02020603050405020304" pitchFamily="18" charset="0"/>
                <a:cs typeface="Times New Roman" panose="02020603050405020304" pitchFamily="18" charset="0"/>
              </a:rPr>
              <a:t>hai</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luồng</a:t>
            </a:r>
            <a:r>
              <a:rPr lang="en-US" sz="2800" dirty="0" smtClean="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suy</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nghĩ</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trái</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smtClean="0">
                <a:solidFill>
                  <a:schemeClr val="bg1"/>
                </a:solidFill>
                <a:latin typeface="Times New Roman" panose="02020603050405020304" pitchFamily="18" charset="0"/>
                <a:cs typeface="Times New Roman" panose="02020603050405020304" pitchFamily="18" charset="0"/>
              </a:rPr>
              <a:t>ng</a:t>
            </a:r>
            <a:r>
              <a:rPr lang="vi-VN" sz="2800" dirty="0" smtClean="0">
                <a:solidFill>
                  <a:schemeClr val="bg1"/>
                </a:solidFill>
                <a:latin typeface="Times New Roman" panose="02020603050405020304" pitchFamily="18" charset="0"/>
                <a:cs typeface="Times New Roman" panose="02020603050405020304" pitchFamily="18" charset="0"/>
              </a:rPr>
              <a:t>ược</a:t>
            </a:r>
            <a:r>
              <a:rPr lang="en-US" sz="2800" dirty="0" smtClean="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nhau</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Một</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mặt</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thì</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thân</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chủ</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muốn</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từ</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bỏ</a:t>
            </a:r>
            <a:r>
              <a:rPr lang="en-US" sz="2800" dirty="0" smtClean="0">
                <a:solidFill>
                  <a:schemeClr val="bg1"/>
                </a:solidFill>
                <a:latin typeface="Times New Roman" panose="02020603050405020304" pitchFamily="18" charset="0"/>
                <a:cs typeface="Times New Roman" panose="02020603050405020304" pitchFamily="18" charset="0"/>
              </a:rPr>
              <a:t> r</a:t>
            </a:r>
            <a:r>
              <a:rPr lang="vi-VN" sz="2800" dirty="0" smtClean="0">
                <a:solidFill>
                  <a:schemeClr val="bg1"/>
                </a:solidFill>
                <a:latin typeface="Times New Roman" panose="02020603050405020304" pitchFamily="18" charset="0"/>
                <a:cs typeface="Times New Roman" panose="02020603050405020304" pitchFamily="18" charset="0"/>
              </a:rPr>
              <a:t>ượu</a:t>
            </a:r>
            <a:r>
              <a:rPr lang="en-US" sz="2800" dirty="0" smtClean="0">
                <a:solidFill>
                  <a:schemeClr val="bg1"/>
                </a:solidFill>
                <a:latin typeface="Times New Roman" panose="02020603050405020304" pitchFamily="18" charset="0"/>
                <a:cs typeface="Times New Roman" panose="02020603050405020304" pitchFamily="18" charset="0"/>
              </a:rPr>
              <a:t>/</a:t>
            </a:r>
            <a:r>
              <a:rPr lang="en-US" sz="2800" dirty="0" err="1" smtClean="0">
                <a:solidFill>
                  <a:schemeClr val="bg1"/>
                </a:solidFill>
                <a:latin typeface="Times New Roman" panose="02020603050405020304" pitchFamily="18" charset="0"/>
                <a:cs typeface="Times New Roman" panose="02020603050405020304" pitchFamily="18" charset="0"/>
              </a:rPr>
              <a:t>bia</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một</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mặt</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thì</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lại</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thấy</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smtClean="0">
                <a:solidFill>
                  <a:schemeClr val="bg1"/>
                </a:solidFill>
                <a:latin typeface="Times New Roman" panose="02020603050405020304" pitchFamily="18" charset="0"/>
                <a:cs typeface="Times New Roman" panose="02020603050405020304" pitchFamily="18" charset="0"/>
              </a:rPr>
              <a:t>h</a:t>
            </a:r>
            <a:r>
              <a:rPr lang="vi-VN" sz="2800" dirty="0" smtClean="0">
                <a:solidFill>
                  <a:schemeClr val="bg1"/>
                </a:solidFill>
                <a:latin typeface="Times New Roman" panose="02020603050405020304" pitchFamily="18" charset="0"/>
                <a:cs typeface="Times New Roman" panose="02020603050405020304" pitchFamily="18" charset="0"/>
              </a:rPr>
              <a:t>ưng</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phấn</a:t>
            </a:r>
            <a:r>
              <a:rPr lang="en-US" sz="2800" dirty="0" smtClean="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vui</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vẻ</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cùng</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bạn</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bè</a:t>
            </a:r>
            <a:r>
              <a:rPr lang="en-US" sz="2800" dirty="0" smtClean="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khi</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err="1" smtClean="0">
                <a:solidFill>
                  <a:schemeClr val="bg1"/>
                </a:solidFill>
                <a:latin typeface="Times New Roman" panose="02020603050405020304" pitchFamily="18" charset="0"/>
                <a:cs typeface="Times New Roman" panose="02020603050405020304" pitchFamily="18" charset="0"/>
              </a:rPr>
              <a:t>uống</a:t>
            </a:r>
            <a:r>
              <a:rPr lang="en-US" sz="2800" dirty="0">
                <a:solidFill>
                  <a:schemeClr val="bg1"/>
                </a:solidFill>
                <a:latin typeface="Times New Roman" panose="02020603050405020304" pitchFamily="18" charset="0"/>
                <a:cs typeface="Times New Roman" panose="02020603050405020304" pitchFamily="18" charset="0"/>
              </a:rPr>
              <a:t> </a:t>
            </a:r>
            <a:r>
              <a:rPr lang="en-US" sz="2800" dirty="0" smtClean="0">
                <a:solidFill>
                  <a:schemeClr val="bg1"/>
                </a:solidFill>
                <a:latin typeface="Times New Roman" panose="02020603050405020304" pitchFamily="18" charset="0"/>
                <a:cs typeface="Times New Roman" panose="02020603050405020304" pitchFamily="18" charset="0"/>
              </a:rPr>
              <a:t>r</a:t>
            </a:r>
            <a:r>
              <a:rPr lang="vi-VN" sz="2800" dirty="0" smtClean="0">
                <a:solidFill>
                  <a:schemeClr val="bg1"/>
                </a:solidFill>
                <a:latin typeface="Times New Roman" panose="02020603050405020304" pitchFamily="18" charset="0"/>
                <a:cs typeface="Times New Roman" panose="02020603050405020304" pitchFamily="18" charset="0"/>
              </a:rPr>
              <a:t>ượu</a:t>
            </a:r>
            <a:r>
              <a:rPr lang="en-US" sz="2800" dirty="0" smtClean="0">
                <a:solidFill>
                  <a:schemeClr val="bg1"/>
                </a:solidFill>
                <a:latin typeface="Times New Roman" panose="02020603050405020304" pitchFamily="18" charset="0"/>
                <a:cs typeface="Times New Roman" panose="02020603050405020304" pitchFamily="18" charset="0"/>
              </a:rPr>
              <a:t>/</a:t>
            </a:r>
            <a:r>
              <a:rPr lang="en-US" sz="2800" dirty="0" err="1" smtClean="0">
                <a:solidFill>
                  <a:schemeClr val="bg1"/>
                </a:solidFill>
                <a:latin typeface="Times New Roman" panose="02020603050405020304" pitchFamily="18" charset="0"/>
                <a:cs typeface="Times New Roman" panose="02020603050405020304" pitchFamily="18" charset="0"/>
              </a:rPr>
              <a:t>bia</a:t>
            </a:r>
            <a:r>
              <a:rPr lang="en-US" sz="2800" dirty="0" smtClean="0">
                <a:solidFill>
                  <a:schemeClr val="bg1"/>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99271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8033"/>
            <a:ext cx="7620000" cy="1143000"/>
          </a:xfrm>
        </p:spPr>
        <p:txBody>
          <a:bodyPr/>
          <a:lstStyle/>
          <a:p>
            <a:pPr algn="ctr"/>
            <a:r>
              <a:rPr lang="en-US" dirty="0"/>
              <a:t>NHỮNG ĐIỂM </a:t>
            </a:r>
            <a:r>
              <a:rPr lang="en-US" dirty="0" smtClean="0"/>
              <a:t>CHÍNH (4)</a:t>
            </a:r>
            <a:r>
              <a:rPr lang="en-US" dirty="0"/>
              <a:t/>
            </a:r>
            <a:br>
              <a:rPr lang="en-US" dirty="0"/>
            </a:br>
            <a:endParaRPr lang="en-US" sz="3200" dirty="0"/>
          </a:p>
        </p:txBody>
      </p:sp>
      <p:sp>
        <p:nvSpPr>
          <p:cNvPr id="3" name="Content Placeholder 2"/>
          <p:cNvSpPr>
            <a:spLocks noGrp="1"/>
          </p:cNvSpPr>
          <p:nvPr>
            <p:ph idx="1"/>
          </p:nvPr>
        </p:nvSpPr>
        <p:spPr>
          <a:xfrm>
            <a:off x="360557" y="1827447"/>
            <a:ext cx="7857892" cy="4328026"/>
          </a:xfrm>
        </p:spPr>
        <p:txBody>
          <a:bodyPr>
            <a:normAutofit lnSpcReduction="10000"/>
          </a:bodyPr>
          <a:lstStyle/>
          <a:p>
            <a:r>
              <a:rPr lang="en-US" sz="2800" b="1" dirty="0" err="1"/>
              <a:t>Phản</a:t>
            </a:r>
            <a:r>
              <a:rPr lang="en-US" sz="2800" b="1" dirty="0"/>
              <a:t> </a:t>
            </a:r>
            <a:r>
              <a:rPr lang="en-US" sz="2800" b="1" dirty="0" err="1"/>
              <a:t>ứng</a:t>
            </a:r>
            <a:r>
              <a:rPr lang="en-US" sz="2800" b="1" dirty="0"/>
              <a:t> </a:t>
            </a:r>
            <a:r>
              <a:rPr lang="en-US" sz="2800" b="1" dirty="0" err="1"/>
              <a:t>chỉ</a:t>
            </a:r>
            <a:r>
              <a:rPr lang="en-US" sz="2800" b="1" dirty="0"/>
              <a:t> </a:t>
            </a:r>
            <a:r>
              <a:rPr lang="en-US" sz="2800" b="1" dirty="0" err="1"/>
              <a:t>bảo</a:t>
            </a:r>
            <a:r>
              <a:rPr lang="en-US" sz="2800" b="1" dirty="0"/>
              <a:t> (the righting reflex</a:t>
            </a:r>
            <a:r>
              <a:rPr lang="en-US" sz="2800" dirty="0" smtClean="0"/>
              <a:t>) </a:t>
            </a:r>
          </a:p>
          <a:p>
            <a:pPr marL="411480" lvl="1" indent="0">
              <a:buNone/>
            </a:pPr>
            <a:r>
              <a:rPr lang="en-US" sz="2600" dirty="0" smtClean="0"/>
              <a:t>TVV </a:t>
            </a:r>
            <a:r>
              <a:rPr lang="en-US" sz="2600" dirty="0" err="1"/>
              <a:t>thường</a:t>
            </a:r>
            <a:r>
              <a:rPr lang="en-US" sz="2600" dirty="0"/>
              <a:t> </a:t>
            </a:r>
            <a:r>
              <a:rPr lang="en-US" sz="2600" dirty="0" err="1"/>
              <a:t>muốn</a:t>
            </a:r>
            <a:r>
              <a:rPr lang="en-US" sz="2600" dirty="0"/>
              <a:t> </a:t>
            </a:r>
            <a:r>
              <a:rPr lang="en-US" sz="2600" dirty="0" smtClean="0"/>
              <a:t>h</a:t>
            </a:r>
            <a:r>
              <a:rPr lang="vi-VN" sz="2600" dirty="0" smtClean="0"/>
              <a:t>ướng</a:t>
            </a:r>
            <a:r>
              <a:rPr lang="en-US" sz="2600" dirty="0"/>
              <a:t> </a:t>
            </a:r>
            <a:r>
              <a:rPr lang="en-US" sz="2600" dirty="0" err="1" smtClean="0"/>
              <a:t>dẫn</a:t>
            </a:r>
            <a:r>
              <a:rPr lang="en-US" sz="2600" dirty="0" smtClean="0"/>
              <a:t>/</a:t>
            </a:r>
            <a:r>
              <a:rPr lang="en-US" sz="2600" dirty="0" err="1" smtClean="0"/>
              <a:t>chỉ</a:t>
            </a:r>
            <a:r>
              <a:rPr lang="en-US" sz="2600" dirty="0"/>
              <a:t> </a:t>
            </a:r>
            <a:r>
              <a:rPr lang="en-US" sz="2600" dirty="0" err="1"/>
              <a:t>bảo</a:t>
            </a:r>
            <a:r>
              <a:rPr lang="en-US" sz="2600" dirty="0" smtClean="0"/>
              <a:t> </a:t>
            </a:r>
            <a:r>
              <a:rPr lang="en-US" sz="2600" dirty="0"/>
              <a:t>TC </a:t>
            </a:r>
            <a:r>
              <a:rPr lang="en-US" sz="2600" dirty="0" err="1"/>
              <a:t>làm</a:t>
            </a:r>
            <a:r>
              <a:rPr lang="en-US" sz="2600" dirty="0"/>
              <a:t> </a:t>
            </a:r>
            <a:r>
              <a:rPr lang="en-US" sz="2600" dirty="0" err="1"/>
              <a:t>điều</a:t>
            </a:r>
            <a:r>
              <a:rPr lang="en-US" sz="2600" dirty="0"/>
              <a:t> </a:t>
            </a:r>
            <a:r>
              <a:rPr lang="en-US" sz="2600" dirty="0" err="1"/>
              <a:t>tốt</a:t>
            </a:r>
            <a:r>
              <a:rPr lang="en-US" sz="2600" dirty="0"/>
              <a:t> </a:t>
            </a:r>
            <a:r>
              <a:rPr lang="en-US" sz="2600" dirty="0" err="1"/>
              <a:t>một</a:t>
            </a:r>
            <a:r>
              <a:rPr lang="en-US" sz="2600" dirty="0"/>
              <a:t> </a:t>
            </a:r>
            <a:r>
              <a:rPr lang="en-US" sz="2600" dirty="0" err="1"/>
              <a:t>cách</a:t>
            </a:r>
            <a:r>
              <a:rPr lang="en-US" sz="2600" dirty="0"/>
              <a:t> </a:t>
            </a:r>
            <a:r>
              <a:rPr lang="en-US" sz="2600" dirty="0" err="1"/>
              <a:t>nhanh</a:t>
            </a:r>
            <a:r>
              <a:rPr lang="en-US" sz="2600" dirty="0"/>
              <a:t> </a:t>
            </a:r>
            <a:r>
              <a:rPr lang="en-US" sz="2600" dirty="0" err="1" smtClean="0"/>
              <a:t>chóng</a:t>
            </a:r>
            <a:r>
              <a:rPr lang="en-US" sz="2600" dirty="0" smtClean="0"/>
              <a:t>.</a:t>
            </a:r>
          </a:p>
          <a:p>
            <a:pPr marL="411480" lvl="1" indent="0">
              <a:buNone/>
            </a:pPr>
            <a:r>
              <a:rPr lang="en-US" sz="2600" dirty="0">
                <a:sym typeface="Wingdings" panose="05000000000000000000" pitchFamily="2" charset="2"/>
              </a:rPr>
              <a:t> </a:t>
            </a:r>
            <a:r>
              <a:rPr lang="en-US" sz="2600" dirty="0" err="1" smtClean="0"/>
              <a:t>Phản</a:t>
            </a:r>
            <a:r>
              <a:rPr lang="en-US" sz="2600" dirty="0" smtClean="0"/>
              <a:t> </a:t>
            </a:r>
            <a:r>
              <a:rPr lang="en-US" sz="2600" dirty="0" err="1"/>
              <a:t>ứng</a:t>
            </a:r>
            <a:r>
              <a:rPr lang="en-US" sz="2600" dirty="0"/>
              <a:t> </a:t>
            </a:r>
            <a:r>
              <a:rPr lang="en-US" sz="2600" dirty="0" err="1"/>
              <a:t>này</a:t>
            </a:r>
            <a:r>
              <a:rPr lang="en-US" sz="2600" dirty="0"/>
              <a:t> </a:t>
            </a:r>
            <a:r>
              <a:rPr lang="en-US" sz="2600" dirty="0" err="1"/>
              <a:t>có</a:t>
            </a:r>
            <a:r>
              <a:rPr lang="en-US" sz="2600" dirty="0"/>
              <a:t> </a:t>
            </a:r>
            <a:r>
              <a:rPr lang="en-US" sz="2600" dirty="0" err="1"/>
              <a:t>vấn</a:t>
            </a:r>
            <a:r>
              <a:rPr lang="en-US" sz="2600" dirty="0"/>
              <a:t> </a:t>
            </a:r>
            <a:r>
              <a:rPr lang="en-US" sz="2600" dirty="0" err="1"/>
              <a:t>đề</a:t>
            </a:r>
            <a:r>
              <a:rPr lang="en-US" sz="2600" dirty="0"/>
              <a:t> </a:t>
            </a:r>
            <a:r>
              <a:rPr lang="en-US" sz="2600" dirty="0" err="1"/>
              <a:t>gì</a:t>
            </a:r>
            <a:r>
              <a:rPr lang="en-US" sz="2600" dirty="0"/>
              <a:t> </a:t>
            </a:r>
            <a:r>
              <a:rPr lang="en-US" sz="2600" dirty="0" err="1"/>
              <a:t>không</a:t>
            </a:r>
            <a:r>
              <a:rPr lang="en-US" sz="2600" dirty="0" smtClean="0"/>
              <a:t>?</a:t>
            </a:r>
            <a:endParaRPr lang="en-US" sz="2600" dirty="0"/>
          </a:p>
          <a:p>
            <a:r>
              <a:rPr lang="en-US" sz="2800" b="1" dirty="0" err="1"/>
              <a:t>Chỉ</a:t>
            </a:r>
            <a:r>
              <a:rPr lang="en-US" sz="2800" b="1" dirty="0"/>
              <a:t> </a:t>
            </a:r>
            <a:r>
              <a:rPr lang="en-US" sz="2800" b="1" dirty="0" err="1"/>
              <a:t>đạo</a:t>
            </a:r>
            <a:r>
              <a:rPr lang="en-US" sz="2800" b="1" dirty="0"/>
              <a:t> </a:t>
            </a:r>
            <a:r>
              <a:rPr lang="en-US" sz="2800" b="1" dirty="0" err="1"/>
              <a:t>và</a:t>
            </a:r>
            <a:r>
              <a:rPr lang="en-US" sz="2800" b="1" dirty="0"/>
              <a:t> </a:t>
            </a:r>
            <a:r>
              <a:rPr lang="en-US" sz="2800" b="1" dirty="0" err="1"/>
              <a:t>tranh</a:t>
            </a:r>
            <a:r>
              <a:rPr lang="en-US" sz="2800" b="1" dirty="0"/>
              <a:t> </a:t>
            </a:r>
            <a:r>
              <a:rPr lang="en-US" sz="2800" b="1" dirty="0" err="1" smtClean="0"/>
              <a:t>luận</a:t>
            </a:r>
            <a:endParaRPr lang="en-US" sz="2800" b="1" dirty="0"/>
          </a:p>
          <a:p>
            <a:pPr marL="411480" lvl="1" indent="0">
              <a:buNone/>
            </a:pPr>
            <a:r>
              <a:rPr lang="en-US" sz="2600" dirty="0" smtClean="0"/>
              <a:t>TVV </a:t>
            </a:r>
            <a:r>
              <a:rPr lang="en-US" sz="2600" dirty="0" err="1" smtClean="0"/>
              <a:t>th</a:t>
            </a:r>
            <a:r>
              <a:rPr lang="vi-VN" sz="2600" dirty="0" smtClean="0"/>
              <a:t>ường</a:t>
            </a:r>
            <a:r>
              <a:rPr lang="en-US" sz="2600" dirty="0"/>
              <a:t> </a:t>
            </a:r>
            <a:r>
              <a:rPr lang="en-US" sz="2600" dirty="0" err="1" smtClean="0"/>
              <a:t>chỉ</a:t>
            </a:r>
            <a:r>
              <a:rPr lang="en-US" sz="2600" dirty="0" smtClean="0"/>
              <a:t> </a:t>
            </a:r>
            <a:r>
              <a:rPr lang="vi-VN" sz="2600" dirty="0" smtClean="0"/>
              <a:t>đạo</a:t>
            </a:r>
            <a:r>
              <a:rPr lang="en-US" sz="2600" dirty="0"/>
              <a:t>, </a:t>
            </a:r>
            <a:r>
              <a:rPr lang="en-US" sz="2600" dirty="0" err="1" smtClean="0"/>
              <a:t>yêu</a:t>
            </a:r>
            <a:r>
              <a:rPr lang="en-US" sz="2600" dirty="0"/>
              <a:t> </a:t>
            </a:r>
            <a:r>
              <a:rPr lang="en-US" sz="2600" dirty="0" err="1" smtClean="0"/>
              <a:t>cầu</a:t>
            </a:r>
            <a:r>
              <a:rPr lang="en-US" sz="2600" dirty="0" smtClean="0"/>
              <a:t> </a:t>
            </a:r>
            <a:r>
              <a:rPr lang="en-US" sz="2600" dirty="0"/>
              <a:t>hay </a:t>
            </a:r>
            <a:r>
              <a:rPr lang="en-US" sz="2600" dirty="0" err="1" smtClean="0"/>
              <a:t>bắt</a:t>
            </a:r>
            <a:r>
              <a:rPr lang="en-US" sz="2600" dirty="0"/>
              <a:t> TC </a:t>
            </a:r>
            <a:r>
              <a:rPr lang="en-US" sz="2600" dirty="0" err="1" smtClean="0"/>
              <a:t>làm</a:t>
            </a:r>
            <a:r>
              <a:rPr lang="en-US" sz="2600" dirty="0" smtClean="0"/>
              <a:t> </a:t>
            </a:r>
            <a:r>
              <a:rPr lang="vi-VN" sz="2600" dirty="0" smtClean="0"/>
              <a:t>đ</a:t>
            </a:r>
            <a:r>
              <a:rPr lang="en-US" sz="2600" dirty="0" err="1" smtClean="0"/>
              <a:t>iều</a:t>
            </a:r>
            <a:r>
              <a:rPr lang="en-US" sz="2600" dirty="0"/>
              <a:t> </a:t>
            </a:r>
            <a:r>
              <a:rPr lang="en-US" sz="2600" dirty="0" err="1" smtClean="0"/>
              <a:t>tốt</a:t>
            </a:r>
            <a:r>
              <a:rPr lang="en-US" sz="2600" dirty="0" smtClean="0"/>
              <a:t> (</a:t>
            </a:r>
            <a:r>
              <a:rPr lang="en-US" sz="2600" dirty="0" err="1" smtClean="0"/>
              <a:t>theo</a:t>
            </a:r>
            <a:r>
              <a:rPr lang="en-US" sz="2600" dirty="0" smtClean="0"/>
              <a:t> </a:t>
            </a:r>
            <a:r>
              <a:rPr lang="en-US" sz="2600" dirty="0"/>
              <a:t>TVV </a:t>
            </a:r>
            <a:r>
              <a:rPr lang="en-US" sz="2600" dirty="0" err="1" smtClean="0"/>
              <a:t>nghĩ</a:t>
            </a:r>
            <a:r>
              <a:rPr lang="en-US" sz="2600" dirty="0" smtClean="0"/>
              <a:t>) </a:t>
            </a:r>
            <a:r>
              <a:rPr lang="vi-VN" sz="2600" dirty="0" smtClean="0"/>
              <a:t>đ</a:t>
            </a:r>
            <a:r>
              <a:rPr lang="en-US" sz="2600" dirty="0" err="1" smtClean="0"/>
              <a:t>iều</a:t>
            </a:r>
            <a:r>
              <a:rPr lang="en-US" sz="2600" dirty="0"/>
              <a:t> </a:t>
            </a:r>
            <a:r>
              <a:rPr lang="en-US" sz="2600" dirty="0" err="1" smtClean="0"/>
              <a:t>này</a:t>
            </a:r>
            <a:r>
              <a:rPr lang="en-US" sz="2600" dirty="0"/>
              <a:t> </a:t>
            </a:r>
            <a:r>
              <a:rPr lang="en-US" sz="2600" dirty="0" err="1" smtClean="0"/>
              <a:t>khiến</a:t>
            </a:r>
            <a:r>
              <a:rPr lang="en-US" sz="2600" dirty="0"/>
              <a:t> TC </a:t>
            </a:r>
            <a:r>
              <a:rPr lang="en-US" sz="2600" dirty="0" err="1" smtClean="0"/>
              <a:t>có</a:t>
            </a:r>
            <a:r>
              <a:rPr lang="en-US" sz="2600" dirty="0"/>
              <a:t> ý </a:t>
            </a:r>
            <a:r>
              <a:rPr lang="en-US" sz="2600" dirty="0" err="1" smtClean="0"/>
              <a:t>nghĩ</a:t>
            </a:r>
            <a:r>
              <a:rPr lang="en-US" sz="2600" dirty="0"/>
              <a:t> </a:t>
            </a:r>
            <a:r>
              <a:rPr lang="en-US" sz="2600" dirty="0" err="1" smtClean="0"/>
              <a:t>muốn</a:t>
            </a:r>
            <a:r>
              <a:rPr lang="en-US" sz="2600" dirty="0"/>
              <a:t> </a:t>
            </a:r>
            <a:r>
              <a:rPr lang="en-US" sz="2600" dirty="0" err="1" smtClean="0"/>
              <a:t>làm</a:t>
            </a:r>
            <a:r>
              <a:rPr lang="en-US" sz="2600" dirty="0" smtClean="0"/>
              <a:t> </a:t>
            </a:r>
            <a:r>
              <a:rPr lang="vi-VN" sz="2600" dirty="0" smtClean="0"/>
              <a:t>đ</a:t>
            </a:r>
            <a:r>
              <a:rPr lang="en-US" sz="2600" dirty="0" err="1" smtClean="0"/>
              <a:t>iều</a:t>
            </a:r>
            <a:r>
              <a:rPr lang="en-US" sz="2600" dirty="0" smtClean="0"/>
              <a:t> ng</a:t>
            </a:r>
            <a:r>
              <a:rPr lang="vi-VN" sz="2600" dirty="0" smtClean="0"/>
              <a:t>ược</a:t>
            </a:r>
            <a:r>
              <a:rPr lang="en-US" sz="2600" dirty="0"/>
              <a:t> </a:t>
            </a:r>
            <a:r>
              <a:rPr lang="en-US" sz="2600" dirty="0" err="1" smtClean="0"/>
              <a:t>lại</a:t>
            </a:r>
            <a:r>
              <a:rPr lang="en-US" sz="2600" dirty="0"/>
              <a:t> </a:t>
            </a:r>
            <a:r>
              <a:rPr lang="en-US" sz="2600" dirty="0" err="1" smtClean="0"/>
              <a:t>với</a:t>
            </a:r>
            <a:r>
              <a:rPr lang="en-US" sz="2600" dirty="0"/>
              <a:t> </a:t>
            </a:r>
            <a:r>
              <a:rPr lang="en-US" sz="2600" dirty="0" err="1" smtClean="0"/>
              <a:t>yêu</a:t>
            </a:r>
            <a:r>
              <a:rPr lang="en-US" sz="2600" dirty="0"/>
              <a:t> </a:t>
            </a:r>
            <a:r>
              <a:rPr lang="en-US" sz="2600" dirty="0" err="1" smtClean="0"/>
              <a:t>cầu</a:t>
            </a:r>
            <a:r>
              <a:rPr lang="en-US" sz="2600" dirty="0"/>
              <a:t> </a:t>
            </a:r>
            <a:r>
              <a:rPr lang="en-US" sz="2600" dirty="0" err="1" smtClean="0"/>
              <a:t>của</a:t>
            </a:r>
            <a:r>
              <a:rPr lang="en-US" sz="2600" dirty="0" smtClean="0"/>
              <a:t> TVV.</a:t>
            </a:r>
          </a:p>
          <a:p>
            <a:pPr marL="411480" lvl="1" indent="0">
              <a:buNone/>
            </a:pPr>
            <a:r>
              <a:rPr lang="en-US" sz="2600" dirty="0" smtClean="0"/>
              <a:t>Con ng</a:t>
            </a:r>
            <a:r>
              <a:rPr lang="vi-VN" sz="2600" dirty="0"/>
              <a:t>ườ</a:t>
            </a:r>
            <a:r>
              <a:rPr lang="en-US" sz="2600" dirty="0" err="1" smtClean="0"/>
              <a:t>i</a:t>
            </a:r>
            <a:r>
              <a:rPr lang="en-US" sz="2600" dirty="0" smtClean="0"/>
              <a:t> </a:t>
            </a:r>
            <a:r>
              <a:rPr lang="en-US" sz="2600" dirty="0" err="1"/>
              <a:t>sẽ</a:t>
            </a:r>
            <a:r>
              <a:rPr lang="en-US" sz="2600" dirty="0" smtClean="0"/>
              <a:t> </a:t>
            </a:r>
            <a:r>
              <a:rPr lang="en-US" sz="2600" dirty="0" err="1" smtClean="0"/>
              <a:t>có</a:t>
            </a:r>
            <a:r>
              <a:rPr lang="en-US" sz="2600" dirty="0"/>
              <a:t> </a:t>
            </a:r>
            <a:r>
              <a:rPr lang="en-US" sz="2600" dirty="0" err="1" smtClean="0"/>
              <a:t>tiềm</a:t>
            </a:r>
            <a:r>
              <a:rPr lang="en-US" sz="2600" dirty="0" smtClean="0"/>
              <a:t> n</a:t>
            </a:r>
            <a:r>
              <a:rPr lang="vi-VN" sz="2600" dirty="0" smtClean="0"/>
              <a:t>ă</a:t>
            </a:r>
            <a:r>
              <a:rPr lang="en-US" sz="2600" dirty="0" smtClean="0"/>
              <a:t>ng </a:t>
            </a:r>
            <a:r>
              <a:rPr lang="en-US" sz="2600" dirty="0" err="1" smtClean="0"/>
              <a:t>thay</a:t>
            </a:r>
            <a:r>
              <a:rPr lang="en-US" sz="2600" dirty="0" smtClean="0"/>
              <a:t> </a:t>
            </a:r>
            <a:r>
              <a:rPr lang="en-US" sz="2600" dirty="0" err="1"/>
              <a:t>đổi</a:t>
            </a:r>
            <a:r>
              <a:rPr lang="en-US" sz="2600" dirty="0"/>
              <a:t> </a:t>
            </a:r>
            <a:r>
              <a:rPr lang="en-US" sz="2600" dirty="0" err="1"/>
              <a:t>cao</a:t>
            </a:r>
            <a:r>
              <a:rPr lang="en-US" sz="2600" dirty="0"/>
              <a:t> </a:t>
            </a:r>
            <a:r>
              <a:rPr lang="en-US" sz="2600" dirty="0" err="1"/>
              <a:t>nhất</a:t>
            </a:r>
            <a:r>
              <a:rPr lang="en-US" sz="2600" dirty="0"/>
              <a:t> </a:t>
            </a:r>
            <a:r>
              <a:rPr lang="en-US" sz="2600" dirty="0" err="1"/>
              <a:t>khi</a:t>
            </a:r>
            <a:r>
              <a:rPr lang="en-US" sz="2600" dirty="0"/>
              <a:t> </a:t>
            </a:r>
            <a:r>
              <a:rPr lang="en-US" sz="2600" dirty="0" err="1"/>
              <a:t>họ</a:t>
            </a:r>
            <a:r>
              <a:rPr lang="en-US" sz="2600" dirty="0"/>
              <a:t> </a:t>
            </a:r>
            <a:r>
              <a:rPr lang="en-US" sz="2600" dirty="0" err="1" smtClean="0"/>
              <a:t>thực</a:t>
            </a:r>
            <a:r>
              <a:rPr lang="en-US" sz="2600" dirty="0"/>
              <a:t> </a:t>
            </a:r>
            <a:r>
              <a:rPr lang="en-US" sz="2600" dirty="0" err="1" smtClean="0"/>
              <a:t>hiện</a:t>
            </a:r>
            <a:r>
              <a:rPr lang="en-US" sz="2600" dirty="0" smtClean="0"/>
              <a:t> </a:t>
            </a:r>
            <a:r>
              <a:rPr lang="en-US" sz="2600" dirty="0" err="1" smtClean="0"/>
              <a:t>những</a:t>
            </a:r>
            <a:r>
              <a:rPr lang="en-US" sz="2600" dirty="0" smtClean="0"/>
              <a:t> </a:t>
            </a:r>
            <a:r>
              <a:rPr lang="en-US" sz="2600" dirty="0" err="1"/>
              <a:t>gì</a:t>
            </a:r>
            <a:r>
              <a:rPr lang="en-US" sz="2600" dirty="0"/>
              <a:t> </a:t>
            </a:r>
            <a:r>
              <a:rPr lang="en-US" sz="2600" dirty="0" err="1" smtClean="0"/>
              <a:t>chính</a:t>
            </a:r>
            <a:r>
              <a:rPr lang="en-US" sz="2600" dirty="0" smtClean="0"/>
              <a:t> </a:t>
            </a:r>
            <a:r>
              <a:rPr lang="en-US" sz="2600" b="1" dirty="0" err="1" smtClean="0"/>
              <a:t>họ</a:t>
            </a:r>
            <a:r>
              <a:rPr lang="en-US" sz="2600" b="1" dirty="0" smtClean="0"/>
              <a:t> </a:t>
            </a:r>
            <a:r>
              <a:rPr lang="en-US" sz="2600" b="1" dirty="0" err="1"/>
              <a:t>đã</a:t>
            </a:r>
            <a:r>
              <a:rPr lang="en-US" sz="2600" b="1" dirty="0"/>
              <a:t> </a:t>
            </a:r>
            <a:r>
              <a:rPr lang="en-US" sz="2600" b="1" dirty="0" err="1"/>
              <a:t>nghĩ</a:t>
            </a:r>
            <a:r>
              <a:rPr lang="en-US" sz="2600" b="1" dirty="0"/>
              <a:t> </a:t>
            </a:r>
            <a:r>
              <a:rPr lang="en-US" sz="2600" b="1" dirty="0" err="1"/>
              <a:t>và</a:t>
            </a:r>
            <a:r>
              <a:rPr lang="en-US" sz="2600" b="1" dirty="0"/>
              <a:t> </a:t>
            </a:r>
            <a:r>
              <a:rPr lang="en-US" sz="2600" b="1" dirty="0" err="1"/>
              <a:t>nói</a:t>
            </a:r>
            <a:r>
              <a:rPr lang="en-US" sz="2600" b="1" dirty="0"/>
              <a:t> </a:t>
            </a:r>
            <a:r>
              <a:rPr lang="en-US" sz="2600" b="1" dirty="0" err="1" smtClean="0"/>
              <a:t>ra.</a:t>
            </a:r>
            <a:endParaRPr lang="en-US" sz="2600" b="1" dirty="0"/>
          </a:p>
        </p:txBody>
      </p:sp>
    </p:spTree>
    <p:extLst>
      <p:ext uri="{BB962C8B-B14F-4D97-AF65-F5344CB8AC3E}">
        <p14:creationId xmlns:p14="http://schemas.microsoft.com/office/powerpoint/2010/main" val="3175481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8000" dirty="0"/>
              <a:t/>
            </a:r>
            <a:br>
              <a:rPr lang="en-US" sz="8000" dirty="0"/>
            </a:br>
            <a:r>
              <a:rPr lang="en-US" sz="3200" dirty="0"/>
              <a:t>3. KỸ NĂNG PHẢN HỒI – HAI CHIỀU (</a:t>
            </a:r>
            <a:r>
              <a:rPr lang="en-US" sz="3200" dirty="0" smtClean="0"/>
              <a:t>14)</a:t>
            </a:r>
            <a:endParaRPr lang="en-US" sz="3200" dirty="0"/>
          </a:p>
        </p:txBody>
      </p:sp>
      <p:sp>
        <p:nvSpPr>
          <p:cNvPr id="4" name="Content Placeholder 3"/>
          <p:cNvSpPr>
            <a:spLocks noGrp="1"/>
          </p:cNvSpPr>
          <p:nvPr>
            <p:ph idx="1"/>
          </p:nvPr>
        </p:nvSpPr>
        <p:spPr/>
        <p:txBody>
          <a:bodyPr/>
          <a:lstStyle/>
          <a:p>
            <a:endParaRPr lang="en-US" dirty="0"/>
          </a:p>
        </p:txBody>
      </p:sp>
      <p:sp>
        <p:nvSpPr>
          <p:cNvPr id="5" name="Right Arrow Callout 4"/>
          <p:cNvSpPr/>
          <p:nvPr/>
        </p:nvSpPr>
        <p:spPr>
          <a:xfrm>
            <a:off x="490654" y="1616929"/>
            <a:ext cx="4422540" cy="3364504"/>
          </a:xfrm>
          <a:prstGeom prst="rightArrowCallout">
            <a:avLst>
              <a:gd name="adj1" fmla="val 22790"/>
              <a:gd name="adj2" fmla="val 25000"/>
              <a:gd name="adj3" fmla="val 28285"/>
              <a:gd name="adj4" fmla="val 70423"/>
            </a:avLst>
          </a:prstGeom>
          <a:solidFill>
            <a:srgbClr val="CB976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BN: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cũng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muốn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bỏ</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cử</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tối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smtClean="0">
                <a:solidFill>
                  <a:schemeClr val="tx1"/>
                </a:solidFill>
                <a:latin typeface="Times New Roman" panose="02020603050405020304" pitchFamily="18" charset="0"/>
                <a:cs typeface="Times New Roman" panose="02020603050405020304" pitchFamily="18" charset="0"/>
              </a:rPr>
              <a:t>ng </a:t>
            </a:r>
            <a:r>
              <a:rPr lang="en-US" sz="2800" dirty="0" err="1" smtClean="0">
                <a:solidFill>
                  <a:schemeClr val="tx1"/>
                </a:solidFill>
                <a:latin typeface="Times New Roman" panose="02020603050405020304" pitchFamily="18" charset="0"/>
                <a:cs typeface="Times New Roman" panose="02020603050405020304" pitchFamily="18" charset="0"/>
              </a:rPr>
              <a:t>ch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smtClean="0">
                <a:solidFill>
                  <a:schemeClr val="tx1"/>
                </a:solidFill>
                <a:latin typeface="Times New Roman" panose="02020603050405020304" pitchFamily="18" charset="0"/>
                <a:cs typeface="Times New Roman" panose="02020603050405020304" pitchFamily="18" charset="0"/>
              </a:rPr>
              <a:t>a </a:t>
            </a:r>
            <a:r>
              <a:rPr lang="vi-VN" sz="2800" dirty="0" smtClean="0">
                <a:solidFill>
                  <a:schemeClr val="tx1"/>
                </a:solidFill>
                <a:latin typeface="Times New Roman" panose="02020603050405020304" pitchFamily="18" charset="0"/>
                <a:cs typeface="Times New Roman" panose="02020603050405020304" pitchFamily="18" charset="0"/>
              </a:rPr>
              <a:t>được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bác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chịu</a:t>
            </a:r>
            <a:r>
              <a:rPr lang="en-US" sz="2800" dirty="0" smtClean="0">
                <a:solidFill>
                  <a:schemeClr val="tx1"/>
                </a:solidFill>
                <a:latin typeface="Times New Roman" panose="02020603050405020304" pitchFamily="18" charset="0"/>
                <a:cs typeface="Times New Roman" panose="02020603050405020304" pitchFamily="18" charset="0"/>
              </a:rPr>
              <a:t> t</a:t>
            </a:r>
            <a:r>
              <a:rPr lang="vi-VN" sz="2800" dirty="0" smtClean="0">
                <a:solidFill>
                  <a:schemeClr val="tx1"/>
                </a:solidFill>
                <a:latin typeface="Times New Roman" panose="02020603050405020304" pitchFamily="18" charset="0"/>
                <a:cs typeface="Times New Roman" panose="02020603050405020304" pitchFamily="18" charset="0"/>
              </a:rPr>
              <a:t>ă</a:t>
            </a:r>
            <a:r>
              <a:rPr lang="en-US" sz="2800" dirty="0">
                <a:solidFill>
                  <a:schemeClr val="tx1"/>
                </a:solidFill>
                <a:latin typeface="Times New Roman" panose="02020603050405020304" pitchFamily="18" charset="0"/>
                <a:cs typeface="Times New Roman" panose="02020603050405020304" pitchFamily="18" charset="0"/>
              </a:rPr>
              <a:t>ng </a:t>
            </a:r>
            <a:r>
              <a:rPr lang="en-US" sz="2800" dirty="0" err="1" smtClean="0">
                <a:solidFill>
                  <a:schemeClr val="tx1"/>
                </a:solidFill>
                <a:latin typeface="Times New Roman" panose="02020603050405020304" pitchFamily="18" charset="0"/>
                <a:cs typeface="Times New Roman" panose="02020603050405020304" pitchFamily="18" charset="0"/>
              </a:rPr>
              <a:t>liều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i="1" dirty="0" smtClean="0">
                <a:solidFill>
                  <a:schemeClr val="tx1"/>
                </a:solidFill>
                <a:latin typeface="Times New Roman" panose="02020603050405020304" pitchFamily="18" charset="0"/>
                <a:cs typeface="Times New Roman" panose="02020603050405020304" pitchFamily="18" charset="0"/>
              </a:rPr>
              <a:t>(BN </a:t>
            </a:r>
            <a:r>
              <a:rPr lang="vi-VN" sz="2800" i="1" dirty="0" smtClean="0">
                <a:solidFill>
                  <a:schemeClr val="tx1"/>
                </a:solidFill>
                <a:latin typeface="Times New Roman" panose="02020603050405020304" pitchFamily="18" charset="0"/>
                <a:cs typeface="Times New Roman" panose="02020603050405020304" pitchFamily="18" charset="0"/>
              </a:rPr>
              <a:t>đ</a:t>
            </a:r>
            <a:r>
              <a:rPr lang="en-US" sz="2800" i="1" dirty="0" err="1" smtClean="0">
                <a:solidFill>
                  <a:schemeClr val="tx1"/>
                </a:solidFill>
                <a:latin typeface="Times New Roman" panose="02020603050405020304" pitchFamily="18" charset="0"/>
                <a:cs typeface="Times New Roman" panose="02020603050405020304" pitchFamily="18" charset="0"/>
              </a:rPr>
              <a:t>ang</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giai</a:t>
            </a:r>
            <a:r>
              <a:rPr lang="en-US" sz="2800" i="1" dirty="0" smtClean="0">
                <a:solidFill>
                  <a:schemeClr val="tx1"/>
                </a:solidFill>
                <a:latin typeface="Times New Roman" panose="02020603050405020304" pitchFamily="18" charset="0"/>
                <a:cs typeface="Times New Roman" panose="02020603050405020304" pitchFamily="18" charset="0"/>
              </a:rPr>
              <a:t> </a:t>
            </a:r>
            <a:r>
              <a:rPr lang="vi-VN" sz="2800" i="1" dirty="0" smtClean="0">
                <a:solidFill>
                  <a:schemeClr val="tx1"/>
                </a:solidFill>
                <a:latin typeface="Times New Roman" panose="02020603050405020304" pitchFamily="18" charset="0"/>
                <a:cs typeface="Times New Roman" panose="02020603050405020304" pitchFamily="18" charset="0"/>
              </a:rPr>
              <a:t>đoạn</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dò</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liều</a:t>
            </a:r>
            <a:r>
              <a:rPr lang="en-US" sz="2800" i="1"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6" name="Left Arrow Callout 5"/>
          <p:cNvSpPr/>
          <p:nvPr/>
        </p:nvSpPr>
        <p:spPr>
          <a:xfrm>
            <a:off x="3889612" y="2565779"/>
            <a:ext cx="4440348" cy="3634300"/>
          </a:xfrm>
          <a:prstGeom prst="leftArrowCallout">
            <a:avLst>
              <a:gd name="adj1" fmla="val 25000"/>
              <a:gd name="adj2" fmla="val 25000"/>
              <a:gd name="adj3" fmla="val 27381"/>
              <a:gd name="adj4" fmla="val 64977"/>
            </a:avLst>
          </a:prstGeom>
          <a:solidFill>
            <a:srgbClr val="FFE5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TVV: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Một</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mặt</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thì</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em</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muốn</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được</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t</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ă</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ng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liều</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để</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vô</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duy</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trì</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mặt</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khác</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thì</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em</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lại</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không</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bỏ</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được</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cử</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tối</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a:t>
            </a:r>
            <a:endParaRPr lang="en-US"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6070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8000" dirty="0"/>
              <a:t/>
            </a:r>
            <a:br>
              <a:rPr lang="en-US" sz="8000" dirty="0"/>
            </a:br>
            <a:r>
              <a:rPr lang="en-US" sz="3200" dirty="0"/>
              <a:t>3. KỸ NĂNG PHẢN HỒI – HAI CHIỀU (</a:t>
            </a:r>
            <a:r>
              <a:rPr lang="en-US" sz="3200" dirty="0" smtClean="0"/>
              <a:t>15)</a:t>
            </a:r>
            <a:endParaRPr lang="en-US" sz="3200" dirty="0"/>
          </a:p>
        </p:txBody>
      </p:sp>
      <p:sp>
        <p:nvSpPr>
          <p:cNvPr id="3" name="Content Placeholder 2"/>
          <p:cNvSpPr>
            <a:spLocks noGrp="1"/>
          </p:cNvSpPr>
          <p:nvPr>
            <p:ph idx="1"/>
          </p:nvPr>
        </p:nvSpPr>
        <p:spPr/>
        <p:txBody>
          <a:bodyPr>
            <a:normAutofit/>
          </a:bodyPr>
          <a:lstStyle/>
          <a:p>
            <a:r>
              <a:rPr lang="en-US" sz="3200" dirty="0" smtClean="0"/>
              <a:t>BN: “</a:t>
            </a:r>
            <a:r>
              <a:rPr lang="en-US" sz="3200" dirty="0" err="1" smtClean="0"/>
              <a:t>Dù</a:t>
            </a:r>
            <a:r>
              <a:rPr lang="en-US" sz="3200" dirty="0" smtClean="0"/>
              <a:t> </a:t>
            </a:r>
            <a:r>
              <a:rPr lang="en-US" sz="3200" dirty="0" err="1" smtClean="0"/>
              <a:t>cũng</a:t>
            </a:r>
            <a:r>
              <a:rPr lang="en-US" sz="3200" dirty="0"/>
              <a:t> </a:t>
            </a:r>
            <a:r>
              <a:rPr lang="en-US" sz="3200" dirty="0" err="1" smtClean="0"/>
              <a:t>có</a:t>
            </a:r>
            <a:r>
              <a:rPr lang="en-US" sz="3200" dirty="0"/>
              <a:t> </a:t>
            </a:r>
            <a:r>
              <a:rPr lang="en-US" sz="3200" dirty="0" err="1" smtClean="0"/>
              <a:t>muốn</a:t>
            </a:r>
            <a:r>
              <a:rPr lang="en-US" sz="3200" dirty="0" smtClean="0"/>
              <a:t> </a:t>
            </a:r>
            <a:r>
              <a:rPr lang="en-US" sz="3200" dirty="0" err="1" smtClean="0"/>
              <a:t>nh</a:t>
            </a:r>
            <a:r>
              <a:rPr lang="vi-VN" sz="3200" dirty="0" smtClean="0"/>
              <a:t>ư</a:t>
            </a:r>
            <a:r>
              <a:rPr lang="en-US" sz="3200" dirty="0"/>
              <a:t>ng </a:t>
            </a:r>
            <a:r>
              <a:rPr lang="en-US" sz="3200" dirty="0" err="1" smtClean="0"/>
              <a:t>không</a:t>
            </a:r>
            <a:r>
              <a:rPr lang="en-US" sz="3200" dirty="0"/>
              <a:t> </a:t>
            </a:r>
            <a:r>
              <a:rPr lang="en-US" sz="3200" dirty="0" err="1" smtClean="0"/>
              <a:t>thể</a:t>
            </a:r>
            <a:r>
              <a:rPr lang="en-US" sz="3200" dirty="0"/>
              <a:t> </a:t>
            </a:r>
            <a:r>
              <a:rPr lang="en-US" sz="3200" dirty="0" err="1" smtClean="0"/>
              <a:t>bỏ</a:t>
            </a:r>
            <a:r>
              <a:rPr lang="en-US" sz="3200" dirty="0" smtClean="0"/>
              <a:t> </a:t>
            </a:r>
            <a:r>
              <a:rPr lang="vi-VN" sz="3200" dirty="0" smtClean="0"/>
              <a:t>được</a:t>
            </a:r>
            <a:r>
              <a:rPr lang="en-US" sz="3200" dirty="0"/>
              <a:t> </a:t>
            </a:r>
            <a:r>
              <a:rPr lang="en-US" sz="3200" dirty="0" err="1" smtClean="0"/>
              <a:t>thuốc</a:t>
            </a:r>
            <a:r>
              <a:rPr lang="en-US" sz="3200" dirty="0"/>
              <a:t> </a:t>
            </a:r>
            <a:r>
              <a:rPr lang="en-US" sz="3200" dirty="0" err="1" smtClean="0"/>
              <a:t>lá</a:t>
            </a:r>
            <a:r>
              <a:rPr lang="en-US" sz="3200" dirty="0" smtClean="0"/>
              <a:t> </a:t>
            </a:r>
            <a:r>
              <a:rPr lang="en-US" sz="3200" dirty="0" err="1" smtClean="0"/>
              <a:t>vì</a:t>
            </a:r>
            <a:r>
              <a:rPr lang="en-US" sz="3200" dirty="0" smtClean="0"/>
              <a:t> </a:t>
            </a:r>
            <a:r>
              <a:rPr lang="en-US" sz="3200" dirty="0" err="1" smtClean="0"/>
              <a:t>tất</a:t>
            </a:r>
            <a:r>
              <a:rPr lang="en-US" sz="3200" dirty="0"/>
              <a:t> </a:t>
            </a:r>
            <a:r>
              <a:rPr lang="en-US" sz="3200" dirty="0" err="1" smtClean="0"/>
              <a:t>cả</a:t>
            </a:r>
            <a:r>
              <a:rPr lang="en-US" sz="3200" dirty="0"/>
              <a:t> </a:t>
            </a:r>
            <a:r>
              <a:rPr lang="en-US" sz="3200" dirty="0" err="1" smtClean="0"/>
              <a:t>bạn</a:t>
            </a:r>
            <a:r>
              <a:rPr lang="en-US" sz="3200" dirty="0"/>
              <a:t> </a:t>
            </a:r>
            <a:r>
              <a:rPr lang="en-US" sz="3200" dirty="0" err="1" smtClean="0"/>
              <a:t>tôi</a:t>
            </a:r>
            <a:r>
              <a:rPr lang="en-US" sz="3200" dirty="0" smtClean="0"/>
              <a:t> </a:t>
            </a:r>
            <a:r>
              <a:rPr lang="vi-VN" sz="3200" dirty="0" smtClean="0"/>
              <a:t>đều</a:t>
            </a:r>
            <a:r>
              <a:rPr lang="en-US" sz="3200" dirty="0"/>
              <a:t> </a:t>
            </a:r>
            <a:r>
              <a:rPr lang="en-US" sz="3200" dirty="0" err="1" smtClean="0"/>
              <a:t>hút</a:t>
            </a:r>
            <a:r>
              <a:rPr lang="en-US" sz="3200" dirty="0" smtClean="0"/>
              <a:t>!”</a:t>
            </a:r>
          </a:p>
          <a:p>
            <a:r>
              <a:rPr lang="en-US" sz="3200" dirty="0"/>
              <a:t>TVV: </a:t>
            </a:r>
            <a:r>
              <a:rPr lang="en-US" sz="3200" dirty="0" err="1" smtClean="0"/>
              <a:t>Một</a:t>
            </a:r>
            <a:r>
              <a:rPr lang="en-US" sz="3200" dirty="0"/>
              <a:t> </a:t>
            </a:r>
            <a:r>
              <a:rPr lang="en-US" sz="3200" dirty="0" err="1" smtClean="0"/>
              <a:t>mặt</a:t>
            </a:r>
            <a:r>
              <a:rPr lang="en-US" sz="3200" dirty="0"/>
              <a:t> </a:t>
            </a:r>
            <a:r>
              <a:rPr lang="en-US" sz="3200" dirty="0" err="1" smtClean="0"/>
              <a:t>là</a:t>
            </a:r>
            <a:r>
              <a:rPr lang="en-US" sz="3200" dirty="0"/>
              <a:t> </a:t>
            </a:r>
            <a:r>
              <a:rPr lang="en-US" sz="3200" dirty="0" err="1" smtClean="0"/>
              <a:t>bạn</a:t>
            </a:r>
            <a:r>
              <a:rPr lang="en-US" sz="3200" dirty="0" smtClean="0"/>
              <a:t> </a:t>
            </a:r>
            <a:r>
              <a:rPr lang="vi-VN" sz="3200" dirty="0" smtClean="0"/>
              <a:t>đã</a:t>
            </a:r>
            <a:r>
              <a:rPr lang="en-US" sz="3200" dirty="0"/>
              <a:t> </a:t>
            </a:r>
            <a:r>
              <a:rPr lang="en-US" sz="3200" dirty="0" err="1" smtClean="0"/>
              <a:t>từng</a:t>
            </a:r>
            <a:r>
              <a:rPr lang="en-US" sz="3200" dirty="0"/>
              <a:t> </a:t>
            </a:r>
            <a:r>
              <a:rPr lang="en-US" sz="3200" dirty="0" err="1" smtClean="0"/>
              <a:t>nghĩ</a:t>
            </a:r>
            <a:r>
              <a:rPr lang="en-US" sz="3200" dirty="0" smtClean="0"/>
              <a:t> </a:t>
            </a:r>
            <a:r>
              <a:rPr lang="vi-VN" sz="3200" dirty="0" smtClean="0"/>
              <a:t>đến</a:t>
            </a:r>
            <a:r>
              <a:rPr lang="en-US" sz="3200" dirty="0"/>
              <a:t> </a:t>
            </a:r>
            <a:r>
              <a:rPr lang="en-US" sz="3200" dirty="0" err="1" smtClean="0"/>
              <a:t>chuyện</a:t>
            </a:r>
            <a:r>
              <a:rPr lang="en-US" sz="3200" dirty="0"/>
              <a:t> </a:t>
            </a:r>
            <a:r>
              <a:rPr lang="en-US" sz="3200" dirty="0" err="1" smtClean="0"/>
              <a:t>bỏ</a:t>
            </a:r>
            <a:r>
              <a:rPr lang="en-US" sz="3200" dirty="0"/>
              <a:t> </a:t>
            </a:r>
            <a:r>
              <a:rPr lang="en-US" sz="3200" dirty="0" err="1" smtClean="0"/>
              <a:t>thuốc</a:t>
            </a:r>
            <a:r>
              <a:rPr lang="en-US" sz="3200" dirty="0"/>
              <a:t> </a:t>
            </a:r>
            <a:r>
              <a:rPr lang="en-US" sz="3200" dirty="0" err="1" smtClean="0"/>
              <a:t>lá</a:t>
            </a:r>
            <a:r>
              <a:rPr lang="en-US" sz="3200" dirty="0"/>
              <a:t>, </a:t>
            </a:r>
            <a:r>
              <a:rPr lang="en-US" sz="3200" dirty="0" err="1" smtClean="0"/>
              <a:t>một</a:t>
            </a:r>
            <a:r>
              <a:rPr lang="en-US" sz="3200" dirty="0"/>
              <a:t> </a:t>
            </a:r>
            <a:r>
              <a:rPr lang="en-US" sz="3200" dirty="0" err="1" smtClean="0"/>
              <a:t>mặt</a:t>
            </a:r>
            <a:r>
              <a:rPr lang="en-US" sz="3200" dirty="0"/>
              <a:t> </a:t>
            </a:r>
            <a:r>
              <a:rPr lang="en-US" sz="3200" dirty="0" err="1" smtClean="0"/>
              <a:t>thì</a:t>
            </a:r>
            <a:r>
              <a:rPr lang="en-US" sz="3200" dirty="0"/>
              <a:t> </a:t>
            </a:r>
            <a:r>
              <a:rPr lang="en-US" sz="3200" dirty="0" err="1" smtClean="0"/>
              <a:t>bạn</a:t>
            </a:r>
            <a:r>
              <a:rPr lang="en-US" sz="3200" dirty="0"/>
              <a:t> </a:t>
            </a:r>
            <a:r>
              <a:rPr lang="en-US" sz="3200" dirty="0" err="1"/>
              <a:t>nghĩ</a:t>
            </a:r>
            <a:r>
              <a:rPr lang="en-US" sz="3200" dirty="0"/>
              <a:t> </a:t>
            </a:r>
            <a:r>
              <a:rPr lang="en-US" sz="3200" dirty="0" err="1" smtClean="0"/>
              <a:t>không</a:t>
            </a:r>
            <a:r>
              <a:rPr lang="en-US" sz="3200" dirty="0"/>
              <a:t> </a:t>
            </a:r>
            <a:r>
              <a:rPr lang="en-US" sz="3200" dirty="0" err="1" smtClean="0"/>
              <a:t>thể</a:t>
            </a:r>
            <a:r>
              <a:rPr lang="en-US" sz="3200" dirty="0"/>
              <a:t> </a:t>
            </a:r>
            <a:r>
              <a:rPr lang="en-US" sz="3200" dirty="0" err="1" smtClean="0"/>
              <a:t>bỏ</a:t>
            </a:r>
            <a:r>
              <a:rPr lang="en-US" sz="3200" dirty="0" smtClean="0"/>
              <a:t> </a:t>
            </a:r>
            <a:r>
              <a:rPr lang="vi-VN" sz="3200" dirty="0" smtClean="0"/>
              <a:t>được</a:t>
            </a:r>
            <a:r>
              <a:rPr lang="en-US" sz="3200" dirty="0"/>
              <a:t> </a:t>
            </a:r>
            <a:r>
              <a:rPr lang="en-US" sz="3200" dirty="0" err="1" smtClean="0"/>
              <a:t>vì</a:t>
            </a:r>
            <a:r>
              <a:rPr lang="en-US" sz="3200" dirty="0"/>
              <a:t> </a:t>
            </a:r>
            <a:r>
              <a:rPr lang="en-US" sz="3200" dirty="0" err="1" smtClean="0"/>
              <a:t>bạn</a:t>
            </a:r>
            <a:r>
              <a:rPr lang="en-US" sz="3200" dirty="0"/>
              <a:t> </a:t>
            </a:r>
            <a:r>
              <a:rPr lang="en-US" sz="3200" dirty="0" err="1" smtClean="0"/>
              <a:t>bè</a:t>
            </a:r>
            <a:r>
              <a:rPr lang="en-US" sz="3200" dirty="0" smtClean="0"/>
              <a:t> </a:t>
            </a:r>
            <a:r>
              <a:rPr lang="en-US" sz="3200" dirty="0" err="1" smtClean="0"/>
              <a:t>ai</a:t>
            </a:r>
            <a:r>
              <a:rPr lang="en-US" sz="3200" dirty="0"/>
              <a:t> </a:t>
            </a:r>
            <a:r>
              <a:rPr lang="en-US" sz="3200" dirty="0" err="1" smtClean="0"/>
              <a:t>cũng</a:t>
            </a:r>
            <a:r>
              <a:rPr lang="en-US" sz="3200" dirty="0"/>
              <a:t> </a:t>
            </a:r>
            <a:r>
              <a:rPr lang="en-US" sz="3200" dirty="0" err="1" smtClean="0"/>
              <a:t>uống</a:t>
            </a:r>
            <a:r>
              <a:rPr lang="en-US" sz="3200" dirty="0"/>
              <a:t> </a:t>
            </a:r>
            <a:r>
              <a:rPr lang="en-US" sz="3200" dirty="0" err="1" smtClean="0"/>
              <a:t>mà</a:t>
            </a:r>
            <a:r>
              <a:rPr lang="en-US" sz="3200" dirty="0"/>
              <a:t> </a:t>
            </a:r>
            <a:r>
              <a:rPr lang="en-US" sz="3200" dirty="0" err="1" smtClean="0"/>
              <a:t>bạn</a:t>
            </a:r>
            <a:r>
              <a:rPr lang="en-US" sz="3200" dirty="0" smtClean="0"/>
              <a:t> </a:t>
            </a:r>
            <a:r>
              <a:rPr lang="en-US" sz="3200" dirty="0" err="1" smtClean="0"/>
              <a:t>th</a:t>
            </a:r>
            <a:r>
              <a:rPr lang="vi-VN" sz="3200" dirty="0" smtClean="0"/>
              <a:t>ường</a:t>
            </a:r>
            <a:r>
              <a:rPr lang="en-US" sz="3200" dirty="0"/>
              <a:t> </a:t>
            </a:r>
            <a:r>
              <a:rPr lang="en-US" sz="3200" dirty="0" err="1" smtClean="0"/>
              <a:t>xuyên</a:t>
            </a:r>
            <a:r>
              <a:rPr lang="en-US" sz="3200" dirty="0"/>
              <a:t> </a:t>
            </a:r>
            <a:r>
              <a:rPr lang="en-US" sz="3200" dirty="0" err="1" smtClean="0"/>
              <a:t>gặp</a:t>
            </a:r>
            <a:r>
              <a:rPr lang="en-US" sz="3200" dirty="0"/>
              <a:t> </a:t>
            </a:r>
            <a:r>
              <a:rPr lang="en-US" sz="3200" dirty="0" err="1" smtClean="0"/>
              <a:t>gỡ</a:t>
            </a:r>
            <a:r>
              <a:rPr lang="en-US" sz="3200" dirty="0"/>
              <a:t> </a:t>
            </a:r>
            <a:r>
              <a:rPr lang="en-US" sz="3200" dirty="0" err="1" smtClean="0"/>
              <a:t>và</a:t>
            </a:r>
            <a:r>
              <a:rPr lang="en-US" sz="3200" dirty="0"/>
              <a:t> </a:t>
            </a:r>
            <a:r>
              <a:rPr lang="en-US" sz="3200" dirty="0" err="1" smtClean="0"/>
              <a:t>làm</a:t>
            </a:r>
            <a:r>
              <a:rPr lang="en-US" sz="3200" dirty="0"/>
              <a:t> </a:t>
            </a:r>
            <a:r>
              <a:rPr lang="en-US" sz="3200" dirty="0" err="1" smtClean="0"/>
              <a:t>việc</a:t>
            </a:r>
            <a:r>
              <a:rPr lang="en-US" sz="3200" dirty="0"/>
              <a:t> </a:t>
            </a:r>
            <a:r>
              <a:rPr lang="en-US" sz="3200" dirty="0" err="1" smtClean="0"/>
              <a:t>với</a:t>
            </a:r>
            <a:r>
              <a:rPr lang="en-US" sz="3200" dirty="0"/>
              <a:t> </a:t>
            </a:r>
            <a:r>
              <a:rPr lang="en-US" sz="3200" dirty="0" err="1" smtClean="0"/>
              <a:t>họ</a:t>
            </a:r>
            <a:r>
              <a:rPr lang="en-US" sz="3200" dirty="0" smtClean="0"/>
              <a:t>.</a:t>
            </a:r>
          </a:p>
          <a:p>
            <a:r>
              <a:rPr lang="en-US" sz="3200" dirty="0" smtClean="0"/>
              <a:t>BN: </a:t>
            </a:r>
            <a:r>
              <a:rPr lang="en-US" sz="3200" dirty="0" err="1" smtClean="0"/>
              <a:t>Đúng</a:t>
            </a:r>
            <a:r>
              <a:rPr lang="en-US" sz="3200" dirty="0"/>
              <a:t> </a:t>
            </a:r>
            <a:r>
              <a:rPr lang="en-US" sz="3200" dirty="0" err="1" smtClean="0"/>
              <a:t>thật</a:t>
            </a:r>
            <a:r>
              <a:rPr lang="en-US" sz="3200" dirty="0" smtClean="0"/>
              <a:t> </a:t>
            </a:r>
            <a:r>
              <a:rPr lang="en-US" sz="3200" dirty="0" err="1" smtClean="0"/>
              <a:t>sự</a:t>
            </a:r>
            <a:r>
              <a:rPr lang="en-US" sz="3200" dirty="0"/>
              <a:t> </a:t>
            </a:r>
            <a:r>
              <a:rPr lang="en-US" sz="3200" dirty="0" err="1" smtClean="0"/>
              <a:t>là</a:t>
            </a:r>
            <a:r>
              <a:rPr lang="en-US" sz="3200" dirty="0"/>
              <a:t> </a:t>
            </a:r>
            <a:r>
              <a:rPr lang="en-US" sz="3200" dirty="0" err="1" smtClean="0"/>
              <a:t>tôi</a:t>
            </a:r>
            <a:r>
              <a:rPr lang="en-US" sz="3200" dirty="0"/>
              <a:t> </a:t>
            </a:r>
            <a:r>
              <a:rPr lang="en-US" sz="3200" dirty="0" err="1" smtClean="0"/>
              <a:t>thấy</a:t>
            </a:r>
            <a:r>
              <a:rPr lang="en-US" sz="3200" dirty="0"/>
              <a:t> </a:t>
            </a:r>
            <a:r>
              <a:rPr lang="en-US" sz="3200" dirty="0" err="1" smtClean="0"/>
              <a:t>rối</a:t>
            </a:r>
            <a:r>
              <a:rPr lang="en-US" sz="3200" dirty="0"/>
              <a:t> </a:t>
            </a:r>
            <a:r>
              <a:rPr lang="en-US" sz="3200" dirty="0" err="1" smtClean="0"/>
              <a:t>và</a:t>
            </a:r>
            <a:r>
              <a:rPr lang="en-US" sz="3200" dirty="0"/>
              <a:t> </a:t>
            </a:r>
            <a:r>
              <a:rPr lang="en-US" sz="3200" dirty="0" err="1" smtClean="0"/>
              <a:t>phân</a:t>
            </a:r>
            <a:r>
              <a:rPr lang="en-US" sz="3200" dirty="0"/>
              <a:t> </a:t>
            </a:r>
            <a:r>
              <a:rPr lang="en-US" sz="3200" dirty="0" err="1" smtClean="0"/>
              <a:t>vân</a:t>
            </a:r>
            <a:r>
              <a:rPr lang="en-US" sz="3200" dirty="0"/>
              <a:t> </a:t>
            </a:r>
            <a:r>
              <a:rPr lang="en-US" sz="3200" dirty="0" err="1" smtClean="0"/>
              <a:t>quá</a:t>
            </a:r>
            <a:r>
              <a:rPr lang="en-US" sz="3200" dirty="0" smtClean="0"/>
              <a:t>.</a:t>
            </a:r>
            <a:endParaRPr lang="en-US" sz="3200" dirty="0"/>
          </a:p>
        </p:txBody>
      </p:sp>
    </p:spTree>
    <p:extLst>
      <p:ext uri="{BB962C8B-B14F-4D97-AF65-F5344CB8AC3E}">
        <p14:creationId xmlns:p14="http://schemas.microsoft.com/office/powerpoint/2010/main" val="373802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CẢM XÚC </a:t>
            </a:r>
            <a:r>
              <a:rPr lang="en-US" sz="3200" dirty="0" smtClean="0"/>
              <a:t>(16)</a:t>
            </a:r>
            <a:endParaRPr lang="en-US" sz="3200" dirty="0"/>
          </a:p>
        </p:txBody>
      </p:sp>
      <p:sp>
        <p:nvSpPr>
          <p:cNvPr id="3" name="Content Placeholder 2"/>
          <p:cNvSpPr>
            <a:spLocks noGrp="1"/>
          </p:cNvSpPr>
          <p:nvPr>
            <p:ph idx="1"/>
          </p:nvPr>
        </p:nvSpPr>
        <p:spPr/>
        <p:txBody>
          <a:bodyPr/>
          <a:lstStyle/>
          <a:p>
            <a:endParaRPr lang="en-US" dirty="0"/>
          </a:p>
        </p:txBody>
      </p:sp>
      <p:sp>
        <p:nvSpPr>
          <p:cNvPr id="4" name="Down Arrow Callout 3"/>
          <p:cNvSpPr/>
          <p:nvPr/>
        </p:nvSpPr>
        <p:spPr>
          <a:xfrm>
            <a:off x="457200" y="1600200"/>
            <a:ext cx="7620000" cy="2671549"/>
          </a:xfrm>
          <a:prstGeom prst="downArrowCallout">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BN: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nói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bận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nên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bữa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sau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xét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nghiệm</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ng </a:t>
            </a:r>
            <a:r>
              <a:rPr lang="en-US" sz="2800" dirty="0" err="1" smtClean="0">
                <a:solidFill>
                  <a:schemeClr val="tx1"/>
                </a:solidFill>
                <a:latin typeface="Times New Roman" panose="02020603050405020304" pitchFamily="18" charset="0"/>
                <a:cs typeface="Times New Roman" panose="02020603050405020304" pitchFamily="18" charset="0"/>
              </a:rPr>
              <a:t>cứ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một</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hai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bắt</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rồi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kêu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vô</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đâ</a:t>
            </a:r>
            <a:r>
              <a:rPr lang="en-US" sz="2800" dirty="0" smtClean="0">
                <a:solidFill>
                  <a:schemeClr val="tx1"/>
                </a:solidFill>
                <a:latin typeface="Times New Roman" panose="02020603050405020304" pitchFamily="18" charset="0"/>
                <a:cs typeface="Times New Roman" panose="02020603050405020304" pitchFamily="18" charset="0"/>
              </a:rPr>
              <a:t>y. </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i="1" dirty="0">
                <a:solidFill>
                  <a:schemeClr val="tx1"/>
                </a:solidFill>
                <a:latin typeface="Times New Roman" panose="02020603050405020304" pitchFamily="18" charset="0"/>
                <a:cs typeface="Times New Roman" panose="02020603050405020304" pitchFamily="18" charset="0"/>
              </a:rPr>
              <a:t>BN </a:t>
            </a:r>
            <a:r>
              <a:rPr lang="en-US" sz="2800" i="1" dirty="0" err="1" smtClean="0">
                <a:solidFill>
                  <a:schemeClr val="tx1"/>
                </a:solidFill>
                <a:latin typeface="Times New Roman" panose="02020603050405020304" pitchFamily="18" charset="0"/>
                <a:cs typeface="Times New Roman" panose="02020603050405020304" pitchFamily="18" charset="0"/>
              </a:rPr>
              <a:t>phản</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kháng</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khi</a:t>
            </a:r>
            <a:r>
              <a:rPr lang="en-US" sz="2800" i="1" dirty="0">
                <a:solidFill>
                  <a:schemeClr val="tx1"/>
                </a:solidFill>
                <a:latin typeface="Times New Roman" panose="02020603050405020304" pitchFamily="18" charset="0"/>
                <a:cs typeface="Times New Roman" panose="02020603050405020304" pitchFamily="18" charset="0"/>
              </a:rPr>
              <a:t> </a:t>
            </a:r>
            <a:r>
              <a:rPr lang="vi-VN" sz="2800" i="1" dirty="0" smtClean="0">
                <a:solidFill>
                  <a:schemeClr val="tx1"/>
                </a:solidFill>
                <a:latin typeface="Times New Roman" panose="02020603050405020304" pitchFamily="18" charset="0"/>
                <a:cs typeface="Times New Roman" panose="02020603050405020304" pitchFamily="18" charset="0"/>
              </a:rPr>
              <a:t>được</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yêu</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cầu</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làm</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xét</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nghiệm</a:t>
            </a:r>
            <a:r>
              <a:rPr lang="en-US" sz="2800" i="1" dirty="0" smtClean="0">
                <a:solidFill>
                  <a:schemeClr val="tx1"/>
                </a:solidFill>
                <a:latin typeface="Times New Roman" panose="02020603050405020304" pitchFamily="18" charset="0"/>
                <a:cs typeface="Times New Roman" panose="02020603050405020304" pitchFamily="18" charset="0"/>
              </a:rPr>
              <a:t> n</a:t>
            </a:r>
            <a:r>
              <a:rPr lang="vi-VN" sz="2800" i="1" dirty="0" smtClean="0">
                <a:solidFill>
                  <a:schemeClr val="tx1"/>
                </a:solidFill>
                <a:latin typeface="Times New Roman" panose="02020603050405020304" pitchFamily="18" charset="0"/>
                <a:cs typeface="Times New Roman" panose="02020603050405020304" pitchFamily="18" charset="0"/>
              </a:rPr>
              <a:t>ướ</a:t>
            </a:r>
            <a:r>
              <a:rPr lang="en-US" sz="2800" i="1" dirty="0">
                <a:solidFill>
                  <a:schemeClr val="tx1"/>
                </a:solidFill>
                <a:latin typeface="Times New Roman" panose="02020603050405020304" pitchFamily="18" charset="0"/>
                <a:cs typeface="Times New Roman" panose="02020603050405020304" pitchFamily="18" charset="0"/>
              </a:rPr>
              <a:t>c </a:t>
            </a:r>
            <a:r>
              <a:rPr lang="en-US" sz="2800" i="1" dirty="0" err="1" smtClean="0">
                <a:solidFill>
                  <a:schemeClr val="tx1"/>
                </a:solidFill>
                <a:latin typeface="Times New Roman" panose="02020603050405020304" pitchFamily="18" charset="0"/>
                <a:cs typeface="Times New Roman" panose="02020603050405020304" pitchFamily="18" charset="0"/>
              </a:rPr>
              <a:t>tiểu</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dirty="0" smtClean="0">
                <a:solidFill>
                  <a:schemeClr val="tx1"/>
                </a:solidFill>
                <a:latin typeface="Times New Roman" panose="02020603050405020304" pitchFamily="18" charset="0"/>
                <a:cs typeface="Times New Roman" panose="02020603050405020304" pitchFamily="18" charset="0"/>
              </a:rPr>
              <a:t> </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5" name="Up Arrow Callout 4"/>
          <p:cNvSpPr/>
          <p:nvPr/>
        </p:nvSpPr>
        <p:spPr>
          <a:xfrm>
            <a:off x="457200" y="4039737"/>
            <a:ext cx="7620000" cy="2456597"/>
          </a:xfrm>
          <a:prstGeom prst="upArrowCallou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TVV: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ang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rất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bực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mình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yêu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cầu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xét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nghiệm</a:t>
            </a:r>
            <a:r>
              <a:rPr lang="en-US" sz="2800" dirty="0" smtClean="0">
                <a:solidFill>
                  <a:schemeClr val="tx1"/>
                </a:solidFill>
                <a:latin typeface="Times New Roman" panose="02020603050405020304" pitchFamily="18" charset="0"/>
                <a:cs typeface="Times New Roman" panose="02020603050405020304" pitchFamily="18" charset="0"/>
              </a:rPr>
              <a:t> n</a:t>
            </a:r>
            <a:r>
              <a:rPr lang="vi-VN" sz="2800" dirty="0" smtClean="0">
                <a:solidFill>
                  <a:schemeClr val="tx1"/>
                </a:solidFill>
                <a:latin typeface="Times New Roman" panose="02020603050405020304" pitchFamily="18" charset="0"/>
                <a:cs typeface="Times New Roman" panose="02020603050405020304" pitchFamily="18" charset="0"/>
              </a:rPr>
              <a:t>ướ</a:t>
            </a:r>
            <a:r>
              <a:rPr lang="en-US" sz="2800" dirty="0">
                <a:solidFill>
                  <a:schemeClr val="tx1"/>
                </a:solidFill>
                <a:latin typeface="Times New Roman" panose="02020603050405020304" pitchFamily="18" charset="0"/>
                <a:cs typeface="Times New Roman" panose="02020603050405020304" pitchFamily="18" charset="0"/>
              </a:rPr>
              <a:t>c </a:t>
            </a:r>
            <a:r>
              <a:rPr lang="en-US" sz="2800" dirty="0" err="1" smtClean="0">
                <a:solidFill>
                  <a:schemeClr val="tx1"/>
                </a:solidFill>
                <a:latin typeface="Times New Roman" panose="02020603050405020304" pitchFamily="18" charset="0"/>
                <a:cs typeface="Times New Roman" panose="02020603050405020304" pitchFamily="18" charset="0"/>
              </a:rPr>
              <a:t>tiểu</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5097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7547" y="274638"/>
            <a:ext cx="8079474" cy="1143000"/>
          </a:xfrm>
        </p:spPr>
        <p:txBody>
          <a:bodyPr/>
          <a:lstStyle/>
          <a:p>
            <a:r>
              <a:rPr lang="en-US" dirty="0"/>
              <a:t>GĐ TIẾP CẬN</a:t>
            </a:r>
            <a:r>
              <a:rPr lang="en-US" sz="6000" dirty="0"/>
              <a:t/>
            </a:r>
            <a:br>
              <a:rPr lang="en-US" sz="6000" dirty="0"/>
            </a:br>
            <a:r>
              <a:rPr lang="en-US" sz="3200" dirty="0"/>
              <a:t>3. KỸ NĂNG PHẢN HỒI – PHỨC TẠP </a:t>
            </a:r>
            <a:r>
              <a:rPr lang="en-US" sz="3200" dirty="0" smtClean="0"/>
              <a:t>(18)</a:t>
            </a:r>
            <a:endParaRPr lang="en-US" sz="3200" dirty="0"/>
          </a:p>
        </p:txBody>
      </p:sp>
      <p:sp>
        <p:nvSpPr>
          <p:cNvPr id="3" name="Content Placeholder 2"/>
          <p:cNvSpPr>
            <a:spLocks noGrp="1"/>
          </p:cNvSpPr>
          <p:nvPr>
            <p:ph idx="1"/>
          </p:nvPr>
        </p:nvSpPr>
        <p:spPr/>
        <p:txBody>
          <a:bodyPr/>
          <a:lstStyle/>
          <a:p>
            <a:endParaRPr lang="en-US" dirty="0"/>
          </a:p>
        </p:txBody>
      </p:sp>
      <p:sp>
        <p:nvSpPr>
          <p:cNvPr id="4" name="Down Arrow Callout 3"/>
          <p:cNvSpPr/>
          <p:nvPr/>
        </p:nvSpPr>
        <p:spPr>
          <a:xfrm>
            <a:off x="457200" y="1600200"/>
            <a:ext cx="7620000" cy="2671549"/>
          </a:xfrm>
          <a:prstGeom prst="downArrowCallout">
            <a:avLst/>
          </a:prstGeom>
          <a:solidFill>
            <a:srgbClr val="CC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BN: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đã</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nói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bận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nên</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để</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bữa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sau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xét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nghiệm</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ng </a:t>
            </a:r>
            <a:r>
              <a:rPr lang="en-US" sz="2800" dirty="0" err="1" smtClean="0">
                <a:solidFill>
                  <a:schemeClr val="tx1"/>
                </a:solidFill>
                <a:latin typeface="Times New Roman" panose="02020603050405020304" pitchFamily="18" charset="0"/>
                <a:cs typeface="Times New Roman" panose="02020603050405020304" pitchFamily="18" charset="0"/>
              </a:rPr>
              <a:t>cứ</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một</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hai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bắt</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rồi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kêu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vô</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đâ</a:t>
            </a:r>
            <a:r>
              <a:rPr lang="en-US" sz="2800" dirty="0" smtClean="0">
                <a:solidFill>
                  <a:schemeClr val="tx1"/>
                </a:solidFill>
                <a:latin typeface="Times New Roman" panose="02020603050405020304" pitchFamily="18" charset="0"/>
                <a:cs typeface="Times New Roman" panose="02020603050405020304" pitchFamily="18" charset="0"/>
              </a:rPr>
              <a:t>y. </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i="1" dirty="0">
                <a:solidFill>
                  <a:schemeClr val="tx1"/>
                </a:solidFill>
                <a:latin typeface="Times New Roman" panose="02020603050405020304" pitchFamily="18" charset="0"/>
                <a:cs typeface="Times New Roman" panose="02020603050405020304" pitchFamily="18" charset="0"/>
              </a:rPr>
              <a:t>BN </a:t>
            </a:r>
            <a:r>
              <a:rPr lang="en-US" sz="2800" i="1" dirty="0" err="1" smtClean="0">
                <a:solidFill>
                  <a:schemeClr val="tx1"/>
                </a:solidFill>
                <a:latin typeface="Times New Roman" panose="02020603050405020304" pitchFamily="18" charset="0"/>
                <a:cs typeface="Times New Roman" panose="02020603050405020304" pitchFamily="18" charset="0"/>
              </a:rPr>
              <a:t>phản</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kháng</a:t>
            </a:r>
            <a:r>
              <a:rPr lang="en-US" sz="2800" i="1" dirty="0" smtClean="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khi</a:t>
            </a:r>
            <a:r>
              <a:rPr lang="en-US" sz="2800" i="1" dirty="0">
                <a:solidFill>
                  <a:schemeClr val="tx1"/>
                </a:solidFill>
                <a:latin typeface="Times New Roman" panose="02020603050405020304" pitchFamily="18" charset="0"/>
                <a:cs typeface="Times New Roman" panose="02020603050405020304" pitchFamily="18" charset="0"/>
              </a:rPr>
              <a:t> </a:t>
            </a:r>
            <a:r>
              <a:rPr lang="vi-VN" sz="2800" i="1" dirty="0" smtClean="0">
                <a:solidFill>
                  <a:schemeClr val="tx1"/>
                </a:solidFill>
                <a:latin typeface="Times New Roman" panose="02020603050405020304" pitchFamily="18" charset="0"/>
                <a:cs typeface="Times New Roman" panose="02020603050405020304" pitchFamily="18" charset="0"/>
              </a:rPr>
              <a:t>được</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yêu</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cầu</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làm</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xét</a:t>
            </a:r>
            <a:r>
              <a:rPr lang="en-US" sz="2800" i="1" dirty="0">
                <a:solidFill>
                  <a:schemeClr val="tx1"/>
                </a:solidFill>
                <a:latin typeface="Times New Roman" panose="02020603050405020304" pitchFamily="18" charset="0"/>
                <a:cs typeface="Times New Roman" panose="02020603050405020304" pitchFamily="18" charset="0"/>
              </a:rPr>
              <a:t> </a:t>
            </a:r>
            <a:r>
              <a:rPr lang="en-US" sz="2800" i="1" dirty="0" err="1" smtClean="0">
                <a:solidFill>
                  <a:schemeClr val="tx1"/>
                </a:solidFill>
                <a:latin typeface="Times New Roman" panose="02020603050405020304" pitchFamily="18" charset="0"/>
                <a:cs typeface="Times New Roman" panose="02020603050405020304" pitchFamily="18" charset="0"/>
              </a:rPr>
              <a:t>nghiệm</a:t>
            </a:r>
            <a:r>
              <a:rPr lang="en-US" sz="2800" i="1" dirty="0" smtClean="0">
                <a:solidFill>
                  <a:schemeClr val="tx1"/>
                </a:solidFill>
                <a:latin typeface="Times New Roman" panose="02020603050405020304" pitchFamily="18" charset="0"/>
                <a:cs typeface="Times New Roman" panose="02020603050405020304" pitchFamily="18" charset="0"/>
              </a:rPr>
              <a:t> n</a:t>
            </a:r>
            <a:r>
              <a:rPr lang="vi-VN" sz="2800" i="1" dirty="0" smtClean="0">
                <a:solidFill>
                  <a:schemeClr val="tx1"/>
                </a:solidFill>
                <a:latin typeface="Times New Roman" panose="02020603050405020304" pitchFamily="18" charset="0"/>
                <a:cs typeface="Times New Roman" panose="02020603050405020304" pitchFamily="18" charset="0"/>
              </a:rPr>
              <a:t>ướ</a:t>
            </a:r>
            <a:r>
              <a:rPr lang="en-US" sz="2800" i="1" dirty="0">
                <a:solidFill>
                  <a:schemeClr val="tx1"/>
                </a:solidFill>
                <a:latin typeface="Times New Roman" panose="02020603050405020304" pitchFamily="18" charset="0"/>
                <a:cs typeface="Times New Roman" panose="02020603050405020304" pitchFamily="18" charset="0"/>
              </a:rPr>
              <a:t>c </a:t>
            </a:r>
            <a:r>
              <a:rPr lang="en-US" sz="2800" i="1" dirty="0" err="1" smtClean="0">
                <a:solidFill>
                  <a:schemeClr val="tx1"/>
                </a:solidFill>
                <a:latin typeface="Times New Roman" panose="02020603050405020304" pitchFamily="18" charset="0"/>
                <a:cs typeface="Times New Roman" panose="02020603050405020304" pitchFamily="18" charset="0"/>
              </a:rPr>
              <a:t>tiểu</a:t>
            </a:r>
            <a:r>
              <a:rPr lang="en-US" sz="2800" i="1" dirty="0" smtClean="0">
                <a:solidFill>
                  <a:schemeClr val="tx1"/>
                </a:solidFill>
                <a:latin typeface="Times New Roman" panose="02020603050405020304" pitchFamily="18" charset="0"/>
                <a:cs typeface="Times New Roman" panose="02020603050405020304" pitchFamily="18" charset="0"/>
              </a:rPr>
              <a:t>)</a:t>
            </a:r>
            <a:r>
              <a:rPr lang="en-US" sz="2800" dirty="0" smtClean="0">
                <a:solidFill>
                  <a:schemeClr val="tx1"/>
                </a:solidFill>
                <a:latin typeface="Times New Roman" panose="02020603050405020304" pitchFamily="18" charset="0"/>
                <a:cs typeface="Times New Roman" panose="02020603050405020304" pitchFamily="18" charset="0"/>
              </a:rPr>
              <a:t> </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5" name="Up Arrow Callout 4"/>
          <p:cNvSpPr/>
          <p:nvPr/>
        </p:nvSpPr>
        <p:spPr>
          <a:xfrm>
            <a:off x="457200" y="4039737"/>
            <a:ext cx="7620000" cy="2456597"/>
          </a:xfrm>
          <a:prstGeom prst="upArrowCallou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solidFill>
                <a:latin typeface="Times New Roman" panose="02020603050405020304" pitchFamily="18" charset="0"/>
                <a:cs typeface="Times New Roman" panose="02020603050405020304" pitchFamily="18" charset="0"/>
              </a:rPr>
              <a:t>TVV: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ang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rất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bực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mình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yêu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cầu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em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làm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xét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nghiệm</a:t>
            </a:r>
            <a:r>
              <a:rPr lang="en-US" sz="2800" dirty="0" smtClean="0">
                <a:solidFill>
                  <a:schemeClr val="tx1"/>
                </a:solidFill>
                <a:latin typeface="Times New Roman" panose="02020603050405020304" pitchFamily="18" charset="0"/>
                <a:cs typeface="Times New Roman" panose="02020603050405020304" pitchFamily="18" charset="0"/>
              </a:rPr>
              <a:t> n</a:t>
            </a:r>
            <a:r>
              <a:rPr lang="vi-VN" sz="2800" dirty="0" smtClean="0">
                <a:solidFill>
                  <a:schemeClr val="tx1"/>
                </a:solidFill>
                <a:latin typeface="Times New Roman" panose="02020603050405020304" pitchFamily="18" charset="0"/>
                <a:cs typeface="Times New Roman" panose="02020603050405020304" pitchFamily="18" charset="0"/>
              </a:rPr>
              <a:t>ướ</a:t>
            </a:r>
            <a:r>
              <a:rPr lang="en-US" sz="2800" dirty="0">
                <a:solidFill>
                  <a:schemeClr val="tx1"/>
                </a:solidFill>
                <a:latin typeface="Times New Roman" panose="02020603050405020304" pitchFamily="18" charset="0"/>
                <a:cs typeface="Times New Roman" panose="02020603050405020304" pitchFamily="18" charset="0"/>
              </a:rPr>
              <a:t>c </a:t>
            </a:r>
            <a:r>
              <a:rPr lang="en-US" sz="2800" dirty="0" err="1" smtClean="0">
                <a:solidFill>
                  <a:schemeClr val="tx1"/>
                </a:solidFill>
                <a:latin typeface="Times New Roman" panose="02020603050405020304" pitchFamily="18" charset="0"/>
                <a:cs typeface="Times New Roman" panose="02020603050405020304" pitchFamily="18" charset="0"/>
              </a:rPr>
              <a:t>tiểu</a:t>
            </a:r>
            <a:r>
              <a:rPr lang="en-US" sz="2800" dirty="0" smtClean="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8786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a:t>
            </a:r>
            <a:r>
              <a:rPr lang="en-US" dirty="0" err="1"/>
              <a:t>Tiếp</a:t>
            </a:r>
            <a:r>
              <a:rPr lang="en-US" dirty="0"/>
              <a:t> </a:t>
            </a:r>
            <a:r>
              <a:rPr lang="en-US" dirty="0" err="1"/>
              <a:t>cận</a:t>
            </a:r>
            <a:r>
              <a:rPr lang="en-US" dirty="0"/>
              <a:t> </a:t>
            </a:r>
            <a:r>
              <a:rPr lang="mr-IN" dirty="0" smtClean="0"/>
              <a:t>–</a:t>
            </a:r>
            <a:r>
              <a:rPr lang="en-US" dirty="0" smtClean="0"/>
              <a:t> </a:t>
            </a:r>
            <a:r>
              <a:rPr lang="en-US" sz="3200" dirty="0" smtClean="0"/>
              <a:t> </a:t>
            </a:r>
            <a:r>
              <a:rPr lang="en-US" sz="3200" dirty="0" err="1"/>
              <a:t>Phản</a:t>
            </a:r>
            <a:r>
              <a:rPr lang="en-US" sz="3200" dirty="0"/>
              <a:t> </a:t>
            </a:r>
            <a:r>
              <a:rPr lang="en-US" sz="3200" dirty="0" err="1"/>
              <a:t>Hồi</a:t>
            </a:r>
            <a:r>
              <a:rPr lang="en-US" sz="3200" dirty="0"/>
              <a:t> </a:t>
            </a:r>
            <a:r>
              <a:rPr lang="en-US" sz="3200" dirty="0" err="1" smtClean="0"/>
              <a:t>phức</a:t>
            </a:r>
            <a:r>
              <a:rPr lang="en-US" sz="3200" dirty="0" smtClean="0"/>
              <a:t> </a:t>
            </a:r>
            <a:r>
              <a:rPr lang="en-US" sz="3200" dirty="0" err="1" smtClean="0"/>
              <a:t>tạp</a:t>
            </a:r>
            <a:endParaRPr lang="en-US" sz="3200" dirty="0"/>
          </a:p>
        </p:txBody>
      </p:sp>
      <p:sp>
        <p:nvSpPr>
          <p:cNvPr id="3" name="Content Placeholder 2"/>
          <p:cNvSpPr>
            <a:spLocks noGrp="1"/>
          </p:cNvSpPr>
          <p:nvPr>
            <p:ph idx="1"/>
          </p:nvPr>
        </p:nvSpPr>
        <p:spPr/>
        <p:txBody>
          <a:bodyPr>
            <a:noAutofit/>
          </a:bodyPr>
          <a:lstStyle/>
          <a:p>
            <a:r>
              <a:rPr lang="en-US" sz="2800" u="sng" dirty="0" err="1"/>
              <a:t>Phản</a:t>
            </a:r>
            <a:r>
              <a:rPr lang="en-US" sz="2800" u="sng" dirty="0"/>
              <a:t> </a:t>
            </a:r>
            <a:r>
              <a:rPr lang="en-US" sz="2800" u="sng" dirty="0" err="1" smtClean="0"/>
              <a:t>hồi</a:t>
            </a:r>
            <a:r>
              <a:rPr lang="en-US" sz="2800" u="sng" dirty="0" smtClean="0"/>
              <a:t> </a:t>
            </a:r>
            <a:r>
              <a:rPr lang="en-US" sz="2800" u="sng" dirty="0" err="1"/>
              <a:t>phức</a:t>
            </a:r>
            <a:r>
              <a:rPr lang="en-US" sz="2800" u="sng" dirty="0"/>
              <a:t> </a:t>
            </a:r>
            <a:r>
              <a:rPr lang="en-US" sz="2800" u="sng" dirty="0" err="1"/>
              <a:t>tạp</a:t>
            </a:r>
            <a:r>
              <a:rPr lang="en-US" sz="2800" u="sng" dirty="0"/>
              <a:t> </a:t>
            </a:r>
            <a:r>
              <a:rPr lang="en-US" sz="2800" u="sng" dirty="0" err="1"/>
              <a:t>đoán</a:t>
            </a:r>
            <a:r>
              <a:rPr lang="en-US" sz="2800" u="sng" dirty="0"/>
              <a:t> </a:t>
            </a:r>
            <a:r>
              <a:rPr lang="en-US" sz="2800" u="sng" dirty="0" err="1"/>
              <a:t>thêm</a:t>
            </a:r>
            <a:r>
              <a:rPr lang="en-US" sz="2800" u="sng" dirty="0"/>
              <a:t> </a:t>
            </a:r>
            <a:r>
              <a:rPr lang="en-US" sz="2800" u="sng" dirty="0" err="1"/>
              <a:t>về</a:t>
            </a:r>
            <a:r>
              <a:rPr lang="en-US" sz="2800" u="sng" dirty="0"/>
              <a:t> </a:t>
            </a:r>
            <a:r>
              <a:rPr lang="en-US" sz="2800" u="sng" dirty="0" err="1"/>
              <a:t>nội</a:t>
            </a:r>
            <a:r>
              <a:rPr lang="en-US" sz="2800" u="sng" dirty="0"/>
              <a:t> </a:t>
            </a:r>
            <a:r>
              <a:rPr lang="en-US" sz="2800" i="1" dirty="0" smtClean="0"/>
              <a:t>.</a:t>
            </a:r>
            <a:r>
              <a:rPr lang="en-US" sz="2800" u="sng" dirty="0" smtClean="0"/>
              <a:t>dung </a:t>
            </a:r>
            <a:endParaRPr lang="en-US" sz="2400" u="sng" dirty="0"/>
          </a:p>
          <a:p>
            <a:r>
              <a:rPr lang="en-US" sz="2000" i="1" dirty="0"/>
              <a:t>TC: </a:t>
            </a:r>
            <a:r>
              <a:rPr lang="en-US" sz="2000" i="1" dirty="0" err="1"/>
              <a:t>Có</a:t>
            </a:r>
            <a:r>
              <a:rPr lang="en-US" sz="2000" i="1" dirty="0"/>
              <a:t> </a:t>
            </a:r>
            <a:r>
              <a:rPr lang="en-US" sz="2000" i="1" dirty="0" err="1"/>
              <a:t>lẽ</a:t>
            </a:r>
            <a:r>
              <a:rPr lang="en-US" sz="2000" i="1" dirty="0"/>
              <a:t> </a:t>
            </a:r>
            <a:r>
              <a:rPr lang="en-US" sz="2000" i="1" dirty="0" err="1"/>
              <a:t>tôi</a:t>
            </a:r>
            <a:r>
              <a:rPr lang="en-US" sz="2000" i="1" dirty="0"/>
              <a:t> </a:t>
            </a:r>
            <a:r>
              <a:rPr lang="en-US" sz="2000" i="1" dirty="0" err="1"/>
              <a:t>quá</a:t>
            </a:r>
            <a:r>
              <a:rPr lang="en-US" sz="2000" i="1" dirty="0"/>
              <a:t> </a:t>
            </a:r>
            <a:r>
              <a:rPr lang="en-US" sz="2000" i="1" dirty="0" err="1"/>
              <a:t>cẩn</a:t>
            </a:r>
            <a:r>
              <a:rPr lang="en-US" sz="2000" i="1" dirty="0"/>
              <a:t> </a:t>
            </a:r>
            <a:r>
              <a:rPr lang="en-US" sz="2000" i="1" dirty="0" err="1"/>
              <a:t>thận</a:t>
            </a:r>
            <a:r>
              <a:rPr lang="en-US" sz="2000" i="1" dirty="0"/>
              <a:t>. </a:t>
            </a:r>
            <a:r>
              <a:rPr lang="en-US" sz="2000" i="1" dirty="0" err="1"/>
              <a:t>Kết</a:t>
            </a:r>
            <a:r>
              <a:rPr lang="en-US" sz="2000" i="1" dirty="0"/>
              <a:t> </a:t>
            </a:r>
            <a:r>
              <a:rPr lang="en-US" sz="2000" i="1" dirty="0" err="1"/>
              <a:t>quả</a:t>
            </a:r>
            <a:r>
              <a:rPr lang="en-US" sz="2000" i="1" dirty="0"/>
              <a:t> </a:t>
            </a:r>
            <a:r>
              <a:rPr lang="en-US" sz="2000" i="1" dirty="0" err="1"/>
              <a:t>kiểm</a:t>
            </a:r>
            <a:r>
              <a:rPr lang="en-US" sz="2000" i="1" dirty="0"/>
              <a:t> </a:t>
            </a:r>
            <a:r>
              <a:rPr lang="en-US" sz="2000" i="1" dirty="0" err="1"/>
              <a:t>tra</a:t>
            </a:r>
            <a:r>
              <a:rPr lang="en-US" sz="2000" i="1" dirty="0"/>
              <a:t> </a:t>
            </a:r>
            <a:r>
              <a:rPr lang="en-US" sz="2000" i="1" dirty="0" err="1"/>
              <a:t>cuối</a:t>
            </a:r>
            <a:r>
              <a:rPr lang="en-US" sz="2000" i="1" dirty="0"/>
              <a:t> </a:t>
            </a:r>
            <a:r>
              <a:rPr lang="en-US" sz="2000" i="1" dirty="0" err="1"/>
              <a:t>cùng</a:t>
            </a:r>
            <a:r>
              <a:rPr lang="en-US" sz="2000" i="1" dirty="0"/>
              <a:t> </a:t>
            </a:r>
            <a:r>
              <a:rPr lang="en-US" sz="2000" i="1" dirty="0" err="1"/>
              <a:t>rất</a:t>
            </a:r>
            <a:r>
              <a:rPr lang="en-US" sz="2000" i="1" dirty="0"/>
              <a:t> </a:t>
            </a:r>
            <a:r>
              <a:rPr lang="en-US" sz="2000" i="1" dirty="0" err="1"/>
              <a:t>tốt</a:t>
            </a:r>
            <a:r>
              <a:rPr lang="en-US" sz="2000" i="1" dirty="0"/>
              <a:t>. </a:t>
            </a:r>
            <a:r>
              <a:rPr lang="en-US" sz="2000" i="1" dirty="0" err="1"/>
              <a:t>Nhưng</a:t>
            </a:r>
            <a:r>
              <a:rPr lang="en-US" sz="2000" i="1" dirty="0"/>
              <a:t> </a:t>
            </a:r>
            <a:r>
              <a:rPr lang="en-US" sz="2000" i="1" dirty="0" err="1"/>
              <a:t>tôi</a:t>
            </a:r>
            <a:r>
              <a:rPr lang="en-US" sz="2000" i="1" dirty="0"/>
              <a:t> </a:t>
            </a:r>
            <a:r>
              <a:rPr lang="en-US" sz="2000" i="1" dirty="0" err="1"/>
              <a:t>rất</a:t>
            </a:r>
            <a:r>
              <a:rPr lang="en-US" sz="2000" i="1" dirty="0"/>
              <a:t> </a:t>
            </a:r>
            <a:r>
              <a:rPr lang="en-US" sz="2000" i="1" dirty="0" err="1"/>
              <a:t>sợ</a:t>
            </a:r>
            <a:r>
              <a:rPr lang="en-US" sz="2000" i="1" dirty="0"/>
              <a:t> </a:t>
            </a:r>
            <a:r>
              <a:rPr lang="en-US" sz="2000" i="1" dirty="0" err="1"/>
              <a:t>tôi</a:t>
            </a:r>
            <a:r>
              <a:rPr lang="en-US" sz="2000" i="1" dirty="0"/>
              <a:t> </a:t>
            </a:r>
            <a:r>
              <a:rPr lang="en-US" sz="2000" i="1" dirty="0" err="1"/>
              <a:t>khi</a:t>
            </a:r>
            <a:r>
              <a:rPr lang="en-US" sz="2000" i="1" dirty="0"/>
              <a:t> </a:t>
            </a:r>
            <a:r>
              <a:rPr lang="en-US" sz="2000" i="1" dirty="0" err="1"/>
              <a:t>tôi</a:t>
            </a:r>
            <a:r>
              <a:rPr lang="en-US" sz="2000" i="1" dirty="0"/>
              <a:t> </a:t>
            </a:r>
            <a:r>
              <a:rPr lang="en-US" sz="2000" i="1" dirty="0" err="1"/>
              <a:t>cảm</a:t>
            </a:r>
            <a:r>
              <a:rPr lang="en-US" sz="2000" i="1" dirty="0"/>
              <a:t> </a:t>
            </a:r>
            <a:r>
              <a:rPr lang="en-US" sz="2000" i="1" dirty="0" err="1"/>
              <a:t>thấy</a:t>
            </a:r>
            <a:r>
              <a:rPr lang="en-US" sz="2000" i="1" dirty="0"/>
              <a:t> </a:t>
            </a:r>
            <a:r>
              <a:rPr lang="en-US" sz="2000" i="1" dirty="0" err="1"/>
              <a:t>đau</a:t>
            </a:r>
            <a:r>
              <a:rPr lang="en-US" sz="2000" i="1" dirty="0"/>
              <a:t> </a:t>
            </a:r>
            <a:r>
              <a:rPr lang="en-US" sz="2000" i="1" dirty="0" err="1"/>
              <a:t>như</a:t>
            </a:r>
            <a:r>
              <a:rPr lang="en-US" sz="2000" i="1" dirty="0"/>
              <a:t> </a:t>
            </a:r>
            <a:r>
              <a:rPr lang="en-US" sz="2000" i="1" dirty="0" err="1"/>
              <a:t>thế</a:t>
            </a:r>
            <a:r>
              <a:rPr lang="en-US" sz="2000" i="1" dirty="0"/>
              <a:t>.</a:t>
            </a:r>
          </a:p>
          <a:p>
            <a:r>
              <a:rPr lang="en-US" sz="2000" i="1" dirty="0"/>
              <a:t>TVV: (</a:t>
            </a:r>
            <a:r>
              <a:rPr lang="en-US" sz="2000" i="1" dirty="0" err="1"/>
              <a:t>đoán</a:t>
            </a:r>
            <a:r>
              <a:rPr lang="en-US" sz="2000" i="1" dirty="0"/>
              <a:t> </a:t>
            </a:r>
            <a:r>
              <a:rPr lang="en-US" sz="2000" i="1" dirty="0" err="1"/>
              <a:t>ra</a:t>
            </a:r>
            <a:r>
              <a:rPr lang="en-US" sz="2000" i="1" dirty="0"/>
              <a:t>) </a:t>
            </a:r>
            <a:r>
              <a:rPr lang="en-US" sz="2000" i="1" dirty="0" err="1"/>
              <a:t>Bạn</a:t>
            </a:r>
            <a:r>
              <a:rPr lang="en-US" sz="2000" i="1" dirty="0"/>
              <a:t> </a:t>
            </a:r>
            <a:r>
              <a:rPr lang="en-US" sz="2000" i="1" dirty="0" err="1"/>
              <a:t>nhớ</a:t>
            </a:r>
            <a:r>
              <a:rPr lang="en-US" sz="2000" i="1" dirty="0"/>
              <a:t> </a:t>
            </a:r>
            <a:r>
              <a:rPr lang="en-US" sz="2000" i="1" dirty="0" err="1"/>
              <a:t>đến</a:t>
            </a:r>
            <a:r>
              <a:rPr lang="en-US" sz="2000" i="1" dirty="0"/>
              <a:t> </a:t>
            </a:r>
            <a:r>
              <a:rPr lang="en-US" sz="2000" i="1" dirty="0" err="1"/>
              <a:t>lấn</a:t>
            </a:r>
            <a:r>
              <a:rPr lang="en-US" sz="2000" i="1" dirty="0"/>
              <a:t> </a:t>
            </a:r>
            <a:r>
              <a:rPr lang="en-US" sz="2000" i="1" dirty="0" err="1"/>
              <a:t>bạn</a:t>
            </a:r>
            <a:r>
              <a:rPr lang="en-US" sz="2000" i="1" dirty="0"/>
              <a:t> </a:t>
            </a:r>
            <a:r>
              <a:rPr lang="en-US" sz="2000" i="1" dirty="0" err="1"/>
              <a:t>bị</a:t>
            </a:r>
            <a:r>
              <a:rPr lang="en-US" sz="2000" i="1" dirty="0"/>
              <a:t> </a:t>
            </a:r>
            <a:r>
              <a:rPr lang="en-US" sz="2000" i="1" dirty="0" err="1"/>
              <a:t>đột</a:t>
            </a:r>
            <a:r>
              <a:rPr lang="en-US" sz="2000" i="1" dirty="0"/>
              <a:t> </a:t>
            </a:r>
            <a:r>
              <a:rPr lang="en-US" sz="2000" i="1" dirty="0" err="1"/>
              <a:t>quỵ</a:t>
            </a:r>
            <a:r>
              <a:rPr lang="en-US" sz="2000" i="1" dirty="0" smtClean="0"/>
              <a:t>?</a:t>
            </a:r>
          </a:p>
          <a:p>
            <a:endParaRPr lang="en-US" sz="2000" i="1" dirty="0"/>
          </a:p>
          <a:p>
            <a:r>
              <a:rPr lang="en-US" sz="2000" i="1" dirty="0"/>
              <a:t>TC: </a:t>
            </a:r>
            <a:r>
              <a:rPr lang="en-US" sz="2000" i="1" dirty="0" err="1"/>
              <a:t>Tôi</a:t>
            </a:r>
            <a:r>
              <a:rPr lang="en-US" sz="2000" i="1" dirty="0"/>
              <a:t> </a:t>
            </a:r>
            <a:r>
              <a:rPr lang="en-US" sz="2000" i="1" dirty="0" err="1"/>
              <a:t>cảm</a:t>
            </a:r>
            <a:r>
              <a:rPr lang="en-US" sz="2000" i="1" dirty="0"/>
              <a:t> </a:t>
            </a:r>
            <a:r>
              <a:rPr lang="en-US" sz="2000" i="1" dirty="0" err="1"/>
              <a:t>thấy</a:t>
            </a:r>
            <a:r>
              <a:rPr lang="en-US" sz="2000" i="1" dirty="0"/>
              <a:t> </a:t>
            </a:r>
            <a:r>
              <a:rPr lang="en-US" sz="2000" i="1" dirty="0" err="1"/>
              <a:t>chán</a:t>
            </a:r>
            <a:r>
              <a:rPr lang="en-US" sz="2000" i="1" dirty="0"/>
              <a:t> </a:t>
            </a:r>
            <a:r>
              <a:rPr lang="en-US" sz="2000" i="1" dirty="0" err="1"/>
              <a:t>nản</a:t>
            </a:r>
            <a:r>
              <a:rPr lang="en-US" sz="2000" i="1" dirty="0"/>
              <a:t> </a:t>
            </a:r>
            <a:r>
              <a:rPr lang="en-US" sz="2000" i="1" dirty="0" err="1"/>
              <a:t>hôm</a:t>
            </a:r>
            <a:r>
              <a:rPr lang="en-US" sz="2000" i="1" dirty="0"/>
              <a:t> </a:t>
            </a:r>
            <a:r>
              <a:rPr lang="en-US" sz="2000" i="1" dirty="0" smtClean="0"/>
              <a:t>nay</a:t>
            </a:r>
            <a:endParaRPr lang="en-US" sz="2000" i="1" dirty="0"/>
          </a:p>
          <a:p>
            <a:r>
              <a:rPr lang="en-US" sz="2000" i="1" dirty="0"/>
              <a:t>TVV: </a:t>
            </a:r>
            <a:r>
              <a:rPr lang="en-US" sz="2000" i="1" dirty="0" err="1"/>
              <a:t>Có</a:t>
            </a:r>
            <a:r>
              <a:rPr lang="en-US" sz="2000" i="1" dirty="0"/>
              <a:t>  </a:t>
            </a:r>
            <a:r>
              <a:rPr lang="en-US" sz="2000" i="1" dirty="0" err="1"/>
              <a:t>chuyện</a:t>
            </a:r>
            <a:r>
              <a:rPr lang="en-US" sz="2000" i="1" dirty="0"/>
              <a:t> </a:t>
            </a:r>
            <a:r>
              <a:rPr lang="en-US" sz="2000" i="1" dirty="0" err="1"/>
              <a:t>gì</a:t>
            </a:r>
            <a:r>
              <a:rPr lang="en-US" sz="2000" i="1" dirty="0"/>
              <a:t> </a:t>
            </a:r>
            <a:r>
              <a:rPr lang="en-US" sz="2000" i="1" dirty="0" err="1"/>
              <a:t>xảy</a:t>
            </a:r>
            <a:r>
              <a:rPr lang="en-US" sz="2000" i="1" dirty="0"/>
              <a:t> </a:t>
            </a:r>
            <a:r>
              <a:rPr lang="en-US" sz="2000" i="1" dirty="0" err="1"/>
              <a:t>ra</a:t>
            </a:r>
            <a:r>
              <a:rPr lang="en-US" sz="2000" i="1" dirty="0"/>
              <a:t> </a:t>
            </a:r>
            <a:r>
              <a:rPr lang="en-US" sz="2000" i="1" dirty="0" err="1"/>
              <a:t>từ</a:t>
            </a:r>
            <a:r>
              <a:rPr lang="en-US" sz="2000" i="1" dirty="0"/>
              <a:t> </a:t>
            </a:r>
            <a:r>
              <a:rPr lang="en-US" sz="2000" i="1" dirty="0" err="1"/>
              <a:t>khi</a:t>
            </a:r>
            <a:r>
              <a:rPr lang="en-US" sz="2000" i="1" dirty="0"/>
              <a:t> </a:t>
            </a:r>
            <a:r>
              <a:rPr lang="en-US" sz="2000" i="1" dirty="0" err="1"/>
              <a:t>chúng</a:t>
            </a:r>
            <a:r>
              <a:rPr lang="en-US" sz="2000" i="1" dirty="0"/>
              <a:t> ta </a:t>
            </a:r>
            <a:r>
              <a:rPr lang="en-US" sz="2000" i="1" dirty="0" err="1"/>
              <a:t>nói</a:t>
            </a:r>
            <a:r>
              <a:rPr lang="en-US" sz="2000" i="1" dirty="0"/>
              <a:t> </a:t>
            </a:r>
            <a:r>
              <a:rPr lang="en-US" sz="2000" i="1" dirty="0" err="1"/>
              <a:t>chuyện</a:t>
            </a:r>
            <a:r>
              <a:rPr lang="en-US" sz="2000" i="1" dirty="0"/>
              <a:t> </a:t>
            </a:r>
            <a:r>
              <a:rPr lang="en-US" sz="2000" i="1" dirty="0" err="1"/>
              <a:t>lần</a:t>
            </a:r>
            <a:r>
              <a:rPr lang="en-US" sz="2000" i="1" dirty="0"/>
              <a:t> </a:t>
            </a:r>
            <a:r>
              <a:rPr lang="en-US" sz="2000" i="1" dirty="0" err="1"/>
              <a:t>cuối</a:t>
            </a:r>
            <a:r>
              <a:rPr lang="en-US" sz="2000" i="1" dirty="0"/>
              <a:t>. </a:t>
            </a:r>
            <a:r>
              <a:rPr lang="en-US" sz="2000" i="1" dirty="0" err="1"/>
              <a:t>Tâm</a:t>
            </a:r>
            <a:r>
              <a:rPr lang="en-US" sz="2000" i="1" dirty="0"/>
              <a:t> </a:t>
            </a:r>
            <a:r>
              <a:rPr lang="en-US" sz="2000" i="1" dirty="0" err="1"/>
              <a:t>trạng</a:t>
            </a:r>
            <a:r>
              <a:rPr lang="en-US" sz="2000" i="1" dirty="0"/>
              <a:t> </a:t>
            </a:r>
            <a:r>
              <a:rPr lang="en-US" sz="2000" i="1" dirty="0" err="1"/>
              <a:t>của</a:t>
            </a:r>
            <a:r>
              <a:rPr lang="en-US" sz="2000" i="1" dirty="0"/>
              <a:t> </a:t>
            </a:r>
            <a:r>
              <a:rPr lang="en-US" sz="2000" i="1" dirty="0" err="1"/>
              <a:t>bạn</a:t>
            </a:r>
            <a:r>
              <a:rPr lang="en-US" sz="2000" i="1" dirty="0"/>
              <a:t> </a:t>
            </a:r>
            <a:r>
              <a:rPr lang="en-US" sz="2000" i="1" dirty="0" err="1"/>
              <a:t>lên</a:t>
            </a:r>
            <a:r>
              <a:rPr lang="en-US" sz="2000" i="1" dirty="0"/>
              <a:t> </a:t>
            </a:r>
            <a:r>
              <a:rPr lang="en-US" sz="2000" i="1" dirty="0" err="1"/>
              <a:t>xuống</a:t>
            </a:r>
            <a:r>
              <a:rPr lang="en-US" sz="2000" i="1" dirty="0"/>
              <a:t> </a:t>
            </a:r>
            <a:r>
              <a:rPr lang="en-US" sz="2000" i="1" dirty="0" err="1"/>
              <a:t>mấy</a:t>
            </a:r>
            <a:r>
              <a:rPr lang="en-US" sz="2000" i="1" dirty="0"/>
              <a:t> </a:t>
            </a:r>
            <a:r>
              <a:rPr lang="en-US" sz="2000" i="1" dirty="0" err="1"/>
              <a:t>lần</a:t>
            </a:r>
            <a:r>
              <a:rPr lang="en-US" sz="2000" i="1" dirty="0"/>
              <a:t> </a:t>
            </a:r>
            <a:r>
              <a:rPr lang="en-US" sz="2000" i="1" dirty="0" err="1"/>
              <a:t>trong</a:t>
            </a:r>
            <a:r>
              <a:rPr lang="en-US" sz="2000" i="1" dirty="0"/>
              <a:t> </a:t>
            </a:r>
            <a:r>
              <a:rPr lang="en-US" sz="2000" i="1" dirty="0" err="1"/>
              <a:t>vài</a:t>
            </a:r>
            <a:r>
              <a:rPr lang="en-US" sz="2000" i="1" dirty="0"/>
              <a:t> </a:t>
            </a:r>
            <a:r>
              <a:rPr lang="en-US" sz="2000" i="1" dirty="0" err="1"/>
              <a:t>tuần</a:t>
            </a:r>
            <a:r>
              <a:rPr lang="en-US" sz="2000" i="1" dirty="0"/>
              <a:t> qua. </a:t>
            </a:r>
            <a:r>
              <a:rPr lang="en-US" sz="2000" i="1" dirty="0" err="1"/>
              <a:t>Bạn</a:t>
            </a:r>
            <a:r>
              <a:rPr lang="en-US" sz="2000" i="1" dirty="0"/>
              <a:t> </a:t>
            </a:r>
            <a:r>
              <a:rPr lang="en-US" sz="2000" i="1" dirty="0" err="1"/>
              <a:t>có</a:t>
            </a:r>
            <a:r>
              <a:rPr lang="en-US" sz="2000" i="1" dirty="0"/>
              <a:t> </a:t>
            </a:r>
            <a:r>
              <a:rPr lang="en-US" sz="2000" i="1" dirty="0" err="1"/>
              <a:t>vẻ</a:t>
            </a:r>
            <a:r>
              <a:rPr lang="en-US" sz="2000" i="1" dirty="0"/>
              <a:t> </a:t>
            </a:r>
            <a:r>
              <a:rPr lang="en-US" sz="2000" i="1" dirty="0" err="1"/>
              <a:t>thiếu</a:t>
            </a:r>
            <a:r>
              <a:rPr lang="en-US" sz="2000" i="1" dirty="0"/>
              <a:t> </a:t>
            </a:r>
            <a:r>
              <a:rPr lang="en-US" sz="2000" i="1" dirty="0" err="1"/>
              <a:t>năng</a:t>
            </a:r>
            <a:r>
              <a:rPr lang="en-US" sz="2000" i="1" dirty="0"/>
              <a:t> </a:t>
            </a:r>
            <a:r>
              <a:rPr lang="en-US" sz="2000" i="1" dirty="0" err="1"/>
              <a:t>lượng</a:t>
            </a:r>
            <a:r>
              <a:rPr lang="en-US" sz="2000" i="1" dirty="0" smtClean="0"/>
              <a:t>.</a:t>
            </a:r>
          </a:p>
          <a:p>
            <a:endParaRPr lang="en-US" sz="2000" i="1" dirty="0"/>
          </a:p>
          <a:p>
            <a:r>
              <a:rPr lang="en-US" sz="2400" dirty="0" err="1"/>
              <a:t>Phản</a:t>
            </a:r>
            <a:r>
              <a:rPr lang="en-US" sz="2400" dirty="0"/>
              <a:t> </a:t>
            </a:r>
            <a:r>
              <a:rPr lang="en-US" sz="2400" dirty="0" err="1"/>
              <a:t>hồi</a:t>
            </a:r>
            <a:r>
              <a:rPr lang="en-US" sz="2400" dirty="0"/>
              <a:t> </a:t>
            </a:r>
            <a:r>
              <a:rPr lang="en-US" sz="2400" dirty="0" err="1"/>
              <a:t>này</a:t>
            </a:r>
            <a:r>
              <a:rPr lang="en-US" sz="2400" dirty="0"/>
              <a:t> </a:t>
            </a:r>
            <a:r>
              <a:rPr lang="en-US" sz="2400" dirty="0" err="1"/>
              <a:t>có</a:t>
            </a:r>
            <a:r>
              <a:rPr lang="en-US" sz="2400" dirty="0"/>
              <a:t> </a:t>
            </a:r>
            <a:r>
              <a:rPr lang="en-US" sz="2400" dirty="0" err="1"/>
              <a:t>thể</a:t>
            </a:r>
            <a:r>
              <a:rPr lang="en-US" sz="2400" dirty="0"/>
              <a:t> </a:t>
            </a:r>
            <a:r>
              <a:rPr lang="en-US" sz="2400" dirty="0" err="1"/>
              <a:t>thuận</a:t>
            </a:r>
            <a:r>
              <a:rPr lang="en-US" sz="2400" dirty="0"/>
              <a:t> </a:t>
            </a:r>
            <a:r>
              <a:rPr lang="en-US" sz="2400" dirty="0" err="1"/>
              <a:t>lợi</a:t>
            </a:r>
            <a:r>
              <a:rPr lang="en-US" sz="2400" dirty="0"/>
              <a:t> </a:t>
            </a:r>
            <a:r>
              <a:rPr lang="en-US" sz="2400" dirty="0" err="1"/>
              <a:t>cho</a:t>
            </a:r>
            <a:r>
              <a:rPr lang="en-US" sz="2400" dirty="0"/>
              <a:t> </a:t>
            </a:r>
            <a:r>
              <a:rPr lang="en-US" sz="2400" dirty="0" err="1"/>
              <a:t>giao</a:t>
            </a:r>
            <a:r>
              <a:rPr lang="en-US" sz="2400" dirty="0"/>
              <a:t> </a:t>
            </a:r>
            <a:r>
              <a:rPr lang="en-US" sz="2400" dirty="0" err="1"/>
              <a:t>tiếp</a:t>
            </a:r>
            <a:r>
              <a:rPr lang="en-US" sz="2400" dirty="0"/>
              <a:t> </a:t>
            </a:r>
            <a:r>
              <a:rPr lang="en-US" sz="2400" dirty="0" err="1"/>
              <a:t>và</a:t>
            </a:r>
            <a:r>
              <a:rPr lang="en-US" sz="2400" dirty="0"/>
              <a:t> </a:t>
            </a:r>
            <a:r>
              <a:rPr lang="en-US" sz="2400" dirty="0" err="1"/>
              <a:t>hiểu</a:t>
            </a:r>
            <a:r>
              <a:rPr lang="en-US" sz="2400" dirty="0"/>
              <a:t> </a:t>
            </a:r>
            <a:r>
              <a:rPr lang="en-US" sz="2400" dirty="0" err="1"/>
              <a:t>biết</a:t>
            </a:r>
            <a:r>
              <a:rPr lang="en-US" sz="2400" dirty="0"/>
              <a:t> </a:t>
            </a:r>
            <a:r>
              <a:rPr lang="en-US" sz="2400" dirty="0" err="1"/>
              <a:t>nhanh</a:t>
            </a:r>
            <a:r>
              <a:rPr lang="en-US" sz="2400" dirty="0"/>
              <a:t> </a:t>
            </a:r>
            <a:r>
              <a:rPr lang="en-US" sz="2400" dirty="0" err="1"/>
              <a:t>hơn</a:t>
            </a:r>
            <a:r>
              <a:rPr lang="en-US" sz="2400" dirty="0"/>
              <a:t>, </a:t>
            </a:r>
            <a:r>
              <a:rPr lang="en-US" sz="2400" dirty="0" err="1"/>
              <a:t>nhưng</a:t>
            </a:r>
            <a:r>
              <a:rPr lang="en-US" sz="2400" dirty="0"/>
              <a:t> </a:t>
            </a:r>
            <a:r>
              <a:rPr lang="en-US" sz="2400" dirty="0" err="1"/>
              <a:t>không</a:t>
            </a:r>
            <a:r>
              <a:rPr lang="en-US" sz="2400" dirty="0"/>
              <a:t> </a:t>
            </a:r>
            <a:r>
              <a:rPr lang="en-US" sz="2400" dirty="0" err="1"/>
              <a:t>nên</a:t>
            </a:r>
            <a:r>
              <a:rPr lang="en-US" sz="2400" dirty="0"/>
              <a:t> </a:t>
            </a:r>
            <a:r>
              <a:rPr lang="en-US" sz="2400" dirty="0" err="1"/>
              <a:t>đoán</a:t>
            </a:r>
            <a:r>
              <a:rPr lang="en-US" sz="2400" dirty="0"/>
              <a:t> </a:t>
            </a:r>
            <a:r>
              <a:rPr lang="en-US" sz="2400" dirty="0" err="1"/>
              <a:t>quá</a:t>
            </a:r>
            <a:r>
              <a:rPr lang="en-US" sz="2400" dirty="0"/>
              <a:t> </a:t>
            </a:r>
            <a:r>
              <a:rPr lang="en-US" sz="2400" dirty="0" err="1"/>
              <a:t>xa</a:t>
            </a:r>
            <a:r>
              <a:rPr lang="en-US" sz="2800" dirty="0"/>
              <a:t>.</a:t>
            </a:r>
          </a:p>
        </p:txBody>
      </p:sp>
    </p:spTree>
    <p:extLst>
      <p:ext uri="{BB962C8B-B14F-4D97-AF65-F5344CB8AC3E}">
        <p14:creationId xmlns:p14="http://schemas.microsoft.com/office/powerpoint/2010/main" val="2780695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200" dirty="0"/>
              <a:t>3. KỸ NĂNG PHẢN HỒI - Đ</a:t>
            </a:r>
            <a:r>
              <a:rPr lang="vi-VN" sz="3200" dirty="0"/>
              <a:t>Ơ</a:t>
            </a:r>
            <a:r>
              <a:rPr lang="en-US" sz="3200" dirty="0"/>
              <a:t>N </a:t>
            </a:r>
            <a:r>
              <a:rPr lang="en-US" sz="3200" dirty="0" smtClean="0"/>
              <a:t>GIẢN</a:t>
            </a:r>
            <a:endParaRPr lang="en-US" sz="2000" dirty="0"/>
          </a:p>
        </p:txBody>
      </p:sp>
      <p:sp>
        <p:nvSpPr>
          <p:cNvPr id="4" name="Rounded Rectangle 3"/>
          <p:cNvSpPr/>
          <p:nvPr/>
        </p:nvSpPr>
        <p:spPr>
          <a:xfrm>
            <a:off x="691376" y="1878975"/>
            <a:ext cx="6891453" cy="819615"/>
          </a:xfrm>
          <a:prstGeom prst="round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TC: </a:t>
            </a:r>
            <a:r>
              <a:rPr lang="en-US" sz="2800" dirty="0" err="1" smtClean="0">
                <a:solidFill>
                  <a:srgbClr val="002060"/>
                </a:solidFill>
                <a:latin typeface="Times New Roman" panose="02020603050405020304" pitchFamily="18" charset="0"/>
                <a:cs typeface="Times New Roman" panose="02020603050405020304" pitchFamily="18" charset="0"/>
              </a:rPr>
              <a:t>Hôm</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nay </a:t>
            </a:r>
            <a:r>
              <a:rPr lang="en-US" sz="2800" dirty="0" err="1" smtClean="0">
                <a:solidFill>
                  <a:srgbClr val="002060"/>
                </a:solidFill>
                <a:latin typeface="Times New Roman" panose="02020603050405020304" pitchFamily="18" charset="0"/>
                <a:cs typeface="Times New Roman" panose="02020603050405020304" pitchFamily="18" charset="0"/>
              </a:rPr>
              <a:t>tôi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nản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lắm</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691375" y="2912322"/>
            <a:ext cx="6891454" cy="1403196"/>
          </a:xfrm>
          <a:prstGeom prst="roundRect">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TVV</a:t>
            </a:r>
            <a:r>
              <a:rPr lang="en-US" sz="2800" dirty="0">
                <a:solidFill>
                  <a:srgbClr val="002060"/>
                </a:solidFill>
                <a:latin typeface="Times New Roman" panose="02020603050405020304" pitchFamily="18" charset="0"/>
                <a:cs typeface="Times New Roman" panose="02020603050405020304" pitchFamily="18" charset="0"/>
              </a:rPr>
              <a:t>:  1)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nản</a:t>
            </a:r>
            <a:endParaRPr lang="en-US" sz="2800" dirty="0" smtClean="0">
              <a:solidFill>
                <a:srgbClr val="002060"/>
              </a:solidFill>
              <a:latin typeface="Times New Roman" panose="02020603050405020304" pitchFamily="18" charset="0"/>
              <a:cs typeface="Times New Roman" panose="02020603050405020304" pitchFamily="18" charset="0"/>
            </a:endParaRPr>
          </a:p>
          <a:p>
            <a:r>
              <a:rPr lang="en-US" sz="2800" dirty="0">
                <a:solidFill>
                  <a:srgbClr val="002060"/>
                </a:solidFill>
                <a:latin typeface="Times New Roman" panose="02020603050405020304" pitchFamily="18" charset="0"/>
                <a:cs typeface="Times New Roman" panose="02020603050405020304" pitchFamily="18" charset="0"/>
              </a:rPr>
              <a:t>	2)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a:t>
            </a:r>
            <a:r>
              <a:rPr lang="en-US" sz="2800" dirty="0" err="1" smtClean="0">
                <a:solidFill>
                  <a:srgbClr val="002060"/>
                </a:solidFill>
                <a:latin typeface="Times New Roman" panose="02020603050405020304" pitchFamily="18" charset="0"/>
                <a:cs typeface="Times New Roman" panose="02020603050405020304" pitchFamily="18" charset="0"/>
              </a:rPr>
              <a:t>ang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cảm</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buồn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chán</a:t>
            </a:r>
            <a:endParaRPr lang="en-US" sz="2800" dirty="0" smtClean="0">
              <a:solidFill>
                <a:srgbClr val="002060"/>
              </a:solidFill>
              <a:latin typeface="Times New Roman" panose="02020603050405020304" pitchFamily="18" charset="0"/>
              <a:cs typeface="Times New Roman" panose="02020603050405020304" pitchFamily="18" charset="0"/>
            </a:endParaRPr>
          </a:p>
          <a:p>
            <a:r>
              <a:rPr lang="en-US" sz="2800" dirty="0">
                <a:solidFill>
                  <a:srgbClr val="002060"/>
                </a:solidFill>
                <a:latin typeface="Times New Roman" panose="02020603050405020304" pitchFamily="18" charset="0"/>
                <a:cs typeface="Times New Roman" panose="02020603050405020304" pitchFamily="18" charset="0"/>
              </a:rPr>
              <a:t>	3)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khá</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chán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nản</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6" name="Right Arrow 5"/>
          <p:cNvSpPr/>
          <p:nvPr/>
        </p:nvSpPr>
        <p:spPr>
          <a:xfrm>
            <a:off x="1393902" y="4438185"/>
            <a:ext cx="5876693" cy="2096430"/>
          </a:xfrm>
          <a:prstGeom prst="rightArrow">
            <a:avLst/>
          </a:prstGeom>
          <a:solidFill>
            <a:schemeClr val="tx1">
              <a:lumMod val="75000"/>
              <a:lumOff val="25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11480" lvl="1" indent="0">
              <a:buNone/>
            </a:pPr>
            <a:r>
              <a:rPr lang="en-US" sz="2800" dirty="0" err="1" smtClean="0">
                <a:latin typeface="Times New Roman" panose="02020603050405020304" pitchFamily="18" charset="0"/>
                <a:cs typeface="Times New Roman" panose="02020603050405020304" pitchFamily="18" charset="0"/>
              </a:rPr>
              <a:t>Phản</a:t>
            </a:r>
            <a:r>
              <a:rPr lang="en-US" sz="2800" dirty="0" smtClean="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ánh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đơn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giản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hữu</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ích</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nhưng</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tiến</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bộ</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chậm</a:t>
            </a:r>
            <a:r>
              <a:rPr lang="en-US"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1764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PHẢN </a:t>
            </a:r>
            <a:r>
              <a:rPr lang="en-US" dirty="0" smtClean="0"/>
              <a:t>HỒI </a:t>
            </a:r>
            <a:r>
              <a:rPr lang="vi-VN" dirty="0" smtClean="0"/>
              <a:t>ĐƠN</a:t>
            </a:r>
            <a:r>
              <a:rPr lang="en-US" dirty="0"/>
              <a:t> </a:t>
            </a:r>
            <a:r>
              <a:rPr lang="en-US" dirty="0" smtClean="0"/>
              <a:t>GIẢN</a:t>
            </a:r>
            <a:endParaRPr lang="en-US" sz="3200" dirty="0"/>
          </a:p>
        </p:txBody>
      </p:sp>
      <p:sp>
        <p:nvSpPr>
          <p:cNvPr id="4" name="Rounded Rectangle 3"/>
          <p:cNvSpPr/>
          <p:nvPr/>
        </p:nvSpPr>
        <p:spPr>
          <a:xfrm>
            <a:off x="189571" y="2636327"/>
            <a:ext cx="3802566" cy="2916979"/>
          </a:xfrm>
          <a:prstGeom prst="round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rgbClr val="002060"/>
                </a:solidFill>
                <a:latin typeface="Times New Roman" panose="02020603050405020304" pitchFamily="18" charset="0"/>
                <a:cs typeface="Times New Roman" panose="02020603050405020304" pitchFamily="18" charset="0"/>
              </a:rPr>
              <a:t>TC: </a:t>
            </a:r>
            <a:r>
              <a:rPr lang="en-US" sz="2800" dirty="0" err="1" smtClean="0">
                <a:solidFill>
                  <a:srgbClr val="002060"/>
                </a:solidFill>
                <a:latin typeface="Times New Roman" panose="02020603050405020304" pitchFamily="18" charset="0"/>
                <a:cs typeface="Times New Roman" panose="02020603050405020304" pitchFamily="18" charset="0"/>
              </a:rPr>
              <a:t>Tôi</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đã</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nghe</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những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nói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về</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bia</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của</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tôi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rồi</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a:t>
            </a:r>
            <a:r>
              <a:rPr lang="vi-VN" sz="2800" dirty="0" smtClean="0">
                <a:solidFill>
                  <a:srgbClr val="002060"/>
                </a:solidFill>
                <a:latin typeface="Times New Roman" panose="02020603050405020304" pitchFamily="18" charset="0"/>
                <a:cs typeface="Times New Roman" panose="02020603050405020304" pitchFamily="18" charset="0"/>
              </a:rPr>
              <a:t>ư</a:t>
            </a:r>
            <a:r>
              <a:rPr lang="en-US" sz="2800" dirty="0">
                <a:solidFill>
                  <a:srgbClr val="002060"/>
                </a:solidFill>
                <a:latin typeface="Times New Roman" panose="02020603050405020304" pitchFamily="18" charset="0"/>
                <a:cs typeface="Times New Roman" panose="02020603050405020304" pitchFamily="18" charset="0"/>
              </a:rPr>
              <a:t>ng </a:t>
            </a:r>
            <a:r>
              <a:rPr lang="en-US" sz="2800" dirty="0" err="1" smtClean="0">
                <a:solidFill>
                  <a:srgbClr val="002060"/>
                </a:solidFill>
                <a:latin typeface="Times New Roman" panose="02020603050405020304" pitchFamily="18" charset="0"/>
                <a:cs typeface="Times New Roman" panose="02020603050405020304" pitchFamily="18" charset="0"/>
              </a:rPr>
              <a:t>tôi</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vấn</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đề</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a:solidFill>
                  <a:srgbClr val="002060"/>
                </a:solidFill>
                <a:latin typeface="Times New Roman" panose="02020603050405020304" pitchFamily="18" charset="0"/>
                <a:cs typeface="Times New Roman" panose="02020603050405020304" pitchFamily="18" charset="0"/>
              </a:rPr>
              <a:t> to </a:t>
            </a:r>
            <a:r>
              <a:rPr lang="en-US" sz="2800" dirty="0" err="1" smtClean="0">
                <a:solidFill>
                  <a:srgbClr val="002060"/>
                </a:solidFill>
                <a:latin typeface="Times New Roman" panose="02020603050405020304" pitchFamily="18" charset="0"/>
                <a:cs typeface="Times New Roman" panose="02020603050405020304" pitchFamily="18" charset="0"/>
              </a:rPr>
              <a:t>tát</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đâ</a:t>
            </a:r>
            <a:r>
              <a:rPr lang="en-US" sz="2800" dirty="0" smtClean="0">
                <a:solidFill>
                  <a:srgbClr val="002060"/>
                </a:solidFill>
                <a:latin typeface="Times New Roman" panose="02020603050405020304" pitchFamily="18" charset="0"/>
                <a:cs typeface="Times New Roman" panose="02020603050405020304" pitchFamily="18" charset="0"/>
              </a:rPr>
              <a:t>u</a:t>
            </a:r>
            <a:endParaRPr lang="en-US" sz="2800" dirty="0">
              <a:solidFill>
                <a:srgbClr val="00206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4304371" y="2596364"/>
            <a:ext cx="3914078" cy="2901187"/>
          </a:xfrm>
          <a:prstGeom prst="roundRect">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rgbClr val="002060"/>
                </a:solidFill>
                <a:latin typeface="Times New Roman" panose="02020603050405020304" pitchFamily="18" charset="0"/>
                <a:cs typeface="Times New Roman" panose="02020603050405020304" pitchFamily="18" charset="0"/>
              </a:rPr>
              <a:t>TVV</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a:solidFill>
                  <a:srgbClr val="002060"/>
                </a:solidFill>
                <a:latin typeface="Times New Roman" panose="02020603050405020304" pitchFamily="18" charset="0"/>
                <a:cs typeface="Times New Roman" panose="02020603050405020304" pitchFamily="18" charset="0"/>
              </a:rPr>
              <a:t>H</a:t>
            </a:r>
            <a:r>
              <a:rPr lang="en-US" sz="2800" dirty="0" err="1" smtClean="0">
                <a:solidFill>
                  <a:srgbClr val="002060"/>
                </a:solidFill>
                <a:latin typeface="Times New Roman" panose="02020603050405020304" pitchFamily="18" charset="0"/>
                <a:cs typeface="Times New Roman" panose="02020603050405020304" pitchFamily="18" charset="0"/>
              </a:rPr>
              <a:t>iện</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giờ</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anh</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lo </a:t>
            </a:r>
            <a:r>
              <a:rPr lang="en-US" sz="2800" dirty="0" err="1" smtClean="0">
                <a:solidFill>
                  <a:srgbClr val="002060"/>
                </a:solidFill>
                <a:latin typeface="Times New Roman" panose="02020603050405020304" pitchFamily="18" charset="0"/>
                <a:cs typeface="Times New Roman" panose="02020603050405020304" pitchFamily="18" charset="0"/>
              </a:rPr>
              <a:t>lắng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về</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việc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bia</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của</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mình</a:t>
            </a:r>
            <a:r>
              <a:rPr lang="en-US" sz="2800" dirty="0">
                <a:solidFill>
                  <a:srgbClr val="002060"/>
                </a:solidFill>
                <a:latin typeface="Times New Roman" panose="02020603050405020304" pitchFamily="18" charset="0"/>
                <a:cs typeface="Times New Roman" panose="02020603050405020304" pitchFamily="18" charset="0"/>
              </a:rPr>
              <a:t>.</a:t>
            </a:r>
          </a:p>
        </p:txBody>
      </p:sp>
      <p:sp>
        <p:nvSpPr>
          <p:cNvPr id="3" name="Left Arrow 2"/>
          <p:cNvSpPr/>
          <p:nvPr/>
        </p:nvSpPr>
        <p:spPr>
          <a:xfrm>
            <a:off x="3178104" y="1694985"/>
            <a:ext cx="2129883" cy="901379"/>
          </a:xfrm>
          <a:prstGeom prst="leftArrow">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latin typeface="Times New Roman" panose="02020603050405020304" pitchFamily="18" charset="0"/>
                <a:cs typeface="Times New Roman" panose="02020603050405020304" pitchFamily="18" charset="0"/>
              </a:rPr>
              <a:t>Phản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hồi</a:t>
            </a:r>
            <a:r>
              <a:rPr lang="en-US" sz="2400" dirty="0">
                <a:latin typeface="Times New Roman" panose="02020603050405020304" pitchFamily="18" charset="0"/>
                <a:cs typeface="Times New Roman" panose="02020603050405020304" pitchFamily="18" charset="0"/>
              </a:rPr>
              <a:t>???</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6633" t="58073" r="32269" b="13172"/>
          <a:stretch/>
        </p:blipFill>
        <p:spPr>
          <a:xfrm>
            <a:off x="3429639" y="5497551"/>
            <a:ext cx="1844895" cy="1516567"/>
          </a:xfrm>
          <a:prstGeom prst="rect">
            <a:avLst/>
          </a:prstGeom>
        </p:spPr>
      </p:pic>
    </p:spTree>
    <p:extLst>
      <p:ext uri="{BB962C8B-B14F-4D97-AF65-F5344CB8AC3E}">
        <p14:creationId xmlns:p14="http://schemas.microsoft.com/office/powerpoint/2010/main" val="1689462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BÀI TẬP PHẢN HỒI</a:t>
            </a:r>
          </a:p>
        </p:txBody>
      </p:sp>
      <p:sp>
        <p:nvSpPr>
          <p:cNvPr id="4" name="Round Same Side Corner Rectangle 3"/>
          <p:cNvSpPr/>
          <p:nvPr/>
        </p:nvSpPr>
        <p:spPr>
          <a:xfrm>
            <a:off x="546410" y="1600200"/>
            <a:ext cx="7404410" cy="2001644"/>
          </a:xfrm>
          <a:prstGeom prst="round2Same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Times New Roman" panose="02020603050405020304" pitchFamily="18" charset="0"/>
                <a:cs typeface="Times New Roman" panose="02020603050405020304" pitchFamily="18" charset="0"/>
              </a:rPr>
              <a:t>TC: </a:t>
            </a:r>
            <a:r>
              <a:rPr lang="en-US" sz="2800" dirty="0" err="1" smtClean="0">
                <a:latin typeface="Times New Roman" panose="02020603050405020304" pitchFamily="18" charset="0"/>
                <a:cs typeface="Times New Roman" panose="02020603050405020304" pitchFamily="18" charset="0"/>
              </a:rPr>
              <a:t>Tôi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biết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là</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mình</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cũng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nên</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bớt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uống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lại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Dạo</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này</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hình</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nh</a:t>
            </a:r>
            <a:r>
              <a:rPr lang="vi-VN" sz="2800" dirty="0" smtClean="0">
                <a:latin typeface="Times New Roman" panose="02020603050405020304" pitchFamily="18" charset="0"/>
                <a:cs typeface="Times New Roman" panose="02020603050405020304" pitchFamily="18" charset="0"/>
              </a:rPr>
              <a:t>ư</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tôi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có</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uống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nhiều</a:t>
            </a:r>
            <a:r>
              <a:rPr lang="en-US" sz="2800" dirty="0" smtClean="0">
                <a:latin typeface="Times New Roman" panose="02020603050405020304" pitchFamily="18" charset="0"/>
                <a:cs typeface="Times New Roman" panose="02020603050405020304" pitchFamily="18" charset="0"/>
              </a:rPr>
              <a:t> h</a:t>
            </a:r>
            <a:r>
              <a:rPr lang="vi-VN" sz="2800" dirty="0" smtClean="0">
                <a:latin typeface="Times New Roman" panose="02020603050405020304" pitchFamily="18" charset="0"/>
                <a:cs typeface="Times New Roman" panose="02020603050405020304" pitchFamily="18" charset="0"/>
              </a:rPr>
              <a:t>ơ</a:t>
            </a:r>
            <a:r>
              <a:rPr lang="en-US" sz="2800" dirty="0">
                <a:latin typeface="Times New Roman" panose="02020603050405020304" pitchFamily="18" charset="0"/>
                <a:cs typeface="Times New Roman" panose="02020603050405020304" pitchFamily="18" charset="0"/>
              </a:rPr>
              <a:t>n </a:t>
            </a:r>
            <a:r>
              <a:rPr lang="en-US" sz="2800" dirty="0" err="1" smtClean="0">
                <a:latin typeface="Times New Roman" panose="02020603050405020304" pitchFamily="18" charset="0"/>
                <a:cs typeface="Times New Roman" panose="02020603050405020304" pitchFamily="18" charset="0"/>
              </a:rPr>
              <a:t>một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chút</a:t>
            </a:r>
            <a:r>
              <a:rPr lang="en-US" sz="2800" dirty="0" smtClean="0">
                <a:latin typeface="Times New Roman" panose="02020603050405020304" pitchFamily="18" charset="0"/>
                <a:cs typeface="Times New Roman" panose="02020603050405020304" pitchFamily="18" charset="0"/>
              </a:rPr>
              <a:t>.</a:t>
            </a:r>
          </a:p>
          <a:p>
            <a:pPr algn="ctr"/>
            <a:endParaRPr lang="en-US" sz="2800" dirty="0" smtClean="0">
              <a:latin typeface="Times New Roman" panose="02020603050405020304" pitchFamily="18" charset="0"/>
              <a:cs typeface="Times New Roman" panose="02020603050405020304" pitchFamily="18" charset="0"/>
            </a:endParaRPr>
          </a:p>
          <a:p>
            <a:pPr algn="ct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Bạn</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hãy</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phản</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hồi</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câu</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nói</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này</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của</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thân</a:t>
            </a:r>
            <a:r>
              <a:rPr lang="en-US" sz="2800" dirty="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chủ</a:t>
            </a:r>
            <a:r>
              <a:rPr lang="en-US" sz="2800" dirty="0" smtClean="0">
                <a:latin typeface="Times New Roman" panose="02020603050405020304" pitchFamily="18" charset="0"/>
                <a:cs typeface="Times New Roman" panose="02020603050405020304" pitchFamily="18" charset="0"/>
                <a:sym typeface="Wingdings" panose="05000000000000000000" pitchFamily="2" charset="2"/>
              </a:rPr>
              <a:t>.</a:t>
            </a:r>
            <a:endParaRPr lang="en-US" sz="2800" dirty="0">
              <a:latin typeface="Times New Roman" panose="02020603050405020304" pitchFamily="18" charset="0"/>
              <a:cs typeface="Times New Roman" panose="02020603050405020304" pitchFamily="18" charset="0"/>
            </a:endParaRPr>
          </a:p>
        </p:txBody>
      </p:sp>
      <p:sp>
        <p:nvSpPr>
          <p:cNvPr id="5" name="Round Diagonal Corner Rectangle 4"/>
          <p:cNvSpPr/>
          <p:nvPr/>
        </p:nvSpPr>
        <p:spPr>
          <a:xfrm>
            <a:off x="1204332" y="3914078"/>
            <a:ext cx="6155473" cy="1873405"/>
          </a:xfrm>
          <a:prstGeom prst="round2Diag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TVV</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Bạn</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cảm</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thấy</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mình</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uống</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nhiều</a:t>
            </a: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 r</a:t>
            </a:r>
            <a:r>
              <a:rPr lang="vi-VN" sz="2800" dirty="0" smtClean="0">
                <a:solidFill>
                  <a:schemeClr val="tx1">
                    <a:lumMod val="85000"/>
                    <a:lumOff val="15000"/>
                  </a:schemeClr>
                </a:solidFill>
                <a:latin typeface="Times New Roman" panose="02020603050405020304" pitchFamily="18" charset="0"/>
                <a:cs typeface="Times New Roman" panose="02020603050405020304" pitchFamily="18" charset="0"/>
              </a:rPr>
              <a:t>ượu</a:t>
            </a: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và</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bạn</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nghĩ</a:t>
            </a:r>
            <a:r>
              <a:rPr lang="en-US" sz="28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cần</a:t>
            </a: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giảm</a:t>
            </a: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85000"/>
                    <a:lumOff val="15000"/>
                  </a:schemeClr>
                </a:solidFill>
                <a:latin typeface="Times New Roman" panose="02020603050405020304" pitchFamily="18" charset="0"/>
                <a:cs typeface="Times New Roman" panose="02020603050405020304" pitchFamily="18" charset="0"/>
              </a:rPr>
              <a:t>bớt</a:t>
            </a:r>
            <a:r>
              <a:rPr lang="en-US" sz="2800" dirty="0" smtClean="0">
                <a:solidFill>
                  <a:schemeClr val="tx1">
                    <a:lumMod val="85000"/>
                    <a:lumOff val="15000"/>
                  </a:schemeClr>
                </a:solidFill>
                <a:latin typeface="Times New Roman" panose="02020603050405020304" pitchFamily="18" charset="0"/>
                <a:cs typeface="Times New Roman" panose="02020603050405020304" pitchFamily="18" charset="0"/>
              </a:rPr>
              <a:t>.</a:t>
            </a:r>
            <a:endParaRPr lang="en-US" sz="28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55371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BÀI TẬP PHẢN HỒI</a:t>
            </a:r>
          </a:p>
        </p:txBody>
      </p:sp>
      <p:sp>
        <p:nvSpPr>
          <p:cNvPr id="3" name="Content Placeholder 2"/>
          <p:cNvSpPr>
            <a:spLocks noGrp="1"/>
          </p:cNvSpPr>
          <p:nvPr>
            <p:ph idx="1"/>
          </p:nvPr>
        </p:nvSpPr>
        <p:spPr/>
        <p:txBody>
          <a:bodyPr/>
          <a:lstStyle/>
          <a:p>
            <a:endParaRPr lang="en-US" dirty="0"/>
          </a:p>
        </p:txBody>
      </p:sp>
      <p:sp>
        <p:nvSpPr>
          <p:cNvPr id="4" name="Rounded Rectangle 3"/>
          <p:cNvSpPr/>
          <p:nvPr/>
        </p:nvSpPr>
        <p:spPr>
          <a:xfrm>
            <a:off x="535259" y="1600199"/>
            <a:ext cx="7541941" cy="2436542"/>
          </a:xfrm>
          <a:prstGeom prst="round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Times New Roman" panose="02020603050405020304" pitchFamily="18" charset="0"/>
                <a:cs typeface="Times New Roman" panose="02020603050405020304" pitchFamily="18" charset="0"/>
              </a:rPr>
              <a:t>TC: </a:t>
            </a:r>
            <a:r>
              <a:rPr lang="en-US" sz="2800" dirty="0" err="1" smtClean="0">
                <a:latin typeface="Times New Roman" panose="02020603050405020304" pitchFamily="18" charset="0"/>
                <a:cs typeface="Times New Roman" panose="02020603050405020304" pitchFamily="18" charset="0"/>
              </a:rPr>
              <a:t>Tôi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nghĩ</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mình</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không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hề</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có</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vấn</a:t>
            </a:r>
            <a:r>
              <a:rPr lang="en-US" sz="2800" dirty="0" smtClean="0">
                <a:latin typeface="Times New Roman" panose="02020603050405020304" pitchFamily="18" charset="0"/>
                <a:cs typeface="Times New Roman" panose="02020603050405020304" pitchFamily="18" charset="0"/>
              </a:rPr>
              <a:t> </a:t>
            </a:r>
            <a:r>
              <a:rPr lang="vi-VN" sz="2800" dirty="0" smtClean="0">
                <a:latin typeface="Times New Roman" panose="02020603050405020304" pitchFamily="18" charset="0"/>
                <a:cs typeface="Times New Roman" panose="02020603050405020304" pitchFamily="18" charset="0"/>
              </a:rPr>
              <a:t>đề</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với</a:t>
            </a:r>
            <a:r>
              <a:rPr lang="en-US" sz="2800" dirty="0" smtClean="0">
                <a:latin typeface="Times New Roman" panose="02020603050405020304" pitchFamily="18" charset="0"/>
                <a:cs typeface="Times New Roman" panose="02020603050405020304" pitchFamily="18" charset="0"/>
              </a:rPr>
              <a:t> r</a:t>
            </a:r>
            <a:r>
              <a:rPr lang="vi-VN" sz="2800" dirty="0" smtClean="0">
                <a:latin typeface="Times New Roman" panose="02020603050405020304" pitchFamily="18" charset="0"/>
                <a:cs typeface="Times New Roman" panose="02020603050405020304" pitchFamily="18" charset="0"/>
              </a:rPr>
              <a:t>ượu</a:t>
            </a:r>
            <a:r>
              <a:rPr lang="en-US" sz="2800" dirty="0" smtClean="0">
                <a:latin typeface="Times New Roman" panose="02020603050405020304" pitchFamily="18" charset="0"/>
                <a:cs typeface="Times New Roman" panose="02020603050405020304" pitchFamily="18" charset="0"/>
              </a:rPr>
              <a:t>/</a:t>
            </a:r>
            <a:r>
              <a:rPr lang="en-US" sz="2800" dirty="0" err="1" smtClean="0">
                <a:latin typeface="Times New Roman" panose="02020603050405020304" pitchFamily="18" charset="0"/>
                <a:cs typeface="Times New Roman" panose="02020603050405020304" pitchFamily="18" charset="0"/>
              </a:rPr>
              <a:t>bia</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nh</a:t>
            </a:r>
            <a:r>
              <a:rPr lang="vi-VN" sz="2800" dirty="0" smtClean="0">
                <a:latin typeface="Times New Roman" panose="02020603050405020304" pitchFamily="18" charset="0"/>
                <a:cs typeface="Times New Roman" panose="02020603050405020304" pitchFamily="18" charset="0"/>
              </a:rPr>
              <a:t>ư</a:t>
            </a:r>
            <a:r>
              <a:rPr lang="en-US" sz="2800" dirty="0">
                <a:latin typeface="Times New Roman" panose="02020603050405020304" pitchFamily="18" charset="0"/>
                <a:cs typeface="Times New Roman" panose="02020603050405020304" pitchFamily="18" charset="0"/>
              </a:rPr>
              <a:t>ng </a:t>
            </a:r>
            <a:r>
              <a:rPr lang="en-US" sz="2800" dirty="0" err="1" smtClean="0">
                <a:latin typeface="Times New Roman" panose="02020603050405020304" pitchFamily="18" charset="0"/>
                <a:cs typeface="Times New Roman" panose="02020603050405020304" pitchFamily="18" charset="0"/>
              </a:rPr>
              <a:t>tôi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lại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có</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chút</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lo </a:t>
            </a:r>
            <a:r>
              <a:rPr lang="en-US" sz="2800" dirty="0" err="1" smtClean="0">
                <a:latin typeface="Times New Roman" panose="02020603050405020304" pitchFamily="18" charset="0"/>
                <a:cs typeface="Times New Roman" panose="02020603050405020304" pitchFamily="18" charset="0"/>
              </a:rPr>
              <a:t>lắng</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khi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bạn</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nói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với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tôi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rằng</a:t>
            </a:r>
            <a:r>
              <a:rPr lang="en-US" sz="2800" dirty="0" smtClean="0">
                <a:latin typeface="Times New Roman" panose="02020603050405020304" pitchFamily="18" charset="0"/>
                <a:cs typeface="Times New Roman" panose="02020603050405020304" pitchFamily="18" charset="0"/>
              </a:rPr>
              <a:t> </a:t>
            </a:r>
            <a:r>
              <a:rPr lang="vi-VN" sz="2800" dirty="0" smtClean="0">
                <a:latin typeface="Times New Roman" panose="02020603050405020304" pitchFamily="18" charset="0"/>
                <a:cs typeface="Times New Roman" panose="02020603050405020304" pitchFamily="18" charset="0"/>
              </a:rPr>
              <a:t>đó</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có</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thể</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là</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lý</a:t>
            </a:r>
            <a:r>
              <a:rPr lang="en-US" sz="2800" dirty="0">
                <a:latin typeface="Times New Roman" panose="02020603050405020304" pitchFamily="18" charset="0"/>
                <a:cs typeface="Times New Roman" panose="02020603050405020304" pitchFamily="18" charset="0"/>
              </a:rPr>
              <a:t> do </a:t>
            </a:r>
            <a:r>
              <a:rPr lang="en-US" sz="2800" dirty="0" err="1" smtClean="0">
                <a:latin typeface="Times New Roman" panose="02020603050405020304" pitchFamily="18" charset="0"/>
                <a:cs typeface="Times New Roman" panose="02020603050405020304" pitchFamily="18" charset="0"/>
              </a:rPr>
              <a:t>dẫn</a:t>
            </a:r>
            <a:r>
              <a:rPr lang="en-US" sz="2800" dirty="0" smtClean="0">
                <a:latin typeface="Times New Roman" panose="02020603050405020304" pitchFamily="18" charset="0"/>
                <a:cs typeface="Times New Roman" panose="02020603050405020304" pitchFamily="18" charset="0"/>
              </a:rPr>
              <a:t> </a:t>
            </a:r>
            <a:r>
              <a:rPr lang="vi-VN" sz="2800" dirty="0" smtClean="0">
                <a:latin typeface="Times New Roman" panose="02020603050405020304" pitchFamily="18" charset="0"/>
                <a:cs typeface="Times New Roman" panose="02020603050405020304" pitchFamily="18" charset="0"/>
              </a:rPr>
              <a:t>đến</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bệnh</a:t>
            </a:r>
            <a:r>
              <a:rPr lang="en-US" sz="2800" dirty="0" smtClean="0">
                <a:latin typeface="Times New Roman" panose="02020603050405020304" pitchFamily="18" charset="0"/>
                <a:cs typeface="Times New Roman" panose="02020603050405020304" pitchFamily="18" charset="0"/>
              </a:rPr>
              <a:t> t</a:t>
            </a:r>
            <a:r>
              <a:rPr lang="vi-VN" sz="2800" dirty="0" smtClean="0">
                <a:latin typeface="Times New Roman" panose="02020603050405020304" pitchFamily="18" charset="0"/>
                <a:cs typeface="Times New Roman" panose="02020603050405020304" pitchFamily="18" charset="0"/>
              </a:rPr>
              <a:t>ă</a:t>
            </a:r>
            <a:r>
              <a:rPr lang="en-US" sz="2800" dirty="0">
                <a:latin typeface="Times New Roman" panose="02020603050405020304" pitchFamily="18" charset="0"/>
                <a:cs typeface="Times New Roman" panose="02020603050405020304" pitchFamily="18" charset="0"/>
              </a:rPr>
              <a:t>ng </a:t>
            </a:r>
            <a:r>
              <a:rPr lang="en-US" sz="2800" dirty="0" err="1" smtClean="0">
                <a:latin typeface="Times New Roman" panose="02020603050405020304" pitchFamily="18" charset="0"/>
                <a:cs typeface="Times New Roman" panose="02020603050405020304" pitchFamily="18" charset="0"/>
              </a:rPr>
              <a:t>huyết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áp</a:t>
            </a:r>
            <a:r>
              <a:rPr lang="en-US" sz="2800" dirty="0" smtClean="0">
                <a:latin typeface="Times New Roman" panose="02020603050405020304" pitchFamily="18" charset="0"/>
                <a:cs typeface="Times New Roman" panose="02020603050405020304" pitchFamily="18" charset="0"/>
              </a:rPr>
              <a:t>.</a:t>
            </a:r>
          </a:p>
          <a:p>
            <a:pPr algn="ctr"/>
            <a:endParaRPr lang="en-US" sz="1400" dirty="0" smtClean="0">
              <a:latin typeface="Times New Roman" panose="02020603050405020304" pitchFamily="18" charset="0"/>
              <a:cs typeface="Times New Roman" panose="02020603050405020304" pitchFamily="18" charset="0"/>
            </a:endParaRPr>
          </a:p>
          <a:p>
            <a:pPr algn="ct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Bạn</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sẽ</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phản</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hồi</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câu</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nói</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này</a:t>
            </a:r>
            <a:r>
              <a:rPr lang="en-US"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nh</a:t>
            </a:r>
            <a:r>
              <a:rPr lang="vi-VN"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ư</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thế</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nào</a:t>
            </a:r>
            <a:r>
              <a:rPr lang="en-US"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a:t>
            </a:r>
            <a:endParaRPr lang="en-US" sz="2800" dirty="0">
              <a:solidFill>
                <a:srgbClr val="FFFF00"/>
              </a:solidFill>
              <a:latin typeface="Times New Roman" panose="02020603050405020304" pitchFamily="18" charset="0"/>
              <a:cs typeface="Times New Roman" panose="02020603050405020304" pitchFamily="18" charset="0"/>
            </a:endParaRPr>
          </a:p>
        </p:txBody>
      </p:sp>
      <p:sp>
        <p:nvSpPr>
          <p:cNvPr id="5" name="Rounded Rectangle 4"/>
          <p:cNvSpPr/>
          <p:nvPr/>
        </p:nvSpPr>
        <p:spPr>
          <a:xfrm>
            <a:off x="524106" y="4259766"/>
            <a:ext cx="7541941" cy="2254404"/>
          </a:xfrm>
          <a:prstGeom prst="roundRect">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Times New Roman" panose="02020603050405020304" pitchFamily="18" charset="0"/>
                <a:cs typeface="Times New Roman" panose="02020603050405020304" pitchFamily="18" charset="0"/>
              </a:rPr>
              <a:t>TVV: </a:t>
            </a:r>
            <a:r>
              <a:rPr lang="en-US" sz="2800" dirty="0" err="1" smtClean="0">
                <a:latin typeface="Times New Roman" panose="02020603050405020304" pitchFamily="18" charset="0"/>
                <a:cs typeface="Times New Roman" panose="02020603050405020304" pitchFamily="18" charset="0"/>
              </a:rPr>
              <a:t>Vậy</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bệnh</a:t>
            </a:r>
            <a:r>
              <a:rPr lang="en-US" sz="2800" dirty="0" smtClean="0">
                <a:latin typeface="Times New Roman" panose="02020603050405020304" pitchFamily="18" charset="0"/>
                <a:cs typeface="Times New Roman" panose="02020603050405020304" pitchFamily="18" charset="0"/>
              </a:rPr>
              <a:t> t</a:t>
            </a:r>
            <a:r>
              <a:rPr lang="vi-VN" sz="2800" dirty="0" smtClean="0">
                <a:latin typeface="Times New Roman" panose="02020603050405020304" pitchFamily="18" charset="0"/>
                <a:cs typeface="Times New Roman" panose="02020603050405020304" pitchFamily="18" charset="0"/>
              </a:rPr>
              <a:t>ă</a:t>
            </a:r>
            <a:r>
              <a:rPr lang="en-US" sz="2800" dirty="0">
                <a:latin typeface="Times New Roman" panose="02020603050405020304" pitchFamily="18" charset="0"/>
                <a:cs typeface="Times New Roman" panose="02020603050405020304" pitchFamily="18" charset="0"/>
              </a:rPr>
              <a:t>ng </a:t>
            </a:r>
            <a:r>
              <a:rPr lang="en-US" sz="2800" dirty="0" err="1" smtClean="0">
                <a:latin typeface="Times New Roman" panose="02020603050405020304" pitchFamily="18" charset="0"/>
                <a:cs typeface="Times New Roman" panose="02020603050405020304" pitchFamily="18" charset="0"/>
              </a:rPr>
              <a:t>huyết</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áp</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khiến</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anh</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lo </a:t>
            </a:r>
            <a:r>
              <a:rPr lang="en-US" sz="2800" dirty="0" err="1" smtClean="0">
                <a:latin typeface="Times New Roman" panose="02020603050405020304" pitchFamily="18" charset="0"/>
                <a:cs typeface="Times New Roman" panose="02020603050405020304" pitchFamily="18" charset="0"/>
              </a:rPr>
              <a:t>lắng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về</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tình</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trạng</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uống</a:t>
            </a:r>
            <a:r>
              <a:rPr lang="en-US" sz="2800" dirty="0" smtClean="0">
                <a:latin typeface="Times New Roman" panose="02020603050405020304" pitchFamily="18" charset="0"/>
                <a:cs typeface="Times New Roman" panose="02020603050405020304" pitchFamily="18" charset="0"/>
              </a:rPr>
              <a:t> r</a:t>
            </a:r>
            <a:r>
              <a:rPr lang="vi-VN" sz="2800" dirty="0" smtClean="0">
                <a:latin typeface="Times New Roman" panose="02020603050405020304" pitchFamily="18" charset="0"/>
                <a:cs typeface="Times New Roman" panose="02020603050405020304" pitchFamily="18" charset="0"/>
              </a:rPr>
              <a:t>ượu</a:t>
            </a:r>
            <a:r>
              <a:rPr lang="en-US" sz="2800" dirty="0" smtClean="0">
                <a:latin typeface="Times New Roman" panose="02020603050405020304" pitchFamily="18" charset="0"/>
                <a:cs typeface="Times New Roman" panose="02020603050405020304" pitchFamily="18" charset="0"/>
              </a:rPr>
              <a:t>/</a:t>
            </a:r>
            <a:r>
              <a:rPr lang="en-US" sz="2800" dirty="0" err="1" smtClean="0">
                <a:latin typeface="Times New Roman" panose="02020603050405020304" pitchFamily="18" charset="0"/>
                <a:cs typeface="Times New Roman" panose="02020603050405020304" pitchFamily="18" charset="0"/>
              </a:rPr>
              <a:t>bia</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cuả</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mình</a:t>
            </a:r>
            <a:endParaRPr lang="en-U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7237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BÀI TẬP </a:t>
            </a:r>
            <a:r>
              <a:rPr lang="en-US" dirty="0" smtClean="0"/>
              <a:t>PHẢN </a:t>
            </a:r>
            <a:r>
              <a:rPr lang="en-US" dirty="0"/>
              <a:t>HỒI</a:t>
            </a:r>
          </a:p>
        </p:txBody>
      </p:sp>
      <p:sp>
        <p:nvSpPr>
          <p:cNvPr id="3" name="Content Placeholder 2"/>
          <p:cNvSpPr>
            <a:spLocks noGrp="1"/>
          </p:cNvSpPr>
          <p:nvPr>
            <p:ph idx="1"/>
          </p:nvPr>
        </p:nvSpPr>
        <p:spPr/>
        <p:txBody>
          <a:bodyPr/>
          <a:lstStyle/>
          <a:p>
            <a:endParaRPr lang="en-US" dirty="0"/>
          </a:p>
        </p:txBody>
      </p:sp>
      <p:sp>
        <p:nvSpPr>
          <p:cNvPr id="4" name="Right Arrow Callout 3"/>
          <p:cNvSpPr/>
          <p:nvPr/>
        </p:nvSpPr>
        <p:spPr>
          <a:xfrm>
            <a:off x="490654" y="1616929"/>
            <a:ext cx="4003288" cy="3055434"/>
          </a:xfrm>
          <a:prstGeom prst="rightArrowCallout">
            <a:avLst>
              <a:gd name="adj1" fmla="val 25000"/>
              <a:gd name="adj2" fmla="val 25000"/>
              <a:gd name="adj3" fmla="val 28285"/>
              <a:gd name="adj4" fmla="val 64977"/>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Times New Roman" panose="02020603050405020304" pitchFamily="18" charset="0"/>
                <a:cs typeface="Times New Roman" panose="02020603050405020304" pitchFamily="18" charset="0"/>
              </a:rPr>
              <a:t>TC</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Thời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buổi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này</a:t>
            </a:r>
            <a:r>
              <a:rPr lang="en-US" sz="2800" dirty="0" smtClean="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ai</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chả</a:t>
            </a:r>
            <a:r>
              <a:rPr lang="en-US" sz="2800" dirty="0">
                <a:latin typeface="Times New Roman" panose="02020603050405020304" pitchFamily="18" charset="0"/>
                <a:cs typeface="Times New Roman" panose="02020603050405020304" pitchFamily="18" charset="0"/>
              </a:rPr>
              <a:t> </a:t>
            </a:r>
            <a:r>
              <a:rPr lang="en-US" sz="2800" dirty="0" err="1" smtClean="0">
                <a:latin typeface="Times New Roman" panose="02020603050405020304" pitchFamily="18" charset="0"/>
                <a:cs typeface="Times New Roman" panose="02020603050405020304" pitchFamily="18" charset="0"/>
              </a:rPr>
              <a:t>uống</a:t>
            </a:r>
            <a:r>
              <a:rPr lang="en-US" sz="2800" dirty="0" smtClean="0">
                <a:latin typeface="Times New Roman" panose="02020603050405020304" pitchFamily="18" charset="0"/>
                <a:cs typeface="Times New Roman" panose="02020603050405020304" pitchFamily="18" charset="0"/>
              </a:rPr>
              <a:t> r</a:t>
            </a:r>
            <a:r>
              <a:rPr lang="vi-VN" sz="2800" dirty="0" smtClean="0">
                <a:latin typeface="Times New Roman" panose="02020603050405020304" pitchFamily="18" charset="0"/>
                <a:cs typeface="Times New Roman" panose="02020603050405020304" pitchFamily="18" charset="0"/>
              </a:rPr>
              <a:t>ượ</a:t>
            </a:r>
            <a:r>
              <a:rPr lang="en-US" sz="2800" dirty="0" smtClean="0">
                <a:latin typeface="Times New Roman" panose="02020603050405020304" pitchFamily="18" charset="0"/>
                <a:cs typeface="Times New Roman" panose="02020603050405020304" pitchFamily="18" charset="0"/>
              </a:rPr>
              <a:t>u/</a:t>
            </a:r>
            <a:r>
              <a:rPr lang="en-US" sz="2800" dirty="0" err="1" smtClean="0">
                <a:latin typeface="Times New Roman" panose="02020603050405020304" pitchFamily="18" charset="0"/>
                <a:cs typeface="Times New Roman" panose="02020603050405020304" pitchFamily="18" charset="0"/>
              </a:rPr>
              <a:t>bia</a:t>
            </a:r>
            <a:r>
              <a:rPr lang="en-US" sz="2800" dirty="0" smtClean="0">
                <a:latin typeface="Times New Roman" panose="02020603050405020304" pitchFamily="18" charset="0"/>
                <a:cs typeface="Times New Roman" panose="02020603050405020304" pitchFamily="18" charset="0"/>
              </a:rPr>
              <a:t>.</a:t>
            </a:r>
          </a:p>
          <a:p>
            <a:pPr algn="ct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Bạn</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sẽ</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phản</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hồi</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câu</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này</a:t>
            </a:r>
            <a:r>
              <a:rPr lang="en-US"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nh</a:t>
            </a:r>
            <a:r>
              <a:rPr lang="vi-VN"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ư</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thế</a:t>
            </a:r>
            <a:r>
              <a:rPr lang="en-US" sz="2800" dirty="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nào</a:t>
            </a:r>
            <a:r>
              <a:rPr lang="en-US" sz="2800" dirty="0" smtClean="0">
                <a:solidFill>
                  <a:srgbClr val="FFFF00"/>
                </a:solidFill>
                <a:latin typeface="Times New Roman" panose="02020603050405020304" pitchFamily="18" charset="0"/>
                <a:cs typeface="Times New Roman" panose="02020603050405020304" pitchFamily="18" charset="0"/>
                <a:sym typeface="Wingdings" panose="05000000000000000000" pitchFamily="2" charset="2"/>
              </a:rPr>
              <a:t>?</a:t>
            </a:r>
            <a:endParaRPr lang="en-US" sz="2800" dirty="0">
              <a:solidFill>
                <a:srgbClr val="FFFF00"/>
              </a:solidFill>
              <a:latin typeface="Times New Roman" panose="02020603050405020304" pitchFamily="18" charset="0"/>
              <a:cs typeface="Times New Roman" panose="02020603050405020304" pitchFamily="18" charset="0"/>
            </a:endParaRPr>
          </a:p>
        </p:txBody>
      </p:sp>
      <p:sp>
        <p:nvSpPr>
          <p:cNvPr id="5" name="Left Arrow Callout 4"/>
          <p:cNvSpPr/>
          <p:nvPr/>
        </p:nvSpPr>
        <p:spPr>
          <a:xfrm>
            <a:off x="3557239" y="2174489"/>
            <a:ext cx="4772721" cy="4025590"/>
          </a:xfrm>
          <a:prstGeom prst="leftArrowCallout">
            <a:avLst>
              <a:gd name="adj1" fmla="val 25000"/>
              <a:gd name="adj2" fmla="val 25000"/>
              <a:gd name="adj3" fmla="val 27381"/>
              <a:gd name="adj4" fmla="val 64977"/>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TVV: </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Theo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anh</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uống</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r</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ượ</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u/</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bia</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không</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có</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vấn</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đề</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gì</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phải</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lo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lắng</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a:t>
            </a:r>
          </a:p>
          <a:p>
            <a:pPr algn="ctr"/>
            <a:r>
              <a:rPr lang="en-US" sz="2800" dirty="0" err="1" smtClean="0">
                <a:solidFill>
                  <a:srgbClr val="FF0000"/>
                </a:solidFill>
                <a:latin typeface="Times New Roman" panose="02020603050405020304" pitchFamily="18" charset="0"/>
                <a:cs typeface="Times New Roman" panose="02020603050405020304" pitchFamily="18" charset="0"/>
              </a:rPr>
              <a:t>Hoặc</a:t>
            </a:r>
            <a:r>
              <a:rPr lang="en-US" sz="2800" dirty="0" smtClean="0">
                <a:solidFill>
                  <a:srgbClr val="FF0000"/>
                </a:solidFill>
                <a:latin typeface="Times New Roman" panose="02020603050405020304" pitchFamily="18" charset="0"/>
                <a:cs typeface="Times New Roman" panose="02020603050405020304" pitchFamily="18" charset="0"/>
              </a:rPr>
              <a:t>:</a:t>
            </a:r>
          </a:p>
          <a:p>
            <a:pPr algn="ct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Anh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cho</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rằng</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ai</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cũng</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uống</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r</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ượu</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bia</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đó</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là</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chuyện</a:t>
            </a:r>
            <a:r>
              <a:rPr lang="en-US" sz="2800"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bình</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en-US" sz="2800" dirty="0" err="1" smtClean="0">
                <a:solidFill>
                  <a:schemeClr val="tx1">
                    <a:lumMod val="95000"/>
                    <a:lumOff val="5000"/>
                  </a:schemeClr>
                </a:solidFill>
                <a:latin typeface="Times New Roman" panose="02020603050405020304" pitchFamily="18" charset="0"/>
                <a:cs typeface="Times New Roman" panose="02020603050405020304" pitchFamily="18" charset="0"/>
              </a:rPr>
              <a:t>th</a:t>
            </a:r>
            <a:r>
              <a:rPr lang="vi-VN" sz="2800" dirty="0" smtClean="0">
                <a:solidFill>
                  <a:schemeClr val="tx1">
                    <a:lumMod val="95000"/>
                    <a:lumOff val="5000"/>
                  </a:schemeClr>
                </a:solidFill>
                <a:latin typeface="Times New Roman" panose="02020603050405020304" pitchFamily="18" charset="0"/>
                <a:cs typeface="Times New Roman" panose="02020603050405020304" pitchFamily="18" charset="0"/>
              </a:rPr>
              <a:t>ường</a:t>
            </a:r>
            <a:r>
              <a:rPr lang="en-US" sz="2800" dirty="0" smtClean="0">
                <a:solidFill>
                  <a:schemeClr val="tx1">
                    <a:lumMod val="95000"/>
                    <a:lumOff val="5000"/>
                  </a:schemeClr>
                </a:solidFill>
                <a:latin typeface="Times New Roman" panose="02020603050405020304" pitchFamily="18" charset="0"/>
                <a:cs typeface="Times New Roman" panose="02020603050405020304" pitchFamily="18" charset="0"/>
              </a:rPr>
              <a:t>.</a:t>
            </a:r>
            <a:endParaRPr lang="en-US"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755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81597"/>
          </a:xfrm>
        </p:spPr>
        <p:txBody>
          <a:bodyPr/>
          <a:lstStyle/>
          <a:p>
            <a:pPr algn="ctr"/>
            <a:r>
              <a:rPr lang="en-US" sz="3600" dirty="0"/>
              <a:t>BÀI TẬP </a:t>
            </a:r>
            <a:r>
              <a:rPr lang="en-US" sz="3600" dirty="0" smtClean="0"/>
              <a:t>1</a:t>
            </a:r>
            <a:endParaRPr lang="en-US" sz="3600" dirty="0"/>
          </a:p>
        </p:txBody>
      </p:sp>
      <p:sp>
        <p:nvSpPr>
          <p:cNvPr id="3" name="Content Placeholder 2"/>
          <p:cNvSpPr>
            <a:spLocks noGrp="1"/>
          </p:cNvSpPr>
          <p:nvPr>
            <p:ph idx="1"/>
          </p:nvPr>
        </p:nvSpPr>
        <p:spPr>
          <a:xfrm>
            <a:off x="457200" y="1105647"/>
            <a:ext cx="7620000" cy="5602941"/>
          </a:xfrm>
        </p:spPr>
        <p:txBody>
          <a:bodyPr>
            <a:noAutofit/>
          </a:bodyPr>
          <a:lstStyle/>
          <a:p>
            <a:pPr marL="114300" indent="0" algn="just">
              <a:buNone/>
            </a:pPr>
            <a:r>
              <a:rPr lang="en-US" sz="2000" i="1" u="sng" dirty="0" err="1" smtClean="0"/>
              <a:t>Mục</a:t>
            </a:r>
            <a:r>
              <a:rPr lang="en-US" sz="2000" i="1" u="sng" dirty="0" smtClean="0"/>
              <a:t> </a:t>
            </a:r>
            <a:r>
              <a:rPr lang="en-US" sz="2000" i="1" u="sng" dirty="0" err="1" smtClean="0"/>
              <a:t>tiêu</a:t>
            </a:r>
            <a:r>
              <a:rPr lang="en-US" sz="2000" i="1" u="sng" dirty="0" smtClean="0"/>
              <a:t>:</a:t>
            </a:r>
            <a:r>
              <a:rPr lang="en-US" sz="2000" i="1" dirty="0" smtClean="0"/>
              <a:t> </a:t>
            </a:r>
            <a:r>
              <a:rPr lang="en-US" sz="2000" i="1" dirty="0" err="1" smtClean="0"/>
              <a:t>Học</a:t>
            </a:r>
            <a:r>
              <a:rPr lang="en-US" sz="2000" i="1" dirty="0" smtClean="0"/>
              <a:t> </a:t>
            </a:r>
            <a:r>
              <a:rPr lang="en-US" sz="2000" i="1" dirty="0" err="1" smtClean="0"/>
              <a:t>viên</a:t>
            </a:r>
            <a:r>
              <a:rPr lang="en-US" sz="2000" i="1" dirty="0" smtClean="0"/>
              <a:t> </a:t>
            </a:r>
            <a:r>
              <a:rPr lang="en-US" sz="2000" i="1" dirty="0" err="1" smtClean="0"/>
              <a:t>trải</a:t>
            </a:r>
            <a:r>
              <a:rPr lang="en-US" sz="2000" i="1" dirty="0" smtClean="0"/>
              <a:t> </a:t>
            </a:r>
            <a:r>
              <a:rPr lang="en-US" sz="2000" i="1" dirty="0" err="1" smtClean="0"/>
              <a:t>nghiệm</a:t>
            </a:r>
            <a:r>
              <a:rPr lang="en-US" sz="2000" i="1" dirty="0" smtClean="0"/>
              <a:t> </a:t>
            </a:r>
            <a:r>
              <a:rPr lang="en-US" sz="2000" i="1" dirty="0" err="1" smtClean="0"/>
              <a:t>sự</a:t>
            </a:r>
            <a:r>
              <a:rPr lang="en-US" sz="2000" i="1" dirty="0" smtClean="0"/>
              <a:t> </a:t>
            </a:r>
            <a:r>
              <a:rPr lang="en-US" sz="2000" i="1" dirty="0" err="1" smtClean="0"/>
              <a:t>khác</a:t>
            </a:r>
            <a:r>
              <a:rPr lang="en-US" sz="2000" i="1" dirty="0" smtClean="0"/>
              <a:t> </a:t>
            </a:r>
            <a:r>
              <a:rPr lang="en-US" sz="2000" i="1" dirty="0" err="1" smtClean="0"/>
              <a:t>biệt</a:t>
            </a:r>
            <a:r>
              <a:rPr lang="en-US" sz="2000" i="1" dirty="0" smtClean="0"/>
              <a:t> giữa </a:t>
            </a:r>
            <a:r>
              <a:rPr lang="en-US" sz="2000" i="1" dirty="0" err="1" smtClean="0"/>
              <a:t>một</a:t>
            </a:r>
            <a:r>
              <a:rPr lang="en-US" sz="2000" i="1" dirty="0" smtClean="0"/>
              <a:t> </a:t>
            </a:r>
            <a:r>
              <a:rPr lang="en-US" sz="2000" i="1" dirty="0" err="1" smtClean="0"/>
              <a:t>cuộc</a:t>
            </a:r>
            <a:r>
              <a:rPr lang="en-US" sz="2000" i="1" dirty="0" smtClean="0"/>
              <a:t> </a:t>
            </a:r>
            <a:r>
              <a:rPr lang="en-US" sz="2000" i="1" dirty="0" err="1" smtClean="0"/>
              <a:t>trò</a:t>
            </a:r>
            <a:r>
              <a:rPr lang="en-US" sz="2000" i="1" dirty="0" smtClean="0"/>
              <a:t> </a:t>
            </a:r>
            <a:r>
              <a:rPr lang="en-US" sz="2000" i="1" dirty="0" err="1" smtClean="0"/>
              <a:t>chuyện</a:t>
            </a:r>
            <a:r>
              <a:rPr lang="en-US" sz="2000" i="1" dirty="0" smtClean="0"/>
              <a:t> </a:t>
            </a:r>
            <a:r>
              <a:rPr lang="en-US" sz="2000" i="1" dirty="0" err="1" smtClean="0"/>
              <a:t>thông</a:t>
            </a:r>
            <a:r>
              <a:rPr lang="en-US" sz="2000" i="1" dirty="0" smtClean="0"/>
              <a:t> </a:t>
            </a:r>
            <a:r>
              <a:rPr lang="en-US" sz="2000" i="1" dirty="0" err="1" smtClean="0"/>
              <a:t>thường</a:t>
            </a:r>
            <a:r>
              <a:rPr lang="en-US" sz="2000" i="1" dirty="0" smtClean="0"/>
              <a:t> </a:t>
            </a:r>
            <a:r>
              <a:rPr lang="en-US" sz="2000" i="1" dirty="0" err="1" smtClean="0"/>
              <a:t>và</a:t>
            </a:r>
            <a:r>
              <a:rPr lang="en-US" sz="2000" i="1" dirty="0" smtClean="0"/>
              <a:t> </a:t>
            </a:r>
            <a:r>
              <a:rPr lang="en-US" sz="2000" i="1" dirty="0" err="1"/>
              <a:t>một</a:t>
            </a:r>
            <a:r>
              <a:rPr lang="en-US" sz="2000" i="1" dirty="0"/>
              <a:t> </a:t>
            </a:r>
            <a:r>
              <a:rPr lang="en-US" sz="2000" i="1" dirty="0" err="1"/>
              <a:t>cuộc</a:t>
            </a:r>
            <a:r>
              <a:rPr lang="en-US" sz="2000" i="1" dirty="0"/>
              <a:t> </a:t>
            </a:r>
            <a:r>
              <a:rPr lang="en-US" sz="2000" i="1" dirty="0" err="1"/>
              <a:t>trò</a:t>
            </a:r>
            <a:r>
              <a:rPr lang="en-US" sz="2000" i="1" dirty="0"/>
              <a:t> </a:t>
            </a:r>
            <a:r>
              <a:rPr lang="en-US" sz="2000" i="1" dirty="0" err="1"/>
              <a:t>chuyện</a:t>
            </a:r>
            <a:r>
              <a:rPr lang="en-US" sz="2000" i="1" dirty="0"/>
              <a:t> </a:t>
            </a:r>
            <a:r>
              <a:rPr lang="en-US" sz="2000" i="1" dirty="0" err="1" smtClean="0"/>
              <a:t>dùng</a:t>
            </a:r>
            <a:r>
              <a:rPr lang="en-US" sz="2000" i="1" dirty="0" smtClean="0"/>
              <a:t> PVTĐL. </a:t>
            </a:r>
            <a:r>
              <a:rPr lang="en-US" sz="2000" i="1" dirty="0" err="1" smtClean="0"/>
              <a:t>Có</a:t>
            </a:r>
            <a:r>
              <a:rPr lang="en-US" sz="2000" i="1" dirty="0" smtClean="0"/>
              <a:t> </a:t>
            </a:r>
            <a:r>
              <a:rPr lang="en-US" sz="2000" i="1" dirty="0" err="1" smtClean="0"/>
              <a:t>hai</a:t>
            </a:r>
            <a:r>
              <a:rPr lang="en-US" sz="2000" i="1" dirty="0" smtClean="0"/>
              <a:t> </a:t>
            </a:r>
            <a:r>
              <a:rPr lang="en-US" sz="2000" i="1" dirty="0" err="1"/>
              <a:t>bài</a:t>
            </a:r>
            <a:r>
              <a:rPr lang="en-US" sz="2000" i="1" dirty="0"/>
              <a:t> </a:t>
            </a:r>
            <a:r>
              <a:rPr lang="en-US" sz="2000" i="1" dirty="0" err="1" smtClean="0"/>
              <a:t>tập</a:t>
            </a:r>
            <a:r>
              <a:rPr lang="en-US" sz="2000" i="1" dirty="0" smtClean="0"/>
              <a:t>.</a:t>
            </a:r>
          </a:p>
          <a:p>
            <a:pPr marL="114300" indent="0" algn="just">
              <a:buNone/>
            </a:pPr>
            <a:endParaRPr lang="en-US" sz="2000" i="1" dirty="0" smtClean="0"/>
          </a:p>
          <a:p>
            <a:pPr marL="114300" indent="0" algn="just">
              <a:buNone/>
            </a:pPr>
            <a:r>
              <a:rPr lang="en-US" sz="2400" dirty="0" err="1" smtClean="0"/>
              <a:t>Nhóm</a:t>
            </a:r>
            <a:r>
              <a:rPr lang="en-US" sz="2400" dirty="0" smtClean="0"/>
              <a:t> </a:t>
            </a:r>
            <a:r>
              <a:rPr lang="en-US" sz="2400" dirty="0" err="1" smtClean="0"/>
              <a:t>hai</a:t>
            </a:r>
            <a:r>
              <a:rPr lang="en-US" sz="2400" dirty="0" smtClean="0"/>
              <a:t> </a:t>
            </a:r>
            <a:r>
              <a:rPr lang="en-US" sz="2400" dirty="0" err="1" smtClean="0"/>
              <a:t>người</a:t>
            </a:r>
            <a:r>
              <a:rPr lang="en-US" sz="2400" dirty="0" smtClean="0"/>
              <a:t>: </a:t>
            </a:r>
            <a:r>
              <a:rPr lang="en-US" sz="2400" dirty="0" err="1" smtClean="0"/>
              <a:t>Tham</a:t>
            </a:r>
            <a:r>
              <a:rPr lang="en-US" sz="2400" dirty="0" smtClean="0"/>
              <a:t> </a:t>
            </a:r>
            <a:r>
              <a:rPr lang="en-US" sz="2400" dirty="0" err="1" smtClean="0"/>
              <a:t>vấn</a:t>
            </a:r>
            <a:r>
              <a:rPr lang="en-US" sz="2400" dirty="0"/>
              <a:t> </a:t>
            </a:r>
            <a:r>
              <a:rPr lang="en-US" sz="2400" dirty="0" err="1" smtClean="0"/>
              <a:t>viên</a:t>
            </a:r>
            <a:r>
              <a:rPr lang="en-US" sz="2400" dirty="0"/>
              <a:t> (TVV) </a:t>
            </a:r>
            <a:r>
              <a:rPr lang="en-US" sz="2400" dirty="0" err="1" smtClean="0"/>
              <a:t>và</a:t>
            </a:r>
            <a:r>
              <a:rPr lang="en-US" sz="2400" dirty="0"/>
              <a:t> </a:t>
            </a:r>
            <a:r>
              <a:rPr lang="en-US" sz="2400" dirty="0" err="1"/>
              <a:t>Thân</a:t>
            </a:r>
            <a:r>
              <a:rPr lang="en-US" sz="2400" dirty="0"/>
              <a:t> </a:t>
            </a:r>
            <a:r>
              <a:rPr lang="en-US" sz="2400" dirty="0" err="1" smtClean="0"/>
              <a:t>chủ</a:t>
            </a:r>
            <a:r>
              <a:rPr lang="en-US" sz="2400" dirty="0" smtClean="0"/>
              <a:t> (TC)</a:t>
            </a:r>
          </a:p>
          <a:p>
            <a:pPr algn="just"/>
            <a:r>
              <a:rPr lang="en-US" sz="2400" u="sng" dirty="0" smtClean="0"/>
              <a:t>TC</a:t>
            </a:r>
            <a:r>
              <a:rPr lang="en-US" sz="2400" b="1" dirty="0" smtClean="0"/>
              <a:t>: </a:t>
            </a:r>
            <a:r>
              <a:rPr lang="en-US" sz="2400" i="1" dirty="0" err="1"/>
              <a:t>C</a:t>
            </a:r>
            <a:r>
              <a:rPr lang="en-US" sz="2400" i="1" dirty="0" err="1" smtClean="0"/>
              <a:t>họn</a:t>
            </a:r>
            <a:r>
              <a:rPr lang="en-US" sz="2400" i="1" dirty="0" smtClean="0"/>
              <a:t> </a:t>
            </a:r>
            <a:r>
              <a:rPr lang="en-US" sz="2400" i="1" dirty="0" err="1" smtClean="0"/>
              <a:t>một</a:t>
            </a:r>
            <a:r>
              <a:rPr lang="en-US" sz="2400" i="1" dirty="0" smtClean="0"/>
              <a:t> </a:t>
            </a:r>
            <a:r>
              <a:rPr lang="en-US" sz="2400" i="1" dirty="0" err="1" smtClean="0"/>
              <a:t>hành</a:t>
            </a:r>
            <a:r>
              <a:rPr lang="en-US" sz="2400" i="1" dirty="0" smtClean="0"/>
              <a:t> vi </a:t>
            </a:r>
            <a:r>
              <a:rPr lang="en-US" sz="2400" i="1" dirty="0" err="1" smtClean="0"/>
              <a:t>mình</a:t>
            </a:r>
            <a:r>
              <a:rPr lang="en-US" sz="2400" i="1" dirty="0" smtClean="0"/>
              <a:t> </a:t>
            </a:r>
            <a:r>
              <a:rPr lang="en-US" sz="2400" i="1" dirty="0" err="1" smtClean="0"/>
              <a:t>muốn</a:t>
            </a:r>
            <a:r>
              <a:rPr lang="en-US" sz="2400" i="1" dirty="0" smtClean="0"/>
              <a:t> </a:t>
            </a:r>
            <a:r>
              <a:rPr lang="en-US" sz="2400" i="1" dirty="0" err="1" smtClean="0"/>
              <a:t>thay</a:t>
            </a:r>
            <a:r>
              <a:rPr lang="en-US" sz="2400" i="1" dirty="0" smtClean="0"/>
              <a:t> </a:t>
            </a:r>
            <a:r>
              <a:rPr lang="en-US" sz="2400" i="1" dirty="0" err="1" smtClean="0"/>
              <a:t>đổi</a:t>
            </a:r>
            <a:r>
              <a:rPr lang="en-US" sz="2400" i="1" dirty="0" smtClean="0"/>
              <a:t>, </a:t>
            </a:r>
            <a:r>
              <a:rPr lang="en-US" sz="2400" i="1" dirty="0" err="1" smtClean="0"/>
              <a:t>nhưng</a:t>
            </a:r>
            <a:r>
              <a:rPr lang="en-US" sz="2400" i="1" dirty="0" smtClean="0"/>
              <a:t> </a:t>
            </a:r>
            <a:r>
              <a:rPr lang="en-US" sz="2400" i="1" dirty="0" err="1" smtClean="0"/>
              <a:t>chưa</a:t>
            </a:r>
            <a:r>
              <a:rPr lang="en-US" sz="2400" i="1" dirty="0" smtClean="0"/>
              <a:t> </a:t>
            </a:r>
            <a:r>
              <a:rPr lang="en-US" sz="2400" i="1" dirty="0" err="1" smtClean="0"/>
              <a:t>thực</a:t>
            </a:r>
            <a:r>
              <a:rPr lang="en-US" sz="2400" i="1" dirty="0" smtClean="0"/>
              <a:t> </a:t>
            </a:r>
            <a:r>
              <a:rPr lang="en-US" sz="2400" i="1" dirty="0" err="1" smtClean="0"/>
              <a:t>hiện</a:t>
            </a:r>
            <a:r>
              <a:rPr lang="en-US" sz="2400" i="1" dirty="0" smtClean="0"/>
              <a:t> </a:t>
            </a:r>
            <a:r>
              <a:rPr lang="en-US" sz="2400" i="1" dirty="0" err="1" smtClean="0"/>
              <a:t>được</a:t>
            </a:r>
            <a:r>
              <a:rPr lang="en-US" sz="2400" i="1" dirty="0" smtClean="0"/>
              <a:t>, </a:t>
            </a:r>
            <a:r>
              <a:rPr lang="en-US" sz="2400" i="1" dirty="0" err="1"/>
              <a:t>trình</a:t>
            </a:r>
            <a:r>
              <a:rPr lang="en-US" sz="2400" i="1" dirty="0"/>
              <a:t> </a:t>
            </a:r>
            <a:r>
              <a:rPr lang="en-US" sz="2400" i="1" dirty="0" err="1" smtClean="0"/>
              <a:t>bày</a:t>
            </a:r>
            <a:r>
              <a:rPr lang="en-US" sz="2400" i="1" dirty="0" smtClean="0"/>
              <a:t> </a:t>
            </a:r>
            <a:r>
              <a:rPr lang="en-US" sz="2400" i="1" dirty="0" err="1" smtClean="0"/>
              <a:t>mâu</a:t>
            </a:r>
            <a:r>
              <a:rPr lang="en-US" sz="2400" i="1" dirty="0" smtClean="0"/>
              <a:t> </a:t>
            </a:r>
            <a:r>
              <a:rPr lang="en-US" sz="2400" i="1" dirty="0" err="1"/>
              <a:t>thuẫn</a:t>
            </a:r>
            <a:r>
              <a:rPr lang="en-US" sz="2400" i="1" dirty="0"/>
              <a:t> </a:t>
            </a:r>
            <a:r>
              <a:rPr lang="en-US" sz="2400" i="1" dirty="0" err="1" smtClean="0"/>
              <a:t>cho</a:t>
            </a:r>
            <a:r>
              <a:rPr lang="en-US" sz="2400" i="1" dirty="0" smtClean="0"/>
              <a:t> TVV </a:t>
            </a:r>
          </a:p>
          <a:p>
            <a:pPr algn="just"/>
            <a:r>
              <a:rPr lang="en-US" sz="2400" u="sng" dirty="0" smtClean="0"/>
              <a:t>TVV</a:t>
            </a:r>
            <a:r>
              <a:rPr lang="en-US" sz="2400" b="1" dirty="0" smtClean="0"/>
              <a:t>:</a:t>
            </a:r>
          </a:p>
          <a:p>
            <a:pPr lvl="1" algn="just"/>
            <a:r>
              <a:rPr lang="en-US" sz="2400" i="1" dirty="0" err="1" smtClean="0"/>
              <a:t>Khuyên</a:t>
            </a:r>
            <a:r>
              <a:rPr lang="en-US" sz="2400" i="1" dirty="0"/>
              <a:t> TC </a:t>
            </a:r>
            <a:r>
              <a:rPr lang="en-US" sz="2400" i="1" dirty="0" err="1" smtClean="0"/>
              <a:t>thay</a:t>
            </a:r>
            <a:r>
              <a:rPr lang="en-US" sz="2400" i="1" dirty="0" smtClean="0"/>
              <a:t> </a:t>
            </a:r>
            <a:r>
              <a:rPr lang="vi-VN" sz="2400" i="1" dirty="0" smtClean="0"/>
              <a:t>đ</a:t>
            </a:r>
            <a:r>
              <a:rPr lang="en-US" sz="2400" i="1" dirty="0" err="1" smtClean="0"/>
              <a:t>ổi</a:t>
            </a:r>
            <a:r>
              <a:rPr lang="en-US" sz="2400" i="1" dirty="0"/>
              <a:t> </a:t>
            </a:r>
            <a:r>
              <a:rPr lang="en-US" sz="2400" i="1" dirty="0" err="1" smtClean="0"/>
              <a:t>hành</a:t>
            </a:r>
            <a:r>
              <a:rPr lang="en-US" sz="2400" i="1" dirty="0" smtClean="0"/>
              <a:t> vi </a:t>
            </a:r>
            <a:r>
              <a:rPr lang="vi-VN" sz="2400" i="1" dirty="0" smtClean="0"/>
              <a:t>đó</a:t>
            </a:r>
            <a:endParaRPr lang="en-US" sz="2400" i="1" dirty="0"/>
          </a:p>
          <a:p>
            <a:pPr lvl="1" algn="just"/>
            <a:r>
              <a:rPr lang="en-US" sz="2400" i="1" dirty="0" err="1" smtClean="0"/>
              <a:t>Giải</a:t>
            </a:r>
            <a:r>
              <a:rPr lang="en-US" sz="2400" i="1" dirty="0" smtClean="0"/>
              <a:t> </a:t>
            </a:r>
            <a:r>
              <a:rPr lang="en-US" sz="2400" i="1" dirty="0" err="1"/>
              <a:t>thích</a:t>
            </a:r>
            <a:r>
              <a:rPr lang="en-US" sz="2400" i="1" dirty="0"/>
              <a:t> </a:t>
            </a:r>
            <a:r>
              <a:rPr lang="en-US" sz="2400" i="1" dirty="0" err="1"/>
              <a:t>những</a:t>
            </a:r>
            <a:r>
              <a:rPr lang="en-US" sz="2400" i="1" dirty="0"/>
              <a:t> </a:t>
            </a:r>
            <a:r>
              <a:rPr lang="en-US" sz="2400" i="1" dirty="0" err="1"/>
              <a:t>lợi</a:t>
            </a:r>
            <a:r>
              <a:rPr lang="en-US" sz="2400" i="1" dirty="0"/>
              <a:t> </a:t>
            </a:r>
            <a:r>
              <a:rPr lang="en-US" sz="2400" i="1" dirty="0" err="1"/>
              <a:t>ích</a:t>
            </a:r>
            <a:r>
              <a:rPr lang="en-US" sz="2400" i="1" dirty="0"/>
              <a:t> </a:t>
            </a:r>
            <a:r>
              <a:rPr lang="en-US" sz="2400" i="1" dirty="0" err="1"/>
              <a:t>của</a:t>
            </a:r>
            <a:r>
              <a:rPr lang="en-US" sz="2400" i="1" dirty="0"/>
              <a:t> </a:t>
            </a:r>
            <a:r>
              <a:rPr lang="en-US" sz="2400" i="1" dirty="0" err="1"/>
              <a:t>việc</a:t>
            </a:r>
            <a:r>
              <a:rPr lang="en-US" sz="2400" i="1" dirty="0"/>
              <a:t> </a:t>
            </a:r>
            <a:r>
              <a:rPr lang="en-US" sz="2400" i="1" dirty="0" err="1"/>
              <a:t>thay</a:t>
            </a:r>
            <a:r>
              <a:rPr lang="en-US" sz="2400" i="1" dirty="0"/>
              <a:t> </a:t>
            </a:r>
            <a:r>
              <a:rPr lang="en-US" sz="2400" i="1" dirty="0" err="1" smtClean="0"/>
              <a:t>đổi</a:t>
            </a:r>
            <a:r>
              <a:rPr lang="en-US" sz="2400" i="1" dirty="0" smtClean="0"/>
              <a:t> </a:t>
            </a:r>
          </a:p>
          <a:p>
            <a:pPr lvl="1" algn="just"/>
            <a:r>
              <a:rPr lang="en-US" sz="2400" i="1" dirty="0" err="1" smtClean="0"/>
              <a:t>Liệt</a:t>
            </a:r>
            <a:r>
              <a:rPr lang="en-US" sz="2400" i="1" dirty="0" smtClean="0"/>
              <a:t> </a:t>
            </a:r>
            <a:r>
              <a:rPr lang="en-US" sz="2400" i="1" dirty="0" err="1" smtClean="0"/>
              <a:t>kê</a:t>
            </a:r>
            <a:r>
              <a:rPr lang="en-US" sz="2400" i="1" dirty="0"/>
              <a:t> </a:t>
            </a:r>
            <a:r>
              <a:rPr lang="en-US" sz="2400" i="1" dirty="0" err="1" smtClean="0"/>
              <a:t>các</a:t>
            </a:r>
            <a:r>
              <a:rPr lang="en-US" sz="2400" i="1" dirty="0"/>
              <a:t> </a:t>
            </a:r>
            <a:r>
              <a:rPr lang="en-US" sz="2400" i="1" dirty="0" err="1" smtClean="0"/>
              <a:t>hành</a:t>
            </a:r>
            <a:r>
              <a:rPr lang="en-US" sz="2400" i="1" dirty="0" smtClean="0"/>
              <a:t> </a:t>
            </a:r>
            <a:r>
              <a:rPr lang="vi-VN" sz="2400" i="1" dirty="0" smtClean="0"/>
              <a:t>đ</a:t>
            </a:r>
            <a:r>
              <a:rPr lang="en-US" sz="2400" i="1" dirty="0" err="1" smtClean="0"/>
              <a:t>ộng</a:t>
            </a:r>
            <a:r>
              <a:rPr lang="en-US" sz="2400" i="1" dirty="0" smtClean="0"/>
              <a:t> </a:t>
            </a:r>
            <a:r>
              <a:rPr lang="en-US" sz="2400" i="1" dirty="0"/>
              <a:t>TC </a:t>
            </a:r>
            <a:r>
              <a:rPr lang="en-US" sz="2400" i="1" dirty="0" err="1" smtClean="0"/>
              <a:t>cần</a:t>
            </a:r>
            <a:r>
              <a:rPr lang="en-US" sz="2400" i="1" dirty="0"/>
              <a:t> </a:t>
            </a:r>
            <a:r>
              <a:rPr lang="en-US" sz="2400" i="1" dirty="0" err="1" smtClean="0"/>
              <a:t>thực</a:t>
            </a:r>
            <a:r>
              <a:rPr lang="en-US" sz="2400" i="1" dirty="0"/>
              <a:t> </a:t>
            </a:r>
            <a:r>
              <a:rPr lang="en-US" sz="2400" i="1" dirty="0" err="1" smtClean="0"/>
              <a:t>hiện</a:t>
            </a:r>
            <a:r>
              <a:rPr lang="en-US" sz="2400" i="1" dirty="0" smtClean="0"/>
              <a:t> </a:t>
            </a:r>
            <a:r>
              <a:rPr lang="en-US" sz="2400" i="1" dirty="0" err="1" smtClean="0"/>
              <a:t>để</a:t>
            </a:r>
            <a:r>
              <a:rPr lang="en-US" sz="2400" i="1" dirty="0" smtClean="0"/>
              <a:t> </a:t>
            </a:r>
            <a:r>
              <a:rPr lang="en-US" sz="2400" i="1" dirty="0" err="1" smtClean="0"/>
              <a:t>thay</a:t>
            </a:r>
            <a:r>
              <a:rPr lang="en-US" sz="2400" i="1" dirty="0" smtClean="0"/>
              <a:t> </a:t>
            </a:r>
            <a:r>
              <a:rPr lang="en-US" sz="2400" i="1" dirty="0" err="1" smtClean="0"/>
              <a:t>đổi</a:t>
            </a:r>
            <a:endParaRPr lang="en-US" sz="2400" i="1" dirty="0" smtClean="0"/>
          </a:p>
          <a:p>
            <a:pPr lvl="1" algn="just"/>
            <a:r>
              <a:rPr lang="en-US" sz="2400" i="1" dirty="0" err="1" smtClean="0"/>
              <a:t>Yêu</a:t>
            </a:r>
            <a:r>
              <a:rPr lang="en-US" sz="2400" i="1" dirty="0" smtClean="0"/>
              <a:t> </a:t>
            </a:r>
            <a:r>
              <a:rPr lang="en-US" sz="2400" i="1" dirty="0" err="1" smtClean="0"/>
              <a:t>cầu</a:t>
            </a:r>
            <a:r>
              <a:rPr lang="en-US" sz="2400" i="1" dirty="0" smtClean="0"/>
              <a:t> TC </a:t>
            </a:r>
            <a:r>
              <a:rPr lang="en-US" sz="2400" i="1" dirty="0"/>
              <a:t>cam </a:t>
            </a:r>
            <a:r>
              <a:rPr lang="en-US" sz="2400" i="1" dirty="0" err="1" smtClean="0"/>
              <a:t>kết</a:t>
            </a:r>
            <a:r>
              <a:rPr lang="en-US" sz="2400" i="1" dirty="0"/>
              <a:t> </a:t>
            </a:r>
            <a:r>
              <a:rPr lang="en-US" sz="2400" i="1" dirty="0" err="1" smtClean="0"/>
              <a:t>thực</a:t>
            </a:r>
            <a:r>
              <a:rPr lang="en-US" sz="2400" i="1" dirty="0"/>
              <a:t> </a:t>
            </a:r>
            <a:r>
              <a:rPr lang="en-US" sz="2400" i="1" dirty="0" err="1" smtClean="0"/>
              <a:t>hiện</a:t>
            </a:r>
            <a:r>
              <a:rPr lang="en-US" sz="2400" i="1" dirty="0"/>
              <a:t> </a:t>
            </a:r>
            <a:r>
              <a:rPr lang="en-US" sz="2400" i="1" dirty="0" err="1" smtClean="0"/>
              <a:t>những</a:t>
            </a:r>
            <a:r>
              <a:rPr lang="en-US" sz="2400" i="1" dirty="0"/>
              <a:t> </a:t>
            </a:r>
            <a:r>
              <a:rPr lang="en-US" sz="2400" i="1" dirty="0" err="1" smtClean="0"/>
              <a:t>hành</a:t>
            </a:r>
            <a:r>
              <a:rPr lang="en-US" sz="2400" i="1" dirty="0" smtClean="0"/>
              <a:t> </a:t>
            </a:r>
            <a:r>
              <a:rPr lang="vi-VN" sz="2400" i="1" dirty="0" smtClean="0"/>
              <a:t>động</a:t>
            </a:r>
            <a:r>
              <a:rPr lang="en-US" sz="2400" i="1" dirty="0"/>
              <a:t> TVV </a:t>
            </a:r>
            <a:r>
              <a:rPr lang="vi-VN" sz="2400" i="1" dirty="0"/>
              <a:t>đ</a:t>
            </a:r>
            <a:r>
              <a:rPr lang="en-US" sz="2400" i="1" dirty="0" smtClean="0"/>
              <a:t>ã h</a:t>
            </a:r>
            <a:r>
              <a:rPr lang="vi-VN" sz="2400" i="1" dirty="0" smtClean="0"/>
              <a:t>ướng</a:t>
            </a:r>
            <a:r>
              <a:rPr lang="en-US" sz="2400" i="1" dirty="0"/>
              <a:t> </a:t>
            </a:r>
            <a:r>
              <a:rPr lang="en-US" sz="2400" i="1" dirty="0" err="1" smtClean="0"/>
              <a:t>dẫn</a:t>
            </a:r>
            <a:endParaRPr lang="en-US" sz="1050" i="1" dirty="0" smtClean="0"/>
          </a:p>
          <a:p>
            <a:pPr marL="411480" lvl="1" indent="0" algn="just">
              <a:buNone/>
            </a:pPr>
            <a:endParaRPr lang="en-US" sz="1000" dirty="0" smtClean="0"/>
          </a:p>
          <a:p>
            <a:pPr algn="just"/>
            <a:r>
              <a:rPr lang="en-US" sz="2400" dirty="0" smtClean="0"/>
              <a:t>Ng</a:t>
            </a:r>
            <a:r>
              <a:rPr lang="vi-VN" sz="2400" dirty="0" smtClean="0"/>
              <a:t>ười</a:t>
            </a:r>
            <a:r>
              <a:rPr lang="en-US" sz="2400" dirty="0" smtClean="0"/>
              <a:t> </a:t>
            </a:r>
            <a:r>
              <a:rPr lang="vi-VN" sz="2400" dirty="0" smtClean="0"/>
              <a:t>đóng</a:t>
            </a:r>
            <a:r>
              <a:rPr lang="en-US" sz="2400" dirty="0" smtClean="0"/>
              <a:t> </a:t>
            </a:r>
            <a:r>
              <a:rPr lang="en-US" sz="2400" dirty="0" err="1" smtClean="0"/>
              <a:t>vai</a:t>
            </a:r>
            <a:r>
              <a:rPr lang="en-US" sz="2400" dirty="0" smtClean="0"/>
              <a:t> TC </a:t>
            </a:r>
            <a:r>
              <a:rPr lang="en-US" sz="2400" dirty="0" err="1" smtClean="0"/>
              <a:t>cảm</a:t>
            </a:r>
            <a:r>
              <a:rPr lang="en-US" sz="2400" dirty="0" smtClean="0"/>
              <a:t> </a:t>
            </a:r>
            <a:r>
              <a:rPr lang="en-US" sz="2400" dirty="0" err="1" smtClean="0"/>
              <a:t>giác</a:t>
            </a:r>
            <a:r>
              <a:rPr lang="en-US" sz="2400" dirty="0" smtClean="0"/>
              <a:t> </a:t>
            </a:r>
            <a:r>
              <a:rPr lang="en-US" sz="2400" dirty="0" err="1" smtClean="0"/>
              <a:t>thế</a:t>
            </a:r>
            <a:r>
              <a:rPr lang="en-US" sz="2400" dirty="0" smtClean="0"/>
              <a:t> </a:t>
            </a:r>
            <a:r>
              <a:rPr lang="en-US" sz="2400" dirty="0" err="1" smtClean="0"/>
              <a:t>nào</a:t>
            </a:r>
            <a:r>
              <a:rPr lang="en-US" sz="2400" dirty="0" smtClean="0"/>
              <a:t> </a:t>
            </a:r>
            <a:r>
              <a:rPr lang="en-US" sz="2400" dirty="0" err="1" smtClean="0"/>
              <a:t>trong</a:t>
            </a:r>
            <a:r>
              <a:rPr lang="en-US" sz="2400" dirty="0"/>
              <a:t> </a:t>
            </a:r>
            <a:r>
              <a:rPr lang="en-US" sz="2400" dirty="0" err="1" smtClean="0"/>
              <a:t>bài</a:t>
            </a:r>
            <a:r>
              <a:rPr lang="en-US" sz="2400" dirty="0"/>
              <a:t> </a:t>
            </a:r>
            <a:r>
              <a:rPr lang="en-US" sz="2400" dirty="0" err="1" smtClean="0"/>
              <a:t>tập</a:t>
            </a:r>
            <a:r>
              <a:rPr lang="en-US" sz="2400" dirty="0"/>
              <a:t> </a:t>
            </a:r>
            <a:r>
              <a:rPr lang="en-US" sz="2400" dirty="0" err="1" smtClean="0"/>
              <a:t>này</a:t>
            </a:r>
            <a:r>
              <a:rPr lang="en-US" sz="2400" dirty="0" smtClean="0"/>
              <a:t>?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Effect transition="in" filter="barn(inVertical)">
                                      <p:cBhvr>
                                        <p:cTn id="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BÀI TẬP </a:t>
            </a:r>
            <a:r>
              <a:rPr lang="en-US" dirty="0" smtClean="0"/>
              <a:t>PHẢN </a:t>
            </a:r>
            <a:r>
              <a:rPr lang="en-US" dirty="0"/>
              <a:t>HỒI</a:t>
            </a:r>
          </a:p>
        </p:txBody>
      </p:sp>
      <p:sp>
        <p:nvSpPr>
          <p:cNvPr id="3" name="Content Placeholder 2"/>
          <p:cNvSpPr>
            <a:spLocks noGrp="1"/>
          </p:cNvSpPr>
          <p:nvPr>
            <p:ph idx="1"/>
          </p:nvPr>
        </p:nvSpPr>
        <p:spPr/>
        <p:txBody>
          <a:bodyPr/>
          <a:lstStyle/>
          <a:p>
            <a:endParaRPr lang="en-US" dirty="0"/>
          </a:p>
        </p:txBody>
      </p:sp>
      <p:sp>
        <p:nvSpPr>
          <p:cNvPr id="6" name="Rounded Rectangle 5"/>
          <p:cNvSpPr/>
          <p:nvPr/>
        </p:nvSpPr>
        <p:spPr>
          <a:xfrm>
            <a:off x="457200" y="1600200"/>
            <a:ext cx="7620000" cy="2035098"/>
          </a:xfrm>
          <a:prstGeom prst="round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anose="02020603050405020304" pitchFamily="18" charset="0"/>
                <a:cs typeface="Times New Roman" panose="02020603050405020304" pitchFamily="18" charset="0"/>
              </a:rPr>
              <a:t>TC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Thật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sự</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lâu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lâu</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tôi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cũng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uống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quá</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mức</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err="1">
                <a:solidFill>
                  <a:schemeClr val="tx1"/>
                </a:solidFill>
                <a:latin typeface="Times New Roman" panose="02020603050405020304" pitchFamily="18" charset="0"/>
                <a:cs typeface="Times New Roman" panose="02020603050405020304" pitchFamily="18" charset="0"/>
              </a:rPr>
              <a:t>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việc</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đó</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ảnh</a:t>
            </a:r>
            <a:r>
              <a:rPr lang="en-US" sz="2800" dirty="0" smtClean="0">
                <a:solidFill>
                  <a:schemeClr val="tx1"/>
                </a:solidFill>
                <a:latin typeface="Times New Roman" panose="02020603050405020304" pitchFamily="18" charset="0"/>
                <a:cs typeface="Times New Roman" panose="02020603050405020304" pitchFamily="18" charset="0"/>
              </a:rPr>
              <a:t> h</a:t>
            </a:r>
            <a:r>
              <a:rPr lang="vi-VN" sz="2800" dirty="0" smtClean="0">
                <a:solidFill>
                  <a:schemeClr val="tx1"/>
                </a:solidFill>
                <a:latin typeface="Times New Roman" panose="02020603050405020304" pitchFamily="18" charset="0"/>
                <a:cs typeface="Times New Roman" panose="02020603050405020304" pitchFamily="18" charset="0"/>
              </a:rPr>
              <a:t>ưởng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nghiêm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trọng</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đến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cuộc</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sống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của</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tôi</a:t>
            </a:r>
            <a:r>
              <a:rPr lang="en-US" sz="2800" dirty="0" smtClean="0">
                <a:solidFill>
                  <a:schemeClr val="tx1"/>
                </a:solidFill>
                <a:latin typeface="Times New Roman" panose="02020603050405020304" pitchFamily="18" charset="0"/>
                <a:cs typeface="Times New Roman" panose="02020603050405020304" pitchFamily="18" charset="0"/>
              </a:rPr>
              <a:t>.</a:t>
            </a:r>
          </a:p>
          <a:p>
            <a:pPr algn="ctr"/>
            <a:endParaRPr lang="en-US" dirty="0">
              <a:solidFill>
                <a:schemeClr val="tx1"/>
              </a:solidFill>
              <a:latin typeface="Times New Roman" panose="02020603050405020304" pitchFamily="18" charset="0"/>
              <a:cs typeface="Times New Roman" panose="02020603050405020304" pitchFamily="18" charset="0"/>
            </a:endParaRPr>
          </a:p>
          <a:p>
            <a:pPr algn="ct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Bạn</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sẽ</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phản</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hồi</a:t>
            </a:r>
            <a:r>
              <a:rPr lang="en-US" sz="28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câu</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này</a:t>
            </a:r>
            <a:r>
              <a:rPr lang="en-US" sz="28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nh</a:t>
            </a:r>
            <a:r>
              <a:rPr lang="vi-VN" sz="28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ư</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thế</a:t>
            </a:r>
            <a:r>
              <a:rPr lang="en-US" sz="28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800" dirty="0" err="1"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nào</a:t>
            </a:r>
            <a:r>
              <a:rPr lang="en-US" sz="2800"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7" name="Rectangle 6"/>
          <p:cNvSpPr/>
          <p:nvPr/>
        </p:nvSpPr>
        <p:spPr>
          <a:xfrm>
            <a:off x="457200" y="4070195"/>
            <a:ext cx="7620000" cy="2509025"/>
          </a:xfrm>
          <a:prstGeom prst="rect">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002060"/>
                </a:solidFill>
                <a:latin typeface="Times New Roman" panose="02020603050405020304" pitchFamily="18" charset="0"/>
                <a:cs typeface="Times New Roman" panose="02020603050405020304" pitchFamily="18" charset="0"/>
              </a:rPr>
              <a:t>TVV: </a:t>
            </a:r>
            <a:r>
              <a:rPr lang="en-US" sz="2800" dirty="0" err="1" smtClean="0">
                <a:solidFill>
                  <a:srgbClr val="002060"/>
                </a:solidFill>
                <a:latin typeface="Times New Roman" panose="02020603050405020304" pitchFamily="18" charset="0"/>
                <a:cs typeface="Times New Roman" panose="02020603050405020304" pitchFamily="18" charset="0"/>
              </a:rPr>
              <a:t>Một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mặt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thì</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thấy</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có</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lúc</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đã</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quá</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nhiều</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mặt</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khác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bạn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nghĩ</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uống</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rượu</a:t>
            </a:r>
            <a:r>
              <a:rPr lang="en-US" sz="2800" dirty="0" smtClean="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không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ảnh</a:t>
            </a:r>
            <a:r>
              <a:rPr lang="en-US" sz="2800" dirty="0" smtClean="0">
                <a:solidFill>
                  <a:srgbClr val="002060"/>
                </a:solidFill>
                <a:latin typeface="Times New Roman" panose="02020603050405020304" pitchFamily="18" charset="0"/>
                <a:cs typeface="Times New Roman" panose="02020603050405020304" pitchFamily="18" charset="0"/>
              </a:rPr>
              <a:t> h</a:t>
            </a:r>
            <a:r>
              <a:rPr lang="vi-VN" sz="2800" dirty="0" smtClean="0">
                <a:solidFill>
                  <a:srgbClr val="002060"/>
                </a:solidFill>
                <a:latin typeface="Times New Roman" panose="02020603050405020304" pitchFamily="18" charset="0"/>
                <a:cs typeface="Times New Roman" panose="02020603050405020304" pitchFamily="18" charset="0"/>
              </a:rPr>
              <a:t>ưởng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gì</a:t>
            </a:r>
            <a:r>
              <a:rPr lang="en-US" sz="2800" dirty="0" smtClean="0">
                <a:solidFill>
                  <a:srgbClr val="002060"/>
                </a:solidFill>
                <a:latin typeface="Times New Roman" panose="02020603050405020304" pitchFamily="18" charset="0"/>
                <a:cs typeface="Times New Roman" panose="02020603050405020304" pitchFamily="18" charset="0"/>
              </a:rPr>
              <a:t> </a:t>
            </a:r>
            <a:r>
              <a:rPr lang="vi-VN" sz="2800" dirty="0" smtClean="0">
                <a:solidFill>
                  <a:srgbClr val="002060"/>
                </a:solidFill>
                <a:latin typeface="Times New Roman" panose="02020603050405020304" pitchFamily="18" charset="0"/>
                <a:cs typeface="Times New Roman" panose="02020603050405020304" pitchFamily="18" charset="0"/>
              </a:rPr>
              <a:t>đến</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cuộc</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sống</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của</a:t>
            </a:r>
            <a:r>
              <a:rPr lang="en-US" sz="2800" dirty="0">
                <a:solidFill>
                  <a:srgbClr val="002060"/>
                </a:solidFill>
                <a:latin typeface="Times New Roman" panose="02020603050405020304" pitchFamily="18" charset="0"/>
                <a:cs typeface="Times New Roman" panose="02020603050405020304" pitchFamily="18" charset="0"/>
              </a:rPr>
              <a:t> </a:t>
            </a:r>
            <a:r>
              <a:rPr lang="en-US" sz="2800" dirty="0" err="1" smtClean="0">
                <a:solidFill>
                  <a:srgbClr val="002060"/>
                </a:solidFill>
                <a:latin typeface="Times New Roman" panose="02020603050405020304" pitchFamily="18" charset="0"/>
                <a:cs typeface="Times New Roman" panose="02020603050405020304" pitchFamily="18" charset="0"/>
              </a:rPr>
              <a:t>mình</a:t>
            </a:r>
            <a:r>
              <a:rPr lang="en-US" sz="2800" dirty="0" smtClean="0">
                <a:solidFill>
                  <a:srgbClr val="002060"/>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336355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GĐ TIẾP CẬN</a:t>
            </a:r>
            <a:br>
              <a:rPr lang="en-US" dirty="0" smtClean="0"/>
            </a:br>
            <a:r>
              <a:rPr lang="en-US" sz="3600" dirty="0" err="1" smtClean="0"/>
              <a:t>Bài</a:t>
            </a:r>
            <a:r>
              <a:rPr lang="en-US" sz="3600" dirty="0" smtClean="0"/>
              <a:t> </a:t>
            </a:r>
            <a:r>
              <a:rPr lang="en-US" sz="3600" dirty="0" err="1"/>
              <a:t>tập</a:t>
            </a:r>
            <a:r>
              <a:rPr lang="en-US" sz="3600" dirty="0"/>
              <a:t> </a:t>
            </a:r>
            <a:r>
              <a:rPr lang="en-US" sz="3600" dirty="0" err="1"/>
              <a:t>Phân</a:t>
            </a:r>
            <a:r>
              <a:rPr lang="en-US" sz="3600" dirty="0"/>
              <a:t> </a:t>
            </a:r>
            <a:r>
              <a:rPr lang="en-US" sz="3600" dirty="0" err="1" smtClean="0"/>
              <a:t>tích</a:t>
            </a:r>
            <a:r>
              <a:rPr lang="en-US" sz="3600" dirty="0" smtClean="0"/>
              <a:t> (</a:t>
            </a:r>
            <a:r>
              <a:rPr lang="en-US" sz="3600" dirty="0"/>
              <a:t>1</a:t>
            </a:r>
            <a:r>
              <a:rPr lang="en-US" sz="3600" dirty="0" smtClean="0"/>
              <a:t>)</a:t>
            </a:r>
            <a:endParaRPr lang="en-US" sz="3200" dirty="0"/>
          </a:p>
        </p:txBody>
      </p:sp>
      <p:sp>
        <p:nvSpPr>
          <p:cNvPr id="3" name="Content Placeholder 2"/>
          <p:cNvSpPr>
            <a:spLocks noGrp="1"/>
          </p:cNvSpPr>
          <p:nvPr>
            <p:ph idx="1"/>
          </p:nvPr>
        </p:nvSpPr>
        <p:spPr>
          <a:xfrm>
            <a:off x="232013" y="1600200"/>
            <a:ext cx="8230062" cy="4800600"/>
          </a:xfrm>
        </p:spPr>
        <p:txBody>
          <a:bodyPr>
            <a:noAutofit/>
          </a:bodyPr>
          <a:lstStyle/>
          <a:p>
            <a:r>
              <a:rPr lang="en-US" sz="2600" dirty="0" smtClean="0"/>
              <a:t>1</a:t>
            </a:r>
            <a:r>
              <a:rPr lang="en-US" sz="2600" b="1" i="1" dirty="0" smtClean="0"/>
              <a:t>TVV: </a:t>
            </a:r>
            <a:r>
              <a:rPr lang="en-US" sz="2600" b="1" i="1" dirty="0" err="1"/>
              <a:t>Bạn</a:t>
            </a:r>
            <a:r>
              <a:rPr lang="en-US" sz="2600" b="1" i="1" dirty="0"/>
              <a:t> </a:t>
            </a:r>
            <a:r>
              <a:rPr lang="en-US" sz="2600" b="1" i="1" dirty="0" err="1"/>
              <a:t>cho</a:t>
            </a:r>
            <a:r>
              <a:rPr lang="en-US" sz="2600" b="1" i="1" dirty="0"/>
              <a:t> </a:t>
            </a:r>
            <a:r>
              <a:rPr lang="en-US" sz="2600" b="1" i="1" dirty="0" err="1"/>
              <a:t>tôi</a:t>
            </a:r>
            <a:r>
              <a:rPr lang="en-US" sz="2600" b="1" i="1" dirty="0"/>
              <a:t> </a:t>
            </a:r>
            <a:r>
              <a:rPr lang="en-US" sz="2600" b="1" i="1" dirty="0" err="1"/>
              <a:t>biết</a:t>
            </a:r>
            <a:r>
              <a:rPr lang="en-US" sz="2600" b="1" i="1" dirty="0"/>
              <a:t> </a:t>
            </a:r>
            <a:r>
              <a:rPr lang="en-US" sz="2600" b="1" i="1" dirty="0" err="1"/>
              <a:t>vì</a:t>
            </a:r>
            <a:r>
              <a:rPr lang="en-US" sz="2600" b="1" i="1" dirty="0"/>
              <a:t> </a:t>
            </a:r>
            <a:r>
              <a:rPr lang="en-US" sz="2600" b="1" i="1" dirty="0" err="1"/>
              <a:t>sao</a:t>
            </a:r>
            <a:r>
              <a:rPr lang="en-US" sz="2600" b="1" i="1" dirty="0"/>
              <a:t> </a:t>
            </a:r>
            <a:r>
              <a:rPr lang="en-US" sz="2600" b="1" i="1" dirty="0" err="1"/>
              <a:t>bạn</a:t>
            </a:r>
            <a:r>
              <a:rPr lang="en-US" sz="2600" b="1" i="1" dirty="0"/>
              <a:t> </a:t>
            </a:r>
            <a:r>
              <a:rPr lang="en-US" sz="2600" b="1" i="1" dirty="0" err="1"/>
              <a:t>đến</a:t>
            </a:r>
            <a:r>
              <a:rPr lang="en-US" sz="2600" b="1" i="1" dirty="0"/>
              <a:t> </a:t>
            </a:r>
            <a:r>
              <a:rPr lang="en-US" sz="2600" b="1" i="1" dirty="0" err="1"/>
              <a:t>phòng</a:t>
            </a:r>
            <a:r>
              <a:rPr lang="en-US" sz="2600" b="1" i="1" dirty="0"/>
              <a:t> </a:t>
            </a:r>
            <a:r>
              <a:rPr lang="en-US" sz="2600" b="1" i="1" dirty="0" err="1" smtClean="0"/>
              <a:t>khám</a:t>
            </a:r>
            <a:r>
              <a:rPr lang="en-US" sz="2600" b="1" i="1" dirty="0" smtClean="0"/>
              <a:t>?</a:t>
            </a:r>
            <a:endParaRPr lang="en-US" sz="2600" b="1" i="1" dirty="0"/>
          </a:p>
          <a:p>
            <a:r>
              <a:rPr lang="en-US" sz="2600" dirty="0" smtClean="0"/>
              <a:t>2 TC: </a:t>
            </a:r>
            <a:r>
              <a:rPr lang="en-US" sz="2600" dirty="0" err="1" smtClean="0"/>
              <a:t>Bác</a:t>
            </a:r>
            <a:r>
              <a:rPr lang="en-US" sz="2600" dirty="0" smtClean="0"/>
              <a:t> </a:t>
            </a:r>
            <a:r>
              <a:rPr lang="en-US" sz="2600" dirty="0" err="1"/>
              <a:t>sĩ</a:t>
            </a:r>
            <a:r>
              <a:rPr lang="en-US" sz="2600" dirty="0"/>
              <a:t> </a:t>
            </a:r>
            <a:r>
              <a:rPr lang="en-US" sz="2600" dirty="0" err="1"/>
              <a:t>nói</a:t>
            </a:r>
            <a:r>
              <a:rPr lang="en-US" sz="2600" dirty="0"/>
              <a:t> </a:t>
            </a:r>
            <a:r>
              <a:rPr lang="en-US" sz="2600" dirty="0" err="1"/>
              <a:t>tôi</a:t>
            </a:r>
            <a:r>
              <a:rPr lang="en-US" sz="2600" dirty="0"/>
              <a:t> </a:t>
            </a:r>
            <a:r>
              <a:rPr lang="en-US" sz="2600" dirty="0" err="1"/>
              <a:t>cần</a:t>
            </a:r>
            <a:r>
              <a:rPr lang="en-US" sz="2600" dirty="0"/>
              <a:t> </a:t>
            </a:r>
            <a:r>
              <a:rPr lang="en-US" sz="2600" dirty="0" err="1"/>
              <a:t>gặp</a:t>
            </a:r>
            <a:r>
              <a:rPr lang="en-US" sz="2600" dirty="0"/>
              <a:t> </a:t>
            </a:r>
            <a:r>
              <a:rPr lang="en-US" sz="2600" dirty="0" err="1"/>
              <a:t>bạn</a:t>
            </a:r>
            <a:r>
              <a:rPr lang="en-US" sz="2600" dirty="0"/>
              <a:t> </a:t>
            </a:r>
            <a:r>
              <a:rPr lang="en-US" sz="2600" dirty="0" err="1"/>
              <a:t>vì</a:t>
            </a:r>
            <a:r>
              <a:rPr lang="en-US" sz="2600" dirty="0"/>
              <a:t> </a:t>
            </a:r>
            <a:r>
              <a:rPr lang="en-US" sz="2600" dirty="0" err="1"/>
              <a:t>tôi</a:t>
            </a:r>
            <a:r>
              <a:rPr lang="en-US" sz="2600" dirty="0"/>
              <a:t> </a:t>
            </a:r>
            <a:r>
              <a:rPr lang="en-US" sz="2600" dirty="0" err="1"/>
              <a:t>đau</a:t>
            </a:r>
            <a:r>
              <a:rPr lang="en-US" sz="2600" dirty="0"/>
              <a:t> </a:t>
            </a:r>
            <a:r>
              <a:rPr lang="en-US" sz="2600" dirty="0" err="1"/>
              <a:t>lưng</a:t>
            </a:r>
            <a:r>
              <a:rPr lang="en-US" sz="2600" dirty="0"/>
              <a:t>, </a:t>
            </a:r>
            <a:r>
              <a:rPr lang="en-US" sz="2600" dirty="0" err="1"/>
              <a:t>phần</a:t>
            </a:r>
            <a:r>
              <a:rPr lang="en-US" sz="2600" dirty="0"/>
              <a:t> </a:t>
            </a:r>
            <a:r>
              <a:rPr lang="en-US" sz="2600" dirty="0" err="1"/>
              <a:t>dưới</a:t>
            </a:r>
            <a:r>
              <a:rPr lang="en-US" sz="2600" dirty="0"/>
              <a:t> </a:t>
            </a:r>
            <a:r>
              <a:rPr lang="en-US" sz="2600" dirty="0" err="1"/>
              <a:t>lưng</a:t>
            </a:r>
            <a:r>
              <a:rPr lang="en-US" sz="2600" dirty="0"/>
              <a:t>. </a:t>
            </a:r>
            <a:r>
              <a:rPr lang="en-US" sz="2600" dirty="0" err="1"/>
              <a:t>Đôi</a:t>
            </a:r>
            <a:r>
              <a:rPr lang="en-US" sz="2600" dirty="0"/>
              <a:t> </a:t>
            </a:r>
            <a:r>
              <a:rPr lang="en-US" sz="2600" dirty="0" err="1"/>
              <a:t>khi</a:t>
            </a:r>
            <a:r>
              <a:rPr lang="en-US" sz="2600" dirty="0"/>
              <a:t> </a:t>
            </a:r>
            <a:r>
              <a:rPr lang="en-US" sz="2600" dirty="0" err="1"/>
              <a:t>buổi</a:t>
            </a:r>
            <a:r>
              <a:rPr lang="en-US" sz="2600" dirty="0"/>
              <a:t> </a:t>
            </a:r>
            <a:r>
              <a:rPr lang="en-US" sz="2600" dirty="0" err="1"/>
              <a:t>sáng</a:t>
            </a:r>
            <a:r>
              <a:rPr lang="en-US" sz="2600" dirty="0"/>
              <a:t> </a:t>
            </a:r>
            <a:r>
              <a:rPr lang="en-US" sz="2600" dirty="0" err="1"/>
              <a:t>không</a:t>
            </a:r>
            <a:r>
              <a:rPr lang="en-US" sz="2600" dirty="0"/>
              <a:t> </a:t>
            </a:r>
            <a:r>
              <a:rPr lang="en-US" sz="2600" dirty="0" err="1"/>
              <a:t>ra</a:t>
            </a:r>
            <a:r>
              <a:rPr lang="en-US" sz="2600" dirty="0"/>
              <a:t> </a:t>
            </a:r>
            <a:r>
              <a:rPr lang="en-US" sz="2600" dirty="0" err="1"/>
              <a:t>khỏi</a:t>
            </a:r>
            <a:r>
              <a:rPr lang="en-US" sz="2600" dirty="0"/>
              <a:t> </a:t>
            </a:r>
            <a:r>
              <a:rPr lang="en-US" sz="2600" dirty="0" err="1"/>
              <a:t>giường</a:t>
            </a:r>
            <a:r>
              <a:rPr lang="en-US" sz="2600" dirty="0"/>
              <a:t> </a:t>
            </a:r>
            <a:r>
              <a:rPr lang="en-US" sz="2600" dirty="0" err="1"/>
              <a:t>đươc</a:t>
            </a:r>
            <a:r>
              <a:rPr lang="en-US" sz="2600" dirty="0"/>
              <a:t>. </a:t>
            </a:r>
            <a:endParaRPr lang="en-US" sz="2600" dirty="0" smtClean="0"/>
          </a:p>
          <a:p>
            <a:r>
              <a:rPr lang="en-US" sz="2600" dirty="0"/>
              <a:t>3</a:t>
            </a:r>
            <a:r>
              <a:rPr lang="en-US" sz="2600" dirty="0" smtClean="0"/>
              <a:t> </a:t>
            </a:r>
            <a:r>
              <a:rPr lang="en-US" sz="2600" b="1" i="1" dirty="0" smtClean="0"/>
              <a:t> </a:t>
            </a:r>
            <a:r>
              <a:rPr lang="en-US" sz="2600" b="1" i="1" dirty="0" err="1"/>
              <a:t>Bạn</a:t>
            </a:r>
            <a:r>
              <a:rPr lang="en-US" sz="2600" b="1" i="1" dirty="0"/>
              <a:t> </a:t>
            </a:r>
            <a:r>
              <a:rPr lang="en-US" sz="2600" b="1" i="1" dirty="0" err="1"/>
              <a:t>đau</a:t>
            </a:r>
            <a:r>
              <a:rPr lang="en-US" sz="2600" b="1" i="1" dirty="0"/>
              <a:t> </a:t>
            </a:r>
            <a:r>
              <a:rPr lang="en-US" sz="2600" b="1" i="1" dirty="0" err="1" smtClean="0"/>
              <a:t>lắm</a:t>
            </a:r>
            <a:r>
              <a:rPr lang="en-US" sz="2600" b="1" i="1" dirty="0"/>
              <a:t> </a:t>
            </a:r>
            <a:r>
              <a:rPr lang="en-US" sz="2600" b="1" i="1" dirty="0" smtClean="0"/>
              <a:t>ha.</a:t>
            </a:r>
            <a:endParaRPr lang="en-US" sz="2600" dirty="0"/>
          </a:p>
          <a:p>
            <a:r>
              <a:rPr lang="en-US" sz="2600" dirty="0" smtClean="0"/>
              <a:t>4  </a:t>
            </a:r>
            <a:r>
              <a:rPr lang="en-US" sz="2600" dirty="0" err="1"/>
              <a:t>Đau</a:t>
            </a:r>
            <a:r>
              <a:rPr lang="en-US" sz="2600" dirty="0"/>
              <a:t> </a:t>
            </a:r>
            <a:r>
              <a:rPr lang="en-US" sz="2600" dirty="0" err="1"/>
              <a:t>lắm</a:t>
            </a:r>
            <a:r>
              <a:rPr lang="en-US" sz="2600" dirty="0"/>
              <a:t>, </a:t>
            </a:r>
            <a:r>
              <a:rPr lang="en-US" sz="2600" dirty="0" err="1"/>
              <a:t>thường</a:t>
            </a:r>
            <a:r>
              <a:rPr lang="en-US" sz="2600" dirty="0"/>
              <a:t> </a:t>
            </a:r>
            <a:r>
              <a:rPr lang="en-US" sz="2600" dirty="0" err="1"/>
              <a:t>đau</a:t>
            </a:r>
            <a:r>
              <a:rPr lang="en-US" sz="2600" dirty="0"/>
              <a:t> </a:t>
            </a:r>
            <a:r>
              <a:rPr lang="en-US" sz="2600" dirty="0" err="1"/>
              <a:t>nhiều</a:t>
            </a:r>
            <a:r>
              <a:rPr lang="en-US" sz="2600" dirty="0"/>
              <a:t> </a:t>
            </a:r>
            <a:r>
              <a:rPr lang="en-US" sz="2600" dirty="0" err="1"/>
              <a:t>hơn</a:t>
            </a:r>
            <a:r>
              <a:rPr lang="en-US" sz="2600" dirty="0"/>
              <a:t> </a:t>
            </a:r>
            <a:r>
              <a:rPr lang="en-US" sz="2600" dirty="0" err="1"/>
              <a:t>vào</a:t>
            </a:r>
            <a:r>
              <a:rPr lang="en-US" sz="2600" dirty="0"/>
              <a:t> </a:t>
            </a:r>
            <a:r>
              <a:rPr lang="en-US" sz="2600" dirty="0" err="1"/>
              <a:t>buổi</a:t>
            </a:r>
            <a:r>
              <a:rPr lang="en-US" sz="2600" dirty="0"/>
              <a:t> </a:t>
            </a:r>
            <a:r>
              <a:rPr lang="en-US" sz="2600" dirty="0" err="1"/>
              <a:t>sáng</a:t>
            </a:r>
            <a:r>
              <a:rPr lang="en-US" sz="2600" dirty="0"/>
              <a:t>. </a:t>
            </a:r>
            <a:r>
              <a:rPr lang="en-US" sz="2600" dirty="0" err="1"/>
              <a:t>Tôi</a:t>
            </a:r>
            <a:r>
              <a:rPr lang="en-US" sz="2600" dirty="0"/>
              <a:t> </a:t>
            </a:r>
            <a:r>
              <a:rPr lang="en-US" sz="2600" dirty="0" err="1"/>
              <a:t>cố</a:t>
            </a:r>
            <a:r>
              <a:rPr lang="en-US" sz="2600" dirty="0"/>
              <a:t> </a:t>
            </a:r>
            <a:r>
              <a:rPr lang="en-US" sz="2600" dirty="0" err="1"/>
              <a:t>đứng</a:t>
            </a:r>
            <a:r>
              <a:rPr lang="en-US" sz="2600" dirty="0"/>
              <a:t> </a:t>
            </a:r>
            <a:r>
              <a:rPr lang="en-US" sz="2600" dirty="0" err="1"/>
              <a:t>dậy</a:t>
            </a:r>
            <a:r>
              <a:rPr lang="en-US" sz="2600" dirty="0"/>
              <a:t>, </a:t>
            </a:r>
            <a:r>
              <a:rPr lang="en-US" sz="2600" dirty="0" err="1"/>
              <a:t>nhưng</a:t>
            </a:r>
            <a:r>
              <a:rPr lang="en-US" sz="2600" dirty="0"/>
              <a:t> </a:t>
            </a:r>
            <a:r>
              <a:rPr lang="en-US" sz="2600" dirty="0" err="1"/>
              <a:t>phải</a:t>
            </a:r>
            <a:r>
              <a:rPr lang="en-US" sz="2600" dirty="0"/>
              <a:t> </a:t>
            </a:r>
            <a:r>
              <a:rPr lang="en-US" sz="2600" dirty="0" err="1"/>
              <a:t>mất</a:t>
            </a:r>
            <a:r>
              <a:rPr lang="en-US" sz="2600" dirty="0"/>
              <a:t> </a:t>
            </a:r>
            <a:r>
              <a:rPr lang="en-US" sz="2600" dirty="0" err="1"/>
              <a:t>một</a:t>
            </a:r>
            <a:r>
              <a:rPr lang="en-US" sz="2600" dirty="0"/>
              <a:t> </a:t>
            </a:r>
            <a:r>
              <a:rPr lang="en-US" sz="2600" dirty="0" err="1"/>
              <a:t>thời</a:t>
            </a:r>
            <a:r>
              <a:rPr lang="en-US" sz="2600" dirty="0"/>
              <a:t> </a:t>
            </a:r>
            <a:r>
              <a:rPr lang="en-US" sz="2600" dirty="0" err="1"/>
              <a:t>gian</a:t>
            </a:r>
            <a:r>
              <a:rPr lang="en-US" sz="2600" dirty="0"/>
              <a:t> </a:t>
            </a:r>
            <a:r>
              <a:rPr lang="en-US" sz="2600" dirty="0" err="1"/>
              <a:t>để</a:t>
            </a:r>
            <a:r>
              <a:rPr lang="en-US" sz="2600" dirty="0"/>
              <a:t> </a:t>
            </a:r>
            <a:r>
              <a:rPr lang="en-US" sz="2600" dirty="0" err="1"/>
              <a:t>đứng</a:t>
            </a:r>
            <a:r>
              <a:rPr lang="en-US" sz="2600" dirty="0"/>
              <a:t> </a:t>
            </a:r>
            <a:r>
              <a:rPr lang="en-US" sz="2600" dirty="0" err="1"/>
              <a:t>thẳng</a:t>
            </a:r>
            <a:r>
              <a:rPr lang="en-US" sz="2600" dirty="0"/>
              <a:t> </a:t>
            </a:r>
            <a:r>
              <a:rPr lang="en-US" sz="2600" dirty="0" err="1"/>
              <a:t>người</a:t>
            </a:r>
            <a:r>
              <a:rPr lang="en-US" sz="2600" dirty="0"/>
              <a:t>. </a:t>
            </a:r>
            <a:r>
              <a:rPr lang="en-US" sz="2600" dirty="0" err="1"/>
              <a:t>Và</a:t>
            </a:r>
            <a:r>
              <a:rPr lang="en-US" sz="2600" dirty="0"/>
              <a:t> </a:t>
            </a:r>
            <a:r>
              <a:rPr lang="en-US" sz="2600" dirty="0" err="1"/>
              <a:t>tôi</a:t>
            </a:r>
            <a:r>
              <a:rPr lang="en-US" sz="2600" dirty="0"/>
              <a:t> </a:t>
            </a:r>
            <a:r>
              <a:rPr lang="en-US" sz="2600" dirty="0" err="1"/>
              <a:t>đau</a:t>
            </a:r>
            <a:r>
              <a:rPr lang="en-US" sz="2600" dirty="0"/>
              <a:t> </a:t>
            </a:r>
            <a:r>
              <a:rPr lang="en-US" sz="2600" dirty="0" err="1"/>
              <a:t>buốt</a:t>
            </a:r>
            <a:r>
              <a:rPr lang="en-US" sz="2600" dirty="0"/>
              <a:t> </a:t>
            </a:r>
            <a:r>
              <a:rPr lang="en-US" sz="2600" dirty="0" err="1"/>
              <a:t>xuống</a:t>
            </a:r>
            <a:r>
              <a:rPr lang="en-US" sz="2600" dirty="0"/>
              <a:t> </a:t>
            </a:r>
            <a:r>
              <a:rPr lang="en-US" sz="2600" dirty="0" err="1"/>
              <a:t>chân</a:t>
            </a:r>
            <a:r>
              <a:rPr lang="en-US" sz="2600" dirty="0"/>
              <a:t>.</a:t>
            </a:r>
          </a:p>
          <a:p>
            <a:endParaRPr lang="en-US" sz="900" dirty="0"/>
          </a:p>
          <a:p>
            <a:r>
              <a:rPr lang="en-US" sz="2600" dirty="0"/>
              <a:t>5 </a:t>
            </a:r>
            <a:r>
              <a:rPr lang="en-US" sz="2600" b="1" i="1" dirty="0" smtClean="0"/>
              <a:t> </a:t>
            </a:r>
            <a:r>
              <a:rPr lang="en-US" sz="2600" b="1" i="1" dirty="0" err="1"/>
              <a:t>Đau</a:t>
            </a:r>
            <a:r>
              <a:rPr lang="en-US" sz="2600" b="1" i="1" dirty="0"/>
              <a:t> </a:t>
            </a:r>
            <a:r>
              <a:rPr lang="en-US" sz="2600" b="1" i="1" dirty="0" err="1"/>
              <a:t>vậy</a:t>
            </a:r>
            <a:r>
              <a:rPr lang="en-US" sz="2600" b="1" i="1" dirty="0"/>
              <a:t> </a:t>
            </a:r>
            <a:r>
              <a:rPr lang="en-US" sz="2600" b="1" i="1" dirty="0" err="1"/>
              <a:t>mà</a:t>
            </a:r>
            <a:r>
              <a:rPr lang="en-US" sz="2600" b="1" i="1" dirty="0"/>
              <a:t> </a:t>
            </a:r>
            <a:r>
              <a:rPr lang="en-US" sz="2600" b="1" i="1" dirty="0" err="1"/>
              <a:t>bạn</a:t>
            </a:r>
            <a:r>
              <a:rPr lang="en-US" sz="2600" b="1" i="1" dirty="0"/>
              <a:t> </a:t>
            </a:r>
            <a:r>
              <a:rPr lang="en-US" sz="2600" b="1" i="1" dirty="0" err="1"/>
              <a:t>vẫn</a:t>
            </a:r>
            <a:r>
              <a:rPr lang="en-US" sz="2600" b="1" i="1" dirty="0"/>
              <a:t> </a:t>
            </a:r>
            <a:r>
              <a:rPr lang="en-US" sz="2600" b="1" i="1" dirty="0" smtClean="0"/>
              <a:t>l</a:t>
            </a:r>
            <a:r>
              <a:rPr lang="en-US" sz="2600" b="1" i="1" dirty="0"/>
              <a:t>o</a:t>
            </a:r>
            <a:r>
              <a:rPr lang="en-US" sz="2600" b="1" i="1" dirty="0" smtClean="0"/>
              <a:t> </a:t>
            </a:r>
            <a:r>
              <a:rPr lang="en-US" sz="2600" b="1" i="1" dirty="0" err="1" smtClean="0"/>
              <a:t>việc</a:t>
            </a:r>
            <a:r>
              <a:rPr lang="en-US" sz="2600" b="1" i="1" dirty="0" smtClean="0"/>
              <a:t> </a:t>
            </a:r>
            <a:r>
              <a:rPr lang="en-US" sz="2600" b="1" i="1" dirty="0" err="1"/>
              <a:t>trong</a:t>
            </a:r>
            <a:r>
              <a:rPr lang="en-US" sz="2600" b="1" i="1" dirty="0"/>
              <a:t> </a:t>
            </a:r>
            <a:r>
              <a:rPr lang="en-US" sz="2600" b="1" i="1" dirty="0" err="1"/>
              <a:t>ngày</a:t>
            </a:r>
            <a:endParaRPr lang="en-US" sz="2600" b="1" i="1" dirty="0"/>
          </a:p>
          <a:p>
            <a:r>
              <a:rPr lang="en-US" sz="2600" dirty="0"/>
              <a:t>6  </a:t>
            </a:r>
            <a:r>
              <a:rPr lang="en-US" sz="2600" dirty="0" err="1" smtClean="0"/>
              <a:t>Vâng</a:t>
            </a:r>
            <a:r>
              <a:rPr lang="en-US" sz="2600" dirty="0"/>
              <a:t>, </a:t>
            </a:r>
            <a:r>
              <a:rPr lang="en-US" sz="2600" dirty="0" err="1"/>
              <a:t>và</a:t>
            </a:r>
            <a:r>
              <a:rPr lang="en-US" sz="2600" dirty="0"/>
              <a:t> </a:t>
            </a:r>
            <a:r>
              <a:rPr lang="en-US" sz="2600" dirty="0" err="1"/>
              <a:t>điều</a:t>
            </a:r>
            <a:r>
              <a:rPr lang="en-US" sz="2600" dirty="0"/>
              <a:t> </a:t>
            </a:r>
            <a:r>
              <a:rPr lang="en-US" sz="2600" dirty="0" err="1"/>
              <a:t>này</a:t>
            </a:r>
            <a:r>
              <a:rPr lang="en-US" sz="2600" dirty="0"/>
              <a:t> </a:t>
            </a:r>
            <a:r>
              <a:rPr lang="en-US" sz="2600" dirty="0" err="1"/>
              <a:t>không</a:t>
            </a:r>
            <a:r>
              <a:rPr lang="en-US" sz="2600" dirty="0"/>
              <a:t> </a:t>
            </a:r>
            <a:r>
              <a:rPr lang="en-US" sz="2600" dirty="0" err="1"/>
              <a:t>dễ</a:t>
            </a:r>
            <a:r>
              <a:rPr lang="en-US" sz="2600" dirty="0"/>
              <a:t>. </a:t>
            </a:r>
            <a:r>
              <a:rPr lang="en-US" sz="2600" dirty="0" err="1" smtClean="0"/>
              <a:t>Thuốc</a:t>
            </a:r>
            <a:r>
              <a:rPr lang="en-US" sz="2600" dirty="0" smtClean="0"/>
              <a:t> </a:t>
            </a:r>
            <a:r>
              <a:rPr lang="en-US" sz="2600" dirty="0" err="1"/>
              <a:t>bác</a:t>
            </a:r>
            <a:r>
              <a:rPr lang="en-US" sz="2600" dirty="0"/>
              <a:t> </a:t>
            </a:r>
            <a:r>
              <a:rPr lang="en-US" sz="2600" dirty="0" err="1"/>
              <a:t>sĩ</a:t>
            </a:r>
            <a:r>
              <a:rPr lang="en-US" sz="2600" dirty="0"/>
              <a:t> </a:t>
            </a:r>
            <a:r>
              <a:rPr lang="en-US" sz="2600" dirty="0" err="1"/>
              <a:t>cho</a:t>
            </a:r>
            <a:r>
              <a:rPr lang="en-US" sz="2600" dirty="0"/>
              <a:t> </a:t>
            </a:r>
            <a:r>
              <a:rPr lang="en-US" sz="2600" dirty="0" err="1"/>
              <a:t>không</a:t>
            </a:r>
            <a:r>
              <a:rPr lang="en-US" sz="2600" dirty="0"/>
              <a:t> </a:t>
            </a:r>
            <a:r>
              <a:rPr lang="en-US" sz="2600" dirty="0" err="1"/>
              <a:t>đỡ</a:t>
            </a:r>
            <a:r>
              <a:rPr lang="en-US" sz="2600" dirty="0"/>
              <a:t> </a:t>
            </a:r>
            <a:r>
              <a:rPr lang="en-US" sz="2600" dirty="0" err="1"/>
              <a:t>đau</a:t>
            </a:r>
            <a:r>
              <a:rPr lang="en-US" sz="2600" dirty="0"/>
              <a:t>, </a:t>
            </a:r>
            <a:r>
              <a:rPr lang="en-US" sz="2600" dirty="0" err="1"/>
              <a:t>mà</a:t>
            </a:r>
            <a:r>
              <a:rPr lang="en-US" sz="2600" dirty="0"/>
              <a:t> </a:t>
            </a:r>
            <a:r>
              <a:rPr lang="en-US" sz="2600" dirty="0" err="1"/>
              <a:t>ông</a:t>
            </a:r>
            <a:r>
              <a:rPr lang="en-US" sz="2600" dirty="0"/>
              <a:t> </a:t>
            </a:r>
            <a:r>
              <a:rPr lang="en-US" sz="2600" dirty="0" err="1"/>
              <a:t>không</a:t>
            </a:r>
            <a:r>
              <a:rPr lang="en-US" sz="2600" dirty="0"/>
              <a:t> </a:t>
            </a:r>
            <a:r>
              <a:rPr lang="en-US" sz="2600" dirty="0" err="1"/>
              <a:t>cho</a:t>
            </a:r>
            <a:r>
              <a:rPr lang="en-US" sz="2600" dirty="0"/>
              <a:t> </a:t>
            </a:r>
            <a:r>
              <a:rPr lang="en-US" sz="2600" dirty="0" err="1"/>
              <a:t>tôi</a:t>
            </a:r>
            <a:r>
              <a:rPr lang="en-US" sz="2600" dirty="0"/>
              <a:t> </a:t>
            </a:r>
            <a:r>
              <a:rPr lang="en-US" sz="2600" dirty="0" err="1"/>
              <a:t>thuốc</a:t>
            </a:r>
            <a:r>
              <a:rPr lang="en-US" sz="2600" dirty="0"/>
              <a:t> </a:t>
            </a:r>
            <a:r>
              <a:rPr lang="en-US" sz="2600" dirty="0" err="1"/>
              <a:t>mạnh</a:t>
            </a:r>
            <a:r>
              <a:rPr lang="en-US" sz="2600" dirty="0"/>
              <a:t> </a:t>
            </a:r>
            <a:r>
              <a:rPr lang="en-US" sz="2600" dirty="0" err="1"/>
              <a:t>hơn</a:t>
            </a:r>
            <a:r>
              <a:rPr lang="en-US" sz="2600" dirty="0"/>
              <a:t>. </a:t>
            </a:r>
          </a:p>
          <a:p>
            <a:endParaRPr lang="en-US" sz="2600" b="1" i="1" dirty="0"/>
          </a:p>
        </p:txBody>
      </p:sp>
      <p:sp>
        <p:nvSpPr>
          <p:cNvPr id="4" name="TextBox 3"/>
          <p:cNvSpPr txBox="1"/>
          <p:nvPr/>
        </p:nvSpPr>
        <p:spPr>
          <a:xfrm>
            <a:off x="-2303491" y="2216945"/>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linds(horizontal)">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linds(horizontal)">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blinds(horizontal)">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blinds(horizontal)">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err="1"/>
              <a:t>Bài</a:t>
            </a:r>
            <a:r>
              <a:rPr lang="en-US" sz="3600" dirty="0"/>
              <a:t> </a:t>
            </a:r>
            <a:r>
              <a:rPr lang="en-US" sz="3600" dirty="0" err="1"/>
              <a:t>tập</a:t>
            </a:r>
            <a:r>
              <a:rPr lang="en-US" sz="3600" dirty="0"/>
              <a:t> </a:t>
            </a:r>
            <a:r>
              <a:rPr lang="en-US" sz="3600" dirty="0" err="1"/>
              <a:t>Phân</a:t>
            </a:r>
            <a:r>
              <a:rPr lang="en-US" sz="3600" dirty="0"/>
              <a:t> </a:t>
            </a:r>
            <a:r>
              <a:rPr lang="en-US" sz="3600" dirty="0" err="1"/>
              <a:t>tích</a:t>
            </a:r>
            <a:r>
              <a:rPr lang="en-US" sz="3600" dirty="0"/>
              <a:t> </a:t>
            </a:r>
            <a:r>
              <a:rPr lang="en-US" sz="3600" dirty="0" smtClean="0"/>
              <a:t>(2)</a:t>
            </a:r>
            <a:endParaRPr lang="en-US" sz="2400" dirty="0"/>
          </a:p>
        </p:txBody>
      </p:sp>
      <p:sp>
        <p:nvSpPr>
          <p:cNvPr id="3" name="Content Placeholder 2"/>
          <p:cNvSpPr>
            <a:spLocks noGrp="1"/>
          </p:cNvSpPr>
          <p:nvPr>
            <p:ph idx="1"/>
          </p:nvPr>
        </p:nvSpPr>
        <p:spPr>
          <a:xfrm>
            <a:off x="457199" y="1417638"/>
            <a:ext cx="8020373" cy="4983162"/>
          </a:xfrm>
        </p:spPr>
        <p:txBody>
          <a:bodyPr>
            <a:noAutofit/>
          </a:bodyPr>
          <a:lstStyle/>
          <a:p>
            <a:r>
              <a:rPr lang="en-US" sz="2600" b="1" i="1" dirty="0"/>
              <a:t>7 </a:t>
            </a:r>
            <a:r>
              <a:rPr lang="en-US" sz="2600" b="1" i="1" dirty="0" smtClean="0"/>
              <a:t> </a:t>
            </a:r>
            <a:r>
              <a:rPr lang="en-US" sz="2600" b="1" i="1" dirty="0" err="1"/>
              <a:t>Đau</a:t>
            </a:r>
            <a:r>
              <a:rPr lang="en-US" sz="2600" b="1" i="1" dirty="0"/>
              <a:t> </a:t>
            </a:r>
            <a:r>
              <a:rPr lang="en-US" sz="2600" b="1" i="1" dirty="0" err="1"/>
              <a:t>dữ</a:t>
            </a:r>
            <a:r>
              <a:rPr lang="en-US" sz="2600" b="1" i="1" dirty="0"/>
              <a:t> </a:t>
            </a:r>
            <a:r>
              <a:rPr lang="en-US" sz="2600" b="1" i="1" dirty="0" err="1" smtClean="0"/>
              <a:t>vậy</a:t>
            </a:r>
            <a:endParaRPr lang="en-US" sz="2600" b="1" i="1" dirty="0" smtClean="0"/>
          </a:p>
          <a:p>
            <a:r>
              <a:rPr lang="en-US" sz="2600" dirty="0" smtClean="0"/>
              <a:t>8  </a:t>
            </a:r>
            <a:r>
              <a:rPr lang="en-US" sz="2600" dirty="0" err="1"/>
              <a:t>Chính</a:t>
            </a:r>
            <a:r>
              <a:rPr lang="en-US" sz="2600" dirty="0"/>
              <a:t> </a:t>
            </a:r>
            <a:r>
              <a:rPr lang="en-US" sz="2600" dirty="0" err="1"/>
              <a:t>xác</a:t>
            </a:r>
            <a:r>
              <a:rPr lang="en-US" sz="2600" dirty="0"/>
              <a:t>, </a:t>
            </a:r>
            <a:r>
              <a:rPr lang="en-US" sz="2600" dirty="0" err="1"/>
              <a:t>tôi</a:t>
            </a:r>
            <a:r>
              <a:rPr lang="en-US" sz="2600" dirty="0"/>
              <a:t> </a:t>
            </a:r>
            <a:r>
              <a:rPr lang="en-US" sz="2600" dirty="0" err="1"/>
              <a:t>đau</a:t>
            </a:r>
            <a:r>
              <a:rPr lang="en-US" sz="2600" dirty="0"/>
              <a:t> </a:t>
            </a:r>
            <a:r>
              <a:rPr lang="en-US" sz="2600" dirty="0" err="1"/>
              <a:t>đã</a:t>
            </a:r>
            <a:r>
              <a:rPr lang="en-US" sz="2600" dirty="0"/>
              <a:t> </a:t>
            </a:r>
            <a:r>
              <a:rPr lang="en-US" sz="2600" dirty="0" err="1"/>
              <a:t>vài</a:t>
            </a:r>
            <a:r>
              <a:rPr lang="en-US" sz="2600" dirty="0"/>
              <a:t> </a:t>
            </a:r>
            <a:r>
              <a:rPr lang="en-US" sz="2600" dirty="0" err="1"/>
              <a:t>năm</a:t>
            </a:r>
            <a:r>
              <a:rPr lang="en-US" sz="2600" dirty="0"/>
              <a:t> nay, </a:t>
            </a:r>
            <a:r>
              <a:rPr lang="en-US" sz="2600" dirty="0" err="1"/>
              <a:t>đôi</a:t>
            </a:r>
            <a:r>
              <a:rPr lang="en-US" sz="2600" dirty="0"/>
              <a:t> </a:t>
            </a:r>
            <a:r>
              <a:rPr lang="en-US" sz="2600" dirty="0" err="1"/>
              <a:t>khi</a:t>
            </a:r>
            <a:r>
              <a:rPr lang="en-US" sz="2600" dirty="0"/>
              <a:t> </a:t>
            </a:r>
            <a:r>
              <a:rPr lang="en-US" sz="2600" dirty="0" err="1"/>
              <a:t>bật</a:t>
            </a:r>
            <a:r>
              <a:rPr lang="en-US" sz="2600" dirty="0"/>
              <a:t> </a:t>
            </a:r>
            <a:r>
              <a:rPr lang="en-US" sz="2600" dirty="0" err="1"/>
              <a:t>khóc</a:t>
            </a:r>
            <a:r>
              <a:rPr lang="en-US" sz="2600" dirty="0"/>
              <a:t> </a:t>
            </a:r>
            <a:r>
              <a:rPr lang="en-US" sz="2600" dirty="0" err="1"/>
              <a:t>trong</a:t>
            </a:r>
            <a:r>
              <a:rPr lang="en-US" sz="2600" dirty="0"/>
              <a:t> </a:t>
            </a:r>
            <a:r>
              <a:rPr lang="en-US" sz="2600" dirty="0" err="1"/>
              <a:t>đau</a:t>
            </a:r>
            <a:r>
              <a:rPr lang="en-US" sz="2600" dirty="0"/>
              <a:t> </a:t>
            </a:r>
            <a:r>
              <a:rPr lang="en-US" sz="2600" dirty="0" err="1"/>
              <a:t>đớn</a:t>
            </a:r>
            <a:r>
              <a:rPr lang="en-US" sz="2600" dirty="0"/>
              <a:t>.</a:t>
            </a:r>
          </a:p>
          <a:p>
            <a:endParaRPr lang="en-US" sz="900" dirty="0"/>
          </a:p>
          <a:p>
            <a:r>
              <a:rPr lang="en-US" sz="2600" b="1" i="1" dirty="0"/>
              <a:t>9 </a:t>
            </a:r>
            <a:r>
              <a:rPr lang="en-US" sz="2600" b="1" i="1" dirty="0" smtClean="0"/>
              <a:t> </a:t>
            </a:r>
            <a:r>
              <a:rPr lang="en-US" sz="2600" b="1" i="1" dirty="0" err="1"/>
              <a:t>B</a:t>
            </a:r>
            <a:r>
              <a:rPr lang="en-US" sz="2600" b="1" i="1" dirty="0" err="1" smtClean="0"/>
              <a:t>ạn</a:t>
            </a:r>
            <a:r>
              <a:rPr lang="en-US" sz="2600" b="1" i="1" dirty="0" smtClean="0"/>
              <a:t> </a:t>
            </a:r>
            <a:r>
              <a:rPr lang="en-US" sz="2600" b="1" i="1" dirty="0" err="1"/>
              <a:t>đã</a:t>
            </a:r>
            <a:r>
              <a:rPr lang="en-US" sz="2600" b="1" i="1" dirty="0"/>
              <a:t> </a:t>
            </a:r>
            <a:r>
              <a:rPr lang="en-US" sz="2600" b="1" i="1" dirty="0" err="1"/>
              <a:t>đau</a:t>
            </a:r>
            <a:r>
              <a:rPr lang="en-US" sz="2600" b="1" i="1" dirty="0"/>
              <a:t> </a:t>
            </a:r>
            <a:r>
              <a:rPr lang="en-US" sz="2600" b="1" i="1" dirty="0" err="1"/>
              <a:t>từ</a:t>
            </a:r>
            <a:r>
              <a:rPr lang="en-US" sz="2600" b="1" i="1" dirty="0"/>
              <a:t> </a:t>
            </a:r>
            <a:r>
              <a:rPr lang="en-US" sz="2600" b="1" i="1" dirty="0" err="1" smtClean="0"/>
              <a:t>lâu</a:t>
            </a:r>
            <a:r>
              <a:rPr lang="en-US" sz="2600" b="1" i="1" dirty="0" smtClean="0"/>
              <a:t> </a:t>
            </a:r>
            <a:r>
              <a:rPr lang="en-US" sz="2600" b="1" i="1" dirty="0" err="1" smtClean="0"/>
              <a:t>năm</a:t>
            </a:r>
            <a:r>
              <a:rPr lang="en-US" sz="2600" b="1" i="1" dirty="0" smtClean="0"/>
              <a:t> </a:t>
            </a:r>
            <a:r>
              <a:rPr lang="en-US" sz="2600" b="1" i="1" dirty="0" err="1" smtClean="0"/>
              <a:t>rồi</a:t>
            </a:r>
            <a:r>
              <a:rPr lang="en-US" sz="2600" b="1" i="1" dirty="0" smtClean="0"/>
              <a:t>.</a:t>
            </a:r>
            <a:endParaRPr lang="en-US" sz="2600" b="1" i="1" dirty="0"/>
          </a:p>
          <a:p>
            <a:r>
              <a:rPr lang="en-US" sz="2600" dirty="0"/>
              <a:t>10 B </a:t>
            </a:r>
            <a:r>
              <a:rPr lang="en-US" sz="2600" dirty="0" err="1"/>
              <a:t>v</a:t>
            </a:r>
            <a:r>
              <a:rPr lang="en-US" sz="2600" dirty="0" err="1" smtClean="0"/>
              <a:t>à</a:t>
            </a:r>
            <a:r>
              <a:rPr lang="en-US" sz="2600" dirty="0" smtClean="0"/>
              <a:t> </a:t>
            </a:r>
            <a:r>
              <a:rPr lang="en-US" sz="2600" dirty="0" err="1"/>
              <a:t>tôi</a:t>
            </a:r>
            <a:r>
              <a:rPr lang="en-US" sz="2600" dirty="0"/>
              <a:t> </a:t>
            </a:r>
            <a:r>
              <a:rPr lang="en-US" sz="2600" dirty="0" err="1"/>
              <a:t>không</a:t>
            </a:r>
            <a:r>
              <a:rPr lang="en-US" sz="2600" dirty="0"/>
              <a:t> </a:t>
            </a:r>
            <a:r>
              <a:rPr lang="en-US" sz="2600" dirty="0" err="1"/>
              <a:t>thể</a:t>
            </a:r>
            <a:r>
              <a:rPr lang="en-US" sz="2600" dirty="0"/>
              <a:t> </a:t>
            </a:r>
            <a:r>
              <a:rPr lang="en-US" sz="2600" dirty="0" err="1"/>
              <a:t>nghỉ</a:t>
            </a:r>
            <a:r>
              <a:rPr lang="en-US" sz="2600" dirty="0"/>
              <a:t> </a:t>
            </a:r>
            <a:r>
              <a:rPr lang="en-US" sz="2600" dirty="0" err="1"/>
              <a:t>việc</a:t>
            </a:r>
            <a:r>
              <a:rPr lang="en-US" sz="2600" dirty="0"/>
              <a:t> </a:t>
            </a:r>
            <a:r>
              <a:rPr lang="en-US" sz="2600" dirty="0" err="1"/>
              <a:t>ngay</a:t>
            </a:r>
            <a:r>
              <a:rPr lang="en-US" sz="2600" dirty="0"/>
              <a:t>, </a:t>
            </a:r>
            <a:r>
              <a:rPr lang="en-US" sz="2600" dirty="0" err="1"/>
              <a:t>vì</a:t>
            </a:r>
            <a:r>
              <a:rPr lang="en-US" sz="2600" dirty="0"/>
              <a:t> </a:t>
            </a:r>
            <a:r>
              <a:rPr lang="en-US" sz="2600" dirty="0" err="1"/>
              <a:t>vậy</a:t>
            </a:r>
            <a:r>
              <a:rPr lang="en-US" sz="2600" dirty="0"/>
              <a:t> </a:t>
            </a:r>
            <a:r>
              <a:rPr lang="en-US" sz="2600" dirty="0" err="1"/>
              <a:t>tôi</a:t>
            </a:r>
            <a:r>
              <a:rPr lang="en-US" sz="2600" dirty="0"/>
              <a:t> </a:t>
            </a:r>
            <a:r>
              <a:rPr lang="en-US" sz="2600" dirty="0" err="1"/>
              <a:t>cứ</a:t>
            </a:r>
            <a:r>
              <a:rPr lang="en-US" sz="2600" dirty="0"/>
              <a:t> </a:t>
            </a:r>
            <a:r>
              <a:rPr lang="en-US" sz="2600" dirty="0" err="1"/>
              <a:t>đi</a:t>
            </a:r>
            <a:r>
              <a:rPr lang="en-US" sz="2600" dirty="0"/>
              <a:t> </a:t>
            </a:r>
            <a:r>
              <a:rPr lang="en-US" sz="2600" dirty="0" err="1"/>
              <a:t>làm</a:t>
            </a:r>
            <a:r>
              <a:rPr lang="en-US" sz="2600" dirty="0"/>
              <a:t>, </a:t>
            </a:r>
            <a:r>
              <a:rPr lang="en-US" sz="2600" dirty="0" err="1"/>
              <a:t>càng</a:t>
            </a:r>
            <a:r>
              <a:rPr lang="en-US" sz="2600" dirty="0"/>
              <a:t> </a:t>
            </a:r>
            <a:r>
              <a:rPr lang="en-US" sz="2600" dirty="0" err="1"/>
              <a:t>ngày</a:t>
            </a:r>
            <a:r>
              <a:rPr lang="en-US" sz="2600" dirty="0"/>
              <a:t> </a:t>
            </a:r>
            <a:r>
              <a:rPr lang="en-US" sz="2600" dirty="0" err="1"/>
              <a:t>càng</a:t>
            </a:r>
            <a:r>
              <a:rPr lang="en-US" sz="2600" dirty="0"/>
              <a:t> </a:t>
            </a:r>
            <a:r>
              <a:rPr lang="en-US" sz="2600" dirty="0" err="1"/>
              <a:t>tệ</a:t>
            </a:r>
            <a:r>
              <a:rPr lang="en-US" sz="2600" dirty="0"/>
              <a:t> </a:t>
            </a:r>
          </a:p>
          <a:p>
            <a:endParaRPr lang="en-US" sz="900" dirty="0"/>
          </a:p>
          <a:p>
            <a:r>
              <a:rPr lang="en-US" sz="2600" b="1" i="1" dirty="0" smtClean="0"/>
              <a:t>11</a:t>
            </a:r>
            <a:r>
              <a:rPr lang="en-US" sz="2600" b="1" i="1" dirty="0"/>
              <a:t>. </a:t>
            </a:r>
            <a:r>
              <a:rPr lang="en-US" sz="2600" b="1" i="1" dirty="0" err="1"/>
              <a:t>Chắc</a:t>
            </a:r>
            <a:r>
              <a:rPr lang="en-US" sz="2600" b="1" i="1" dirty="0"/>
              <a:t> </a:t>
            </a:r>
            <a:r>
              <a:rPr lang="en-US" sz="2600" b="1" i="1" dirty="0" err="1"/>
              <a:t>đôi</a:t>
            </a:r>
            <a:r>
              <a:rPr lang="en-US" sz="2600" b="1" i="1" dirty="0"/>
              <a:t> </a:t>
            </a:r>
            <a:r>
              <a:rPr lang="en-US" sz="2600" b="1" i="1" dirty="0" err="1"/>
              <a:t>khi</a:t>
            </a:r>
            <a:r>
              <a:rPr lang="en-US" sz="2600" b="1" i="1" dirty="0"/>
              <a:t> </a:t>
            </a:r>
            <a:r>
              <a:rPr lang="en-US" sz="2600" b="1" i="1" dirty="0" err="1"/>
              <a:t>bạn</a:t>
            </a:r>
            <a:r>
              <a:rPr lang="en-US" sz="2600" b="1" i="1" dirty="0"/>
              <a:t> </a:t>
            </a:r>
            <a:r>
              <a:rPr lang="en-US" sz="2600" b="1" i="1" dirty="0" err="1"/>
              <a:t>tự</a:t>
            </a:r>
            <a:r>
              <a:rPr lang="en-US" sz="2600" b="1" i="1" dirty="0"/>
              <a:t> </a:t>
            </a:r>
            <a:r>
              <a:rPr lang="en-US" sz="2600" b="1" i="1" dirty="0" err="1"/>
              <a:t>hỏi</a:t>
            </a:r>
            <a:r>
              <a:rPr lang="en-US" sz="2600" b="1" i="1" dirty="0"/>
              <a:t> </a:t>
            </a:r>
            <a:r>
              <a:rPr lang="en-US" sz="2600" b="1" i="1" dirty="0" err="1"/>
              <a:t>khi</a:t>
            </a:r>
            <a:r>
              <a:rPr lang="en-US" sz="2600" b="1" i="1" dirty="0"/>
              <a:t> </a:t>
            </a:r>
            <a:r>
              <a:rPr lang="en-US" sz="2600" b="1" i="1" dirty="0" err="1"/>
              <a:t>nào</a:t>
            </a:r>
            <a:r>
              <a:rPr lang="en-US" sz="2600" b="1" i="1" dirty="0"/>
              <a:t> </a:t>
            </a:r>
            <a:r>
              <a:rPr lang="en-US" sz="2600" b="1" i="1" dirty="0" err="1"/>
              <a:t>bạn</a:t>
            </a:r>
            <a:r>
              <a:rPr lang="en-US" sz="2600" b="1" i="1" dirty="0"/>
              <a:t> </a:t>
            </a:r>
            <a:r>
              <a:rPr lang="en-US" sz="2600" b="1" i="1" dirty="0" err="1"/>
              <a:t>mới</a:t>
            </a:r>
            <a:r>
              <a:rPr lang="en-US" sz="2600" b="1" i="1" dirty="0"/>
              <a:t> </a:t>
            </a:r>
            <a:r>
              <a:rPr lang="en-US" sz="2600" b="1" i="1" dirty="0" err="1"/>
              <a:t>đỡ</a:t>
            </a:r>
            <a:r>
              <a:rPr lang="en-US" sz="2600" b="1" i="1" dirty="0"/>
              <a:t> </a:t>
            </a:r>
            <a:r>
              <a:rPr lang="en-US" sz="2600" b="1" i="1" dirty="0" err="1"/>
              <a:t>đau</a:t>
            </a:r>
            <a:r>
              <a:rPr lang="en-US" sz="2600" b="1" i="1" dirty="0" smtClean="0"/>
              <a:t>.</a:t>
            </a:r>
            <a:endParaRPr lang="en-US" sz="2600" b="1" i="1" dirty="0"/>
          </a:p>
          <a:p>
            <a:r>
              <a:rPr lang="en-US" sz="2600" dirty="0"/>
              <a:t>12 </a:t>
            </a:r>
            <a:r>
              <a:rPr lang="en-US" sz="2600" dirty="0" smtClean="0"/>
              <a:t> </a:t>
            </a:r>
            <a:r>
              <a:rPr lang="en-US" sz="2600" dirty="0" err="1"/>
              <a:t>Đúng</a:t>
            </a:r>
            <a:r>
              <a:rPr lang="en-US" sz="2600" dirty="0"/>
              <a:t> </a:t>
            </a:r>
            <a:r>
              <a:rPr lang="en-US" sz="2600" dirty="0" err="1"/>
              <a:t>thế</a:t>
            </a:r>
            <a:r>
              <a:rPr lang="en-US" sz="2600" dirty="0"/>
              <a:t>, </a:t>
            </a:r>
            <a:r>
              <a:rPr lang="en-US" sz="2600" dirty="0" err="1"/>
              <a:t>và</a:t>
            </a:r>
            <a:r>
              <a:rPr lang="en-US" sz="2600" dirty="0"/>
              <a:t> </a:t>
            </a:r>
            <a:r>
              <a:rPr lang="en-US" sz="2600" dirty="0" err="1"/>
              <a:t>tôi</a:t>
            </a:r>
            <a:r>
              <a:rPr lang="en-US" sz="2600" dirty="0"/>
              <a:t> </a:t>
            </a:r>
            <a:r>
              <a:rPr lang="en-US" sz="2600" dirty="0" err="1"/>
              <a:t>không</a:t>
            </a:r>
            <a:r>
              <a:rPr lang="en-US" sz="2600" dirty="0"/>
              <a:t> </a:t>
            </a:r>
            <a:r>
              <a:rPr lang="en-US" sz="2600" dirty="0" err="1"/>
              <a:t>thể</a:t>
            </a:r>
            <a:r>
              <a:rPr lang="en-US" sz="2600" dirty="0"/>
              <a:t> </a:t>
            </a:r>
            <a:r>
              <a:rPr lang="en-US" sz="2600" dirty="0" err="1"/>
              <a:t>tiếp</a:t>
            </a:r>
            <a:r>
              <a:rPr lang="en-US" sz="2600" dirty="0"/>
              <a:t> </a:t>
            </a:r>
            <a:r>
              <a:rPr lang="en-US" sz="2600" dirty="0" err="1"/>
              <a:t>tục</a:t>
            </a:r>
            <a:r>
              <a:rPr lang="en-US" sz="2600" dirty="0"/>
              <a:t> </a:t>
            </a:r>
            <a:r>
              <a:rPr lang="en-US" sz="2600" dirty="0" err="1"/>
              <a:t>sống</a:t>
            </a:r>
            <a:r>
              <a:rPr lang="en-US" sz="2600" dirty="0"/>
              <a:t> </a:t>
            </a:r>
            <a:r>
              <a:rPr lang="en-US" sz="2600" dirty="0" err="1"/>
              <a:t>như</a:t>
            </a:r>
            <a:r>
              <a:rPr lang="en-US" sz="2600" dirty="0"/>
              <a:t> </a:t>
            </a:r>
            <a:r>
              <a:rPr lang="en-US" sz="2600" dirty="0" err="1"/>
              <a:t>thế</a:t>
            </a:r>
            <a:r>
              <a:rPr lang="en-US" sz="2600" dirty="0"/>
              <a:t> </a:t>
            </a:r>
            <a:r>
              <a:rPr lang="en-US" sz="2600" dirty="0" err="1"/>
              <a:t>này</a:t>
            </a:r>
            <a:r>
              <a:rPr lang="en-US" sz="2600" dirty="0"/>
              <a:t> </a:t>
            </a:r>
            <a:r>
              <a:rPr lang="en-US" sz="2600" dirty="0" err="1"/>
              <a:t>được</a:t>
            </a:r>
            <a:r>
              <a:rPr lang="en-US" sz="2600" dirty="0"/>
              <a:t>. </a:t>
            </a:r>
            <a:r>
              <a:rPr lang="en-US" sz="2600" dirty="0" err="1"/>
              <a:t>Tôi</a:t>
            </a:r>
            <a:r>
              <a:rPr lang="en-US" sz="2600" dirty="0"/>
              <a:t> </a:t>
            </a:r>
            <a:r>
              <a:rPr lang="en-US" sz="2600" dirty="0" err="1"/>
              <a:t>không</a:t>
            </a:r>
            <a:r>
              <a:rPr lang="en-US" sz="2600" dirty="0"/>
              <a:t> </a:t>
            </a:r>
            <a:r>
              <a:rPr lang="en-US" sz="2600" dirty="0" err="1"/>
              <a:t>đến</a:t>
            </a:r>
            <a:r>
              <a:rPr lang="en-US" sz="2600" dirty="0"/>
              <a:t> </a:t>
            </a:r>
            <a:r>
              <a:rPr lang="en-US" sz="2600" dirty="0" err="1"/>
              <a:t>nỗi</a:t>
            </a:r>
            <a:r>
              <a:rPr lang="en-US" sz="2600" dirty="0"/>
              <a:t> </a:t>
            </a:r>
            <a:r>
              <a:rPr lang="en-US" sz="2600" dirty="0" err="1" smtClean="0"/>
              <a:t>quá</a:t>
            </a:r>
            <a:r>
              <a:rPr lang="en-US" sz="2600" dirty="0" smtClean="0"/>
              <a:t> </a:t>
            </a:r>
            <a:r>
              <a:rPr lang="en-US" sz="2600" dirty="0" err="1" smtClean="0"/>
              <a:t>già</a:t>
            </a:r>
            <a:r>
              <a:rPr lang="en-US" sz="2600" dirty="0"/>
              <a:t> </a:t>
            </a:r>
            <a:r>
              <a:rPr lang="en-US" sz="2600" dirty="0" err="1" smtClean="0"/>
              <a:t>để</a:t>
            </a:r>
            <a:r>
              <a:rPr lang="en-US" sz="2600" dirty="0" smtClean="0"/>
              <a:t> </a:t>
            </a:r>
            <a:r>
              <a:rPr lang="en-US" sz="2600" dirty="0" err="1" smtClean="0"/>
              <a:t>chịu</a:t>
            </a:r>
            <a:r>
              <a:rPr lang="en-US" sz="2600" dirty="0" smtClean="0"/>
              <a:t> </a:t>
            </a:r>
            <a:r>
              <a:rPr lang="en-US" sz="2600" dirty="0" err="1" smtClean="0"/>
              <a:t>đựng</a:t>
            </a:r>
            <a:r>
              <a:rPr lang="en-US" sz="2600" dirty="0" smtClean="0"/>
              <a:t> </a:t>
            </a:r>
            <a:r>
              <a:rPr lang="en-US" sz="2600" dirty="0" err="1" smtClean="0"/>
              <a:t>điều</a:t>
            </a:r>
            <a:r>
              <a:rPr lang="en-US" sz="2600" dirty="0" smtClean="0"/>
              <a:t> </a:t>
            </a:r>
            <a:r>
              <a:rPr lang="en-US" sz="2600" dirty="0" err="1" smtClean="0"/>
              <a:t>này</a:t>
            </a:r>
            <a:r>
              <a:rPr lang="en-US" sz="2600" dirty="0" smtClean="0"/>
              <a:t>. </a:t>
            </a:r>
            <a:endParaRPr lang="en-US" sz="2600" dirty="0"/>
          </a:p>
          <a:p>
            <a:endParaRPr lang="en-US" sz="900" dirty="0"/>
          </a:p>
          <a:p>
            <a:r>
              <a:rPr lang="en-US" sz="2600" b="1" i="1" dirty="0"/>
              <a:t>13 </a:t>
            </a:r>
            <a:r>
              <a:rPr lang="en-US" sz="2600" b="1" i="1" dirty="0" smtClean="0"/>
              <a:t> </a:t>
            </a:r>
            <a:r>
              <a:rPr lang="en-US" sz="2600" b="1" i="1" dirty="0" err="1"/>
              <a:t>Bạn</a:t>
            </a:r>
            <a:r>
              <a:rPr lang="en-US" sz="2600" b="1" i="1" dirty="0"/>
              <a:t> </a:t>
            </a:r>
            <a:r>
              <a:rPr lang="en-US" sz="2600" b="1" i="1" dirty="0" err="1"/>
              <a:t>nghĩ</a:t>
            </a:r>
            <a:r>
              <a:rPr lang="en-US" sz="2600" b="1" i="1" dirty="0"/>
              <a:t> </a:t>
            </a:r>
            <a:r>
              <a:rPr lang="en-US" sz="2600" b="1" i="1" dirty="0" err="1"/>
              <a:t>phải</a:t>
            </a:r>
            <a:r>
              <a:rPr lang="en-US" sz="2600" b="1" i="1" dirty="0"/>
              <a:t> </a:t>
            </a:r>
            <a:r>
              <a:rPr lang="en-US" sz="2600" b="1" i="1" dirty="0" err="1"/>
              <a:t>có</a:t>
            </a:r>
            <a:r>
              <a:rPr lang="en-US" sz="2600" b="1" i="1" dirty="0"/>
              <a:t> </a:t>
            </a:r>
            <a:r>
              <a:rPr lang="en-US" sz="2600" b="1" i="1" dirty="0" err="1"/>
              <a:t>chuyện</a:t>
            </a:r>
            <a:r>
              <a:rPr lang="en-US" sz="2600" b="1" i="1" dirty="0"/>
              <a:t> </a:t>
            </a:r>
            <a:r>
              <a:rPr lang="en-US" sz="2600" b="1" i="1" dirty="0" err="1"/>
              <a:t>gì</a:t>
            </a:r>
            <a:r>
              <a:rPr lang="en-US" sz="2600" b="1" i="1" dirty="0"/>
              <a:t> </a:t>
            </a:r>
            <a:r>
              <a:rPr lang="en-US" sz="2600" b="1" i="1" dirty="0" err="1"/>
              <a:t>thay</a:t>
            </a:r>
            <a:r>
              <a:rPr lang="en-US" sz="2600" b="1" i="1" dirty="0"/>
              <a:t> </a:t>
            </a:r>
            <a:r>
              <a:rPr lang="en-US" sz="2600" b="1" i="1" dirty="0" err="1"/>
              <a:t>đổi</a:t>
            </a:r>
            <a:r>
              <a:rPr lang="en-US" sz="2600" b="1" i="1" dirty="0"/>
              <a:t> </a:t>
            </a:r>
            <a:endParaRPr lang="en-US" sz="2600" dirty="0"/>
          </a:p>
        </p:txBody>
      </p:sp>
      <p:sp>
        <p:nvSpPr>
          <p:cNvPr id="4" name="TextBox 3"/>
          <p:cNvSpPr txBox="1"/>
          <p:nvPr/>
        </p:nvSpPr>
        <p:spPr>
          <a:xfrm>
            <a:off x="-2303491" y="2216945"/>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blinds(horizontal)">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4000" dirty="0" err="1"/>
              <a:t>Bài</a:t>
            </a:r>
            <a:r>
              <a:rPr lang="en-US" sz="4000" dirty="0"/>
              <a:t> </a:t>
            </a:r>
            <a:r>
              <a:rPr lang="en-US" sz="4000" dirty="0" err="1"/>
              <a:t>tập</a:t>
            </a:r>
            <a:r>
              <a:rPr lang="en-US" sz="4000" dirty="0"/>
              <a:t> </a:t>
            </a:r>
            <a:r>
              <a:rPr lang="en-US" sz="4000" dirty="0" err="1"/>
              <a:t>Phân</a:t>
            </a:r>
            <a:r>
              <a:rPr lang="en-US" sz="4000" dirty="0"/>
              <a:t> </a:t>
            </a:r>
            <a:r>
              <a:rPr lang="en-US" sz="4000" dirty="0" err="1"/>
              <a:t>tích</a:t>
            </a:r>
            <a:r>
              <a:rPr lang="en-US" sz="4000" dirty="0"/>
              <a:t> </a:t>
            </a:r>
            <a:r>
              <a:rPr lang="en-US" sz="4000" dirty="0" smtClean="0"/>
              <a:t>(3)</a:t>
            </a:r>
            <a:endParaRPr lang="en-US" sz="2800" dirty="0"/>
          </a:p>
        </p:txBody>
      </p:sp>
      <p:sp>
        <p:nvSpPr>
          <p:cNvPr id="3" name="Content Placeholder 2"/>
          <p:cNvSpPr>
            <a:spLocks noGrp="1"/>
          </p:cNvSpPr>
          <p:nvPr>
            <p:ph idx="1"/>
          </p:nvPr>
        </p:nvSpPr>
        <p:spPr>
          <a:xfrm>
            <a:off x="201479" y="1600200"/>
            <a:ext cx="8183104" cy="5257800"/>
          </a:xfrm>
        </p:spPr>
        <p:txBody>
          <a:bodyPr>
            <a:noAutofit/>
          </a:bodyPr>
          <a:lstStyle/>
          <a:p>
            <a:r>
              <a:rPr lang="en-US" sz="2600" dirty="0"/>
              <a:t>14 </a:t>
            </a:r>
            <a:r>
              <a:rPr lang="en-US" sz="2600" dirty="0" smtClean="0"/>
              <a:t> </a:t>
            </a:r>
            <a:r>
              <a:rPr lang="en-US" sz="2600" dirty="0" err="1"/>
              <a:t>Đúng</a:t>
            </a:r>
            <a:r>
              <a:rPr lang="en-US" sz="2600" dirty="0"/>
              <a:t>, </a:t>
            </a:r>
            <a:r>
              <a:rPr lang="en-US" sz="2600" dirty="0" err="1"/>
              <a:t>vì</a:t>
            </a:r>
            <a:r>
              <a:rPr lang="en-US" sz="2600" dirty="0"/>
              <a:t> </a:t>
            </a:r>
            <a:r>
              <a:rPr lang="en-US" sz="2600" dirty="0" err="1"/>
              <a:t>vậy</a:t>
            </a:r>
            <a:r>
              <a:rPr lang="en-US" sz="2600" dirty="0"/>
              <a:t> </a:t>
            </a:r>
            <a:r>
              <a:rPr lang="en-US" sz="2600" dirty="0" err="1"/>
              <a:t>bác</a:t>
            </a:r>
            <a:r>
              <a:rPr lang="en-US" sz="2600" dirty="0"/>
              <a:t> </a:t>
            </a:r>
            <a:r>
              <a:rPr lang="en-US" sz="2600" dirty="0" err="1"/>
              <a:t>sỹ</a:t>
            </a:r>
            <a:r>
              <a:rPr lang="en-US" sz="2600" dirty="0"/>
              <a:t> </a:t>
            </a:r>
            <a:r>
              <a:rPr lang="en-US" sz="2600" dirty="0" err="1"/>
              <a:t>giới</a:t>
            </a:r>
            <a:r>
              <a:rPr lang="en-US" sz="2600" dirty="0"/>
              <a:t> </a:t>
            </a:r>
            <a:r>
              <a:rPr lang="en-US" sz="2600" dirty="0" err="1"/>
              <a:t>thiệu</a:t>
            </a:r>
            <a:r>
              <a:rPr lang="en-US" sz="2600" dirty="0"/>
              <a:t> </a:t>
            </a:r>
            <a:r>
              <a:rPr lang="en-US" sz="2600" dirty="0" err="1"/>
              <a:t>tôi</a:t>
            </a:r>
            <a:r>
              <a:rPr lang="en-US" sz="2600" dirty="0"/>
              <a:t> </a:t>
            </a:r>
            <a:r>
              <a:rPr lang="en-US" sz="2600" dirty="0" err="1"/>
              <a:t>đến</a:t>
            </a:r>
            <a:r>
              <a:rPr lang="en-US" sz="2600" dirty="0"/>
              <a:t> </a:t>
            </a:r>
            <a:r>
              <a:rPr lang="en-US" sz="2600" dirty="0" err="1"/>
              <a:t>bạn</a:t>
            </a:r>
            <a:r>
              <a:rPr lang="en-US" sz="2600" dirty="0"/>
              <a:t> </a:t>
            </a:r>
            <a:r>
              <a:rPr lang="en-US" sz="2600" dirty="0" err="1"/>
              <a:t>để</a:t>
            </a:r>
            <a:r>
              <a:rPr lang="en-US" sz="2600" dirty="0"/>
              <a:t> </a:t>
            </a:r>
            <a:r>
              <a:rPr lang="en-US" sz="2600" dirty="0" err="1"/>
              <a:t>khuyến</a:t>
            </a:r>
            <a:r>
              <a:rPr lang="en-US" sz="2600" dirty="0"/>
              <a:t> </a:t>
            </a:r>
            <a:r>
              <a:rPr lang="en-US" sz="2600" dirty="0" err="1"/>
              <a:t>khích</a:t>
            </a:r>
            <a:r>
              <a:rPr lang="en-US" sz="2600" dirty="0"/>
              <a:t> </a:t>
            </a:r>
            <a:r>
              <a:rPr lang="en-US" sz="2600" dirty="0" err="1"/>
              <a:t>tôi</a:t>
            </a:r>
            <a:r>
              <a:rPr lang="en-US" sz="2600" dirty="0"/>
              <a:t> </a:t>
            </a:r>
            <a:r>
              <a:rPr lang="en-US" sz="2600" dirty="0" err="1"/>
              <a:t>tập</a:t>
            </a:r>
            <a:r>
              <a:rPr lang="en-US" sz="2600" dirty="0"/>
              <a:t> </a:t>
            </a:r>
            <a:r>
              <a:rPr lang="en-US" sz="2600" dirty="0" err="1"/>
              <a:t>thể</a:t>
            </a:r>
            <a:r>
              <a:rPr lang="en-US" sz="2600" dirty="0"/>
              <a:t> </a:t>
            </a:r>
            <a:r>
              <a:rPr lang="en-US" sz="2600" dirty="0" err="1"/>
              <a:t>thao</a:t>
            </a:r>
            <a:r>
              <a:rPr lang="en-US" sz="2600" dirty="0"/>
              <a:t>, </a:t>
            </a:r>
            <a:r>
              <a:rPr lang="en-US" sz="2600" dirty="0" err="1"/>
              <a:t>nhưng</a:t>
            </a:r>
            <a:r>
              <a:rPr lang="en-US" sz="2600" dirty="0"/>
              <a:t> </a:t>
            </a:r>
            <a:r>
              <a:rPr lang="en-US" sz="2600" dirty="0" err="1"/>
              <a:t>tôi</a:t>
            </a:r>
            <a:r>
              <a:rPr lang="en-US" sz="2600" dirty="0"/>
              <a:t> </a:t>
            </a:r>
            <a:r>
              <a:rPr lang="en-US" sz="2600" dirty="0" err="1"/>
              <a:t>rất</a:t>
            </a:r>
            <a:r>
              <a:rPr lang="en-US" sz="2600" dirty="0"/>
              <a:t> </a:t>
            </a:r>
            <a:r>
              <a:rPr lang="en-US" sz="2600" dirty="0" err="1"/>
              <a:t>ghét</a:t>
            </a:r>
            <a:r>
              <a:rPr lang="en-US" sz="2600" dirty="0"/>
              <a:t> </a:t>
            </a:r>
            <a:r>
              <a:rPr lang="en-US" sz="2600" dirty="0" err="1"/>
              <a:t>thể</a:t>
            </a:r>
            <a:r>
              <a:rPr lang="en-US" sz="2600" dirty="0"/>
              <a:t> </a:t>
            </a:r>
            <a:r>
              <a:rPr lang="en-US" sz="2600" dirty="0" err="1"/>
              <a:t>thao</a:t>
            </a:r>
            <a:r>
              <a:rPr lang="en-US" sz="2600" dirty="0"/>
              <a:t>. </a:t>
            </a:r>
            <a:r>
              <a:rPr lang="en-US" sz="2600" dirty="0" err="1"/>
              <a:t>Tôi</a:t>
            </a:r>
            <a:r>
              <a:rPr lang="en-US" sz="2600" dirty="0"/>
              <a:t> </a:t>
            </a:r>
            <a:r>
              <a:rPr lang="en-US" sz="2600" dirty="0" err="1"/>
              <a:t>thấy</a:t>
            </a:r>
            <a:r>
              <a:rPr lang="en-US" sz="2600" dirty="0"/>
              <a:t> </a:t>
            </a:r>
            <a:r>
              <a:rPr lang="en-US" sz="2600" dirty="0" err="1"/>
              <a:t>vô</a:t>
            </a:r>
            <a:r>
              <a:rPr lang="en-US" sz="2600" dirty="0"/>
              <a:t> </a:t>
            </a:r>
            <a:r>
              <a:rPr lang="en-US" sz="2600" dirty="0" err="1"/>
              <a:t>cùng</a:t>
            </a:r>
            <a:r>
              <a:rPr lang="en-US" sz="2600" dirty="0"/>
              <a:t> </a:t>
            </a:r>
            <a:r>
              <a:rPr lang="en-US" sz="2600" dirty="0" err="1"/>
              <a:t>nhàm</a:t>
            </a:r>
            <a:r>
              <a:rPr lang="en-US" sz="2600" dirty="0"/>
              <a:t> </a:t>
            </a:r>
            <a:r>
              <a:rPr lang="en-US" sz="2600" dirty="0" err="1"/>
              <a:t>chán</a:t>
            </a:r>
            <a:r>
              <a:rPr lang="en-US" sz="2600" dirty="0"/>
              <a:t> </a:t>
            </a:r>
            <a:r>
              <a:rPr lang="en-US" sz="2600" dirty="0" err="1"/>
              <a:t>và</a:t>
            </a:r>
            <a:r>
              <a:rPr lang="en-US" sz="2600" dirty="0"/>
              <a:t> </a:t>
            </a:r>
            <a:r>
              <a:rPr lang="en-US" sz="2600" dirty="0" err="1"/>
              <a:t>tôi</a:t>
            </a:r>
            <a:r>
              <a:rPr lang="en-US" sz="2600" dirty="0"/>
              <a:t> </a:t>
            </a:r>
            <a:r>
              <a:rPr lang="en-US" sz="2600" dirty="0" err="1"/>
              <a:t>cảm</a:t>
            </a:r>
            <a:r>
              <a:rPr lang="en-US" sz="2600" dirty="0"/>
              <a:t> </a:t>
            </a:r>
            <a:r>
              <a:rPr lang="en-US" sz="2600" dirty="0" err="1"/>
              <a:t>thấy</a:t>
            </a:r>
            <a:r>
              <a:rPr lang="en-US" sz="2600" dirty="0"/>
              <a:t> </a:t>
            </a:r>
            <a:r>
              <a:rPr lang="en-US" sz="2600" dirty="0" err="1"/>
              <a:t>khó</a:t>
            </a:r>
            <a:r>
              <a:rPr lang="en-US" sz="2600" dirty="0"/>
              <a:t> </a:t>
            </a:r>
            <a:r>
              <a:rPr lang="en-US" sz="2600" dirty="0" err="1"/>
              <a:t>thở</a:t>
            </a:r>
            <a:r>
              <a:rPr lang="en-US" sz="2600" dirty="0"/>
              <a:t>.</a:t>
            </a:r>
          </a:p>
          <a:p>
            <a:endParaRPr lang="en-US" sz="900" dirty="0"/>
          </a:p>
          <a:p>
            <a:r>
              <a:rPr lang="en-US" sz="2600" b="1" i="1" dirty="0"/>
              <a:t>15 </a:t>
            </a:r>
            <a:r>
              <a:rPr lang="en-US" sz="2600" b="1" i="1" dirty="0" smtClean="0"/>
              <a:t> </a:t>
            </a:r>
            <a:r>
              <a:rPr lang="en-US" sz="2600" b="1" i="1" dirty="0" err="1"/>
              <a:t>Bạn</a:t>
            </a:r>
            <a:r>
              <a:rPr lang="en-US" sz="2600" b="1" i="1" dirty="0"/>
              <a:t> </a:t>
            </a:r>
            <a:r>
              <a:rPr lang="en-US" sz="2600" b="1" i="1" dirty="0" err="1"/>
              <a:t>nghĩ</a:t>
            </a:r>
            <a:r>
              <a:rPr lang="en-US" sz="2600" b="1" i="1" dirty="0"/>
              <a:t> </a:t>
            </a:r>
            <a:r>
              <a:rPr lang="en-US" sz="2600" b="1" i="1" dirty="0" err="1"/>
              <a:t>tập</a:t>
            </a:r>
            <a:r>
              <a:rPr lang="en-US" sz="2600" b="1" i="1" dirty="0"/>
              <a:t> </a:t>
            </a:r>
            <a:r>
              <a:rPr lang="en-US" sz="2600" b="1" i="1" dirty="0" err="1"/>
              <a:t>thể</a:t>
            </a:r>
            <a:r>
              <a:rPr lang="en-US" sz="2600" b="1" i="1" dirty="0"/>
              <a:t> </a:t>
            </a:r>
            <a:r>
              <a:rPr lang="en-US" sz="2600" b="1" i="1" dirty="0" err="1"/>
              <a:t>thao</a:t>
            </a:r>
            <a:r>
              <a:rPr lang="en-US" sz="2600" b="1" i="1" dirty="0"/>
              <a:t> </a:t>
            </a:r>
            <a:r>
              <a:rPr lang="en-US" sz="2600" b="1" i="1" dirty="0" err="1"/>
              <a:t>là</a:t>
            </a:r>
            <a:r>
              <a:rPr lang="en-US" sz="2600" b="1" i="1" dirty="0"/>
              <a:t> </a:t>
            </a:r>
            <a:r>
              <a:rPr lang="en-US" sz="2600" b="1" i="1" dirty="0" err="1"/>
              <a:t>một</a:t>
            </a:r>
            <a:r>
              <a:rPr lang="en-US" sz="2600" b="1" i="1" dirty="0"/>
              <a:t> </a:t>
            </a:r>
            <a:r>
              <a:rPr lang="en-US" sz="2600" b="1" i="1" dirty="0" err="1"/>
              <a:t>sự</a:t>
            </a:r>
            <a:r>
              <a:rPr lang="en-US" sz="2600" b="1" i="1" dirty="0"/>
              <a:t> </a:t>
            </a:r>
            <a:r>
              <a:rPr lang="en-US" sz="2600" b="1" i="1" dirty="0" err="1"/>
              <a:t>lãng</a:t>
            </a:r>
            <a:r>
              <a:rPr lang="en-US" sz="2600" b="1" i="1" dirty="0"/>
              <a:t> </a:t>
            </a:r>
            <a:r>
              <a:rPr lang="en-US" sz="2600" b="1" i="1" dirty="0" err="1"/>
              <a:t>phí</a:t>
            </a:r>
            <a:r>
              <a:rPr lang="en-US" sz="2600" b="1" i="1" dirty="0"/>
              <a:t> </a:t>
            </a:r>
            <a:r>
              <a:rPr lang="en-US" sz="2600" b="1" i="1" dirty="0" err="1"/>
              <a:t>thời</a:t>
            </a:r>
            <a:r>
              <a:rPr lang="en-US" sz="2600" b="1" i="1" dirty="0"/>
              <a:t> </a:t>
            </a:r>
            <a:r>
              <a:rPr lang="en-US" sz="2600" b="1" i="1" dirty="0" err="1"/>
              <a:t>gian</a:t>
            </a:r>
            <a:r>
              <a:rPr lang="en-US" sz="2600" b="1" i="1" dirty="0"/>
              <a:t>.</a:t>
            </a:r>
          </a:p>
          <a:p>
            <a:r>
              <a:rPr lang="en-US" sz="2600" dirty="0"/>
              <a:t>16 </a:t>
            </a:r>
            <a:r>
              <a:rPr lang="en-US" sz="2600" dirty="0" smtClean="0"/>
              <a:t> </a:t>
            </a:r>
            <a:r>
              <a:rPr lang="en-US" sz="2600" dirty="0" err="1"/>
              <a:t>Không</a:t>
            </a:r>
            <a:r>
              <a:rPr lang="en-US" sz="2600" dirty="0"/>
              <a:t> </a:t>
            </a:r>
            <a:r>
              <a:rPr lang="en-US" sz="2600" dirty="0" err="1"/>
              <a:t>hẳn</a:t>
            </a:r>
            <a:r>
              <a:rPr lang="en-US" sz="2600" dirty="0"/>
              <a:t> </a:t>
            </a:r>
            <a:r>
              <a:rPr lang="en-US" sz="2600" dirty="0" err="1"/>
              <a:t>vậy</a:t>
            </a:r>
            <a:r>
              <a:rPr lang="en-US" sz="2600" dirty="0"/>
              <a:t>. </a:t>
            </a:r>
            <a:r>
              <a:rPr lang="en-US" sz="2600" dirty="0" err="1"/>
              <a:t>Ý</a:t>
            </a:r>
            <a:r>
              <a:rPr lang="en-US" sz="2600" dirty="0"/>
              <a:t> </a:t>
            </a:r>
            <a:r>
              <a:rPr lang="en-US" sz="2600" dirty="0" err="1"/>
              <a:t>tôi</a:t>
            </a:r>
            <a:r>
              <a:rPr lang="en-US" sz="2600" dirty="0"/>
              <a:t> </a:t>
            </a:r>
            <a:r>
              <a:rPr lang="en-US" sz="2600" dirty="0" err="1"/>
              <a:t>là</a:t>
            </a:r>
            <a:r>
              <a:rPr lang="en-US" sz="2600" dirty="0"/>
              <a:t>, </a:t>
            </a:r>
            <a:r>
              <a:rPr lang="en-US" sz="2600" dirty="0" err="1"/>
              <a:t>tôi</a:t>
            </a:r>
            <a:r>
              <a:rPr lang="en-US" sz="2600" dirty="0"/>
              <a:t> </a:t>
            </a:r>
            <a:r>
              <a:rPr lang="en-US" sz="2600" dirty="0" err="1"/>
              <a:t>có</a:t>
            </a:r>
            <a:r>
              <a:rPr lang="en-US" sz="2600" dirty="0"/>
              <a:t> </a:t>
            </a:r>
            <a:r>
              <a:rPr lang="en-US" sz="2600" dirty="0" err="1"/>
              <a:t>thể</a:t>
            </a:r>
            <a:r>
              <a:rPr lang="en-US" sz="2600" dirty="0"/>
              <a:t> </a:t>
            </a:r>
            <a:r>
              <a:rPr lang="en-US" sz="2600" dirty="0" err="1"/>
              <a:t>thấy</a:t>
            </a:r>
            <a:r>
              <a:rPr lang="en-US" sz="2600" dirty="0"/>
              <a:t> </a:t>
            </a:r>
            <a:r>
              <a:rPr lang="en-US" sz="2600" dirty="0" err="1"/>
              <a:t>đó</a:t>
            </a:r>
            <a:r>
              <a:rPr lang="en-US" sz="2600" dirty="0"/>
              <a:t> </a:t>
            </a:r>
            <a:r>
              <a:rPr lang="en-US" sz="2600" dirty="0" err="1"/>
              <a:t>là</a:t>
            </a:r>
            <a:r>
              <a:rPr lang="en-US" sz="2600" dirty="0"/>
              <a:t> </a:t>
            </a:r>
            <a:r>
              <a:rPr lang="en-US" sz="2600" dirty="0" err="1"/>
              <a:t>một</a:t>
            </a:r>
            <a:r>
              <a:rPr lang="en-US" sz="2600" dirty="0"/>
              <a:t> </a:t>
            </a:r>
            <a:r>
              <a:rPr lang="en-US" sz="2600" dirty="0" err="1"/>
              <a:t>sự</a:t>
            </a:r>
            <a:r>
              <a:rPr lang="en-US" sz="2600" dirty="0"/>
              <a:t> </a:t>
            </a:r>
            <a:r>
              <a:rPr lang="en-US" sz="2600" dirty="0" err="1"/>
              <a:t>đầu</a:t>
            </a:r>
            <a:r>
              <a:rPr lang="en-US" sz="2600" dirty="0"/>
              <a:t> </a:t>
            </a:r>
            <a:r>
              <a:rPr lang="en-US" sz="2600" dirty="0" err="1"/>
              <a:t>tư</a:t>
            </a:r>
            <a:r>
              <a:rPr lang="en-US" sz="2600" dirty="0"/>
              <a:t> </a:t>
            </a:r>
            <a:r>
              <a:rPr lang="en-US" sz="2600" dirty="0" err="1"/>
              <a:t>vào</a:t>
            </a:r>
            <a:r>
              <a:rPr lang="en-US" sz="2600" dirty="0"/>
              <a:t> </a:t>
            </a:r>
            <a:r>
              <a:rPr lang="en-US" sz="2600" dirty="0" err="1"/>
              <a:t>sức</a:t>
            </a:r>
            <a:r>
              <a:rPr lang="en-US" sz="2600" dirty="0"/>
              <a:t> </a:t>
            </a:r>
            <a:r>
              <a:rPr lang="en-US" sz="2600" dirty="0" err="1"/>
              <a:t>khoẻ</a:t>
            </a:r>
            <a:r>
              <a:rPr lang="en-US" sz="2600" dirty="0"/>
              <a:t> </a:t>
            </a:r>
            <a:r>
              <a:rPr lang="en-US" sz="2600" dirty="0" err="1"/>
              <a:t>của</a:t>
            </a:r>
            <a:r>
              <a:rPr lang="en-US" sz="2600" dirty="0"/>
              <a:t> </a:t>
            </a:r>
            <a:r>
              <a:rPr lang="en-US" sz="2600" dirty="0" err="1"/>
              <a:t>chính</a:t>
            </a:r>
            <a:r>
              <a:rPr lang="en-US" sz="2600" dirty="0"/>
              <a:t> </a:t>
            </a:r>
            <a:r>
              <a:rPr lang="en-US" sz="2600" dirty="0" err="1"/>
              <a:t>mình</a:t>
            </a:r>
            <a:r>
              <a:rPr lang="en-US" sz="2600" dirty="0"/>
              <a:t>, </a:t>
            </a:r>
            <a:r>
              <a:rPr lang="en-US" sz="2600" dirty="0" err="1"/>
              <a:t>nhưng</a:t>
            </a:r>
            <a:r>
              <a:rPr lang="en-US" sz="2600" dirty="0"/>
              <a:t> </a:t>
            </a:r>
            <a:r>
              <a:rPr lang="en-US" sz="2600" dirty="0" err="1"/>
              <a:t>tôi</a:t>
            </a:r>
            <a:r>
              <a:rPr lang="en-US" sz="2600" dirty="0"/>
              <a:t> </a:t>
            </a:r>
            <a:r>
              <a:rPr lang="en-US" sz="2600" dirty="0" err="1"/>
              <a:t>thấy</a:t>
            </a:r>
            <a:r>
              <a:rPr lang="en-US" sz="2600" dirty="0"/>
              <a:t> </a:t>
            </a:r>
            <a:r>
              <a:rPr lang="en-US" sz="2600" dirty="0" err="1"/>
              <a:t>nhàm</a:t>
            </a:r>
            <a:r>
              <a:rPr lang="en-US" sz="2600" dirty="0"/>
              <a:t> </a:t>
            </a:r>
            <a:r>
              <a:rPr lang="en-US" sz="2600" dirty="0" err="1"/>
              <a:t>chán</a:t>
            </a:r>
            <a:r>
              <a:rPr lang="en-US" sz="2600" dirty="0"/>
              <a:t> </a:t>
            </a:r>
            <a:r>
              <a:rPr lang="en-US" sz="2600" dirty="0" err="1"/>
              <a:t>khi</a:t>
            </a:r>
            <a:r>
              <a:rPr lang="en-US" sz="2600" dirty="0"/>
              <a:t> </a:t>
            </a:r>
            <a:r>
              <a:rPr lang="en-US" sz="2600" dirty="0" err="1"/>
              <a:t>tập</a:t>
            </a:r>
            <a:r>
              <a:rPr lang="en-US" sz="2600" dirty="0"/>
              <a:t> </a:t>
            </a:r>
            <a:r>
              <a:rPr lang="en-US" sz="2600" dirty="0" err="1"/>
              <a:t>thể</a:t>
            </a:r>
            <a:r>
              <a:rPr lang="en-US" sz="2600" dirty="0"/>
              <a:t> </a:t>
            </a:r>
            <a:r>
              <a:rPr lang="en-US" sz="2600" dirty="0" err="1"/>
              <a:t>thao</a:t>
            </a:r>
            <a:r>
              <a:rPr lang="en-US" sz="2600" dirty="0"/>
              <a:t>. </a:t>
            </a:r>
            <a:r>
              <a:rPr lang="en-US" sz="2600" dirty="0" err="1"/>
              <a:t>Tôi</a:t>
            </a:r>
            <a:r>
              <a:rPr lang="en-US" sz="2600" dirty="0"/>
              <a:t> </a:t>
            </a:r>
            <a:r>
              <a:rPr lang="en-US" sz="2600" dirty="0" err="1"/>
              <a:t>chịu</a:t>
            </a:r>
            <a:r>
              <a:rPr lang="en-US" sz="2600" dirty="0"/>
              <a:t> </a:t>
            </a:r>
            <a:r>
              <a:rPr lang="en-US" sz="2600" dirty="0" err="1"/>
              <a:t>không</a:t>
            </a:r>
            <a:r>
              <a:rPr lang="en-US" sz="2600" dirty="0"/>
              <a:t> </a:t>
            </a:r>
            <a:r>
              <a:rPr lang="en-US" sz="2600" dirty="0" err="1"/>
              <a:t>được.</a:t>
            </a:r>
            <a:r>
              <a:rPr lang="en-US" sz="2600" dirty="0"/>
              <a:t> </a:t>
            </a:r>
            <a:r>
              <a:rPr lang="en-US" sz="2600" dirty="0" err="1"/>
              <a:t>Vả</a:t>
            </a:r>
            <a:r>
              <a:rPr lang="en-US" sz="2600" dirty="0"/>
              <a:t> </a:t>
            </a:r>
            <a:r>
              <a:rPr lang="en-US" sz="2600" dirty="0" err="1"/>
              <a:t>lại</a:t>
            </a:r>
            <a:r>
              <a:rPr lang="en-US" sz="2600" dirty="0"/>
              <a:t>, </a:t>
            </a:r>
            <a:r>
              <a:rPr lang="en-US" sz="2600" dirty="0" err="1"/>
              <a:t>tôi</a:t>
            </a:r>
            <a:r>
              <a:rPr lang="en-US" sz="2600" dirty="0"/>
              <a:t> </a:t>
            </a:r>
            <a:r>
              <a:rPr lang="en-US" sz="2600" dirty="0" err="1"/>
              <a:t>đau</a:t>
            </a:r>
            <a:r>
              <a:rPr lang="en-US" sz="2600" dirty="0"/>
              <a:t> </a:t>
            </a:r>
            <a:r>
              <a:rPr lang="en-US" sz="2600" dirty="0" err="1" smtClean="0"/>
              <a:t>lắm</a:t>
            </a:r>
            <a:r>
              <a:rPr lang="en-US" sz="2600" dirty="0" smtClean="0"/>
              <a:t>, </a:t>
            </a:r>
            <a:r>
              <a:rPr lang="en-US" sz="2600" dirty="0" err="1" smtClean="0"/>
              <a:t>không</a:t>
            </a:r>
            <a:r>
              <a:rPr lang="en-US" sz="2600" dirty="0" smtClean="0"/>
              <a:t> </a:t>
            </a:r>
            <a:r>
              <a:rPr lang="en-US" sz="2600" dirty="0" err="1" smtClean="0"/>
              <a:t>tập</a:t>
            </a:r>
            <a:r>
              <a:rPr lang="en-US" sz="2600" dirty="0" smtClean="0"/>
              <a:t> </a:t>
            </a:r>
            <a:r>
              <a:rPr lang="en-US" sz="2600" dirty="0" err="1" smtClean="0"/>
              <a:t>được</a:t>
            </a:r>
            <a:r>
              <a:rPr lang="en-US" sz="2600" dirty="0"/>
              <a:t>.</a:t>
            </a:r>
            <a:r>
              <a:rPr lang="en-US" sz="2600" dirty="0" smtClean="0"/>
              <a:t> </a:t>
            </a:r>
            <a:endParaRPr lang="en-US" sz="2600" dirty="0"/>
          </a:p>
          <a:p>
            <a:endParaRPr lang="en-US" sz="900" dirty="0"/>
          </a:p>
          <a:p>
            <a:r>
              <a:rPr lang="en-US" sz="2600" b="1" i="1" dirty="0"/>
              <a:t>17 </a:t>
            </a:r>
            <a:r>
              <a:rPr lang="en-US" sz="2600" b="1" i="1" dirty="0" smtClean="0"/>
              <a:t> </a:t>
            </a:r>
            <a:r>
              <a:rPr lang="en-US" sz="2600" b="1" i="1" dirty="0" err="1"/>
              <a:t>Đầu</a:t>
            </a:r>
            <a:r>
              <a:rPr lang="en-US" sz="2600" b="1" i="1" dirty="0"/>
              <a:t> </a:t>
            </a:r>
            <a:r>
              <a:rPr lang="en-US" sz="2600" b="1" i="1" dirty="0" err="1"/>
              <a:t>tư</a:t>
            </a:r>
            <a:r>
              <a:rPr lang="en-US" sz="2600" b="1" i="1" dirty="0"/>
              <a:t> </a:t>
            </a:r>
            <a:r>
              <a:rPr lang="en-US" sz="2600" b="1" i="1" dirty="0" err="1"/>
              <a:t>vào</a:t>
            </a:r>
            <a:r>
              <a:rPr lang="en-US" sz="2600" b="1" i="1" dirty="0"/>
              <a:t> </a:t>
            </a:r>
            <a:r>
              <a:rPr lang="en-US" sz="2600" b="1" i="1" dirty="0" err="1"/>
              <a:t>sức</a:t>
            </a:r>
            <a:r>
              <a:rPr lang="en-US" sz="2600" b="1" i="1" dirty="0"/>
              <a:t> </a:t>
            </a:r>
            <a:r>
              <a:rPr lang="en-US" sz="2600" b="1" i="1" dirty="0" err="1"/>
              <a:t>khoẻ</a:t>
            </a:r>
            <a:r>
              <a:rPr lang="en-US" sz="2600" b="1" i="1" dirty="0"/>
              <a:t> </a:t>
            </a:r>
            <a:r>
              <a:rPr lang="en-US" sz="2600" b="1" i="1" dirty="0" err="1"/>
              <a:t>của</a:t>
            </a:r>
            <a:r>
              <a:rPr lang="en-US" sz="2600" b="1" i="1" dirty="0"/>
              <a:t> </a:t>
            </a:r>
            <a:r>
              <a:rPr lang="en-US" sz="2600" b="1" i="1" dirty="0" err="1"/>
              <a:t>bạn</a:t>
            </a:r>
            <a:r>
              <a:rPr lang="en-US" sz="2600" b="1" i="1" dirty="0"/>
              <a:t>-hay </a:t>
            </a:r>
            <a:r>
              <a:rPr lang="en-US" sz="2600" b="1" i="1" dirty="0" err="1"/>
              <a:t>quá</a:t>
            </a:r>
            <a:r>
              <a:rPr lang="en-US" sz="2600" b="1" i="1" dirty="0"/>
              <a:t>! </a:t>
            </a:r>
            <a:r>
              <a:rPr lang="en-US" sz="2600" b="1" i="1" dirty="0" err="1"/>
              <a:t>Đó</a:t>
            </a:r>
            <a:r>
              <a:rPr lang="en-US" sz="2600" b="1" i="1" dirty="0"/>
              <a:t> </a:t>
            </a:r>
            <a:r>
              <a:rPr lang="en-US" sz="2600" b="1" i="1" dirty="0" err="1"/>
              <a:t>là</a:t>
            </a:r>
            <a:r>
              <a:rPr lang="en-US" sz="2600" b="1" i="1" dirty="0"/>
              <a:t> </a:t>
            </a:r>
            <a:r>
              <a:rPr lang="en-US" sz="2600" b="1" i="1" dirty="0" err="1"/>
              <a:t>một</a:t>
            </a:r>
            <a:r>
              <a:rPr lang="en-US" sz="2600" b="1" i="1" dirty="0"/>
              <a:t> </a:t>
            </a:r>
            <a:r>
              <a:rPr lang="en-US" sz="2600" b="1" i="1" dirty="0" err="1"/>
              <a:t>cách</a:t>
            </a:r>
            <a:r>
              <a:rPr lang="en-US" sz="2600" b="1" i="1" dirty="0"/>
              <a:t> </a:t>
            </a:r>
            <a:r>
              <a:rPr lang="en-US" sz="2600" b="1" i="1" dirty="0" err="1"/>
              <a:t>nhìn</a:t>
            </a:r>
            <a:r>
              <a:rPr lang="en-US" sz="2600" b="1" i="1" dirty="0"/>
              <a:t> </a:t>
            </a:r>
            <a:r>
              <a:rPr lang="en-US" sz="2600" b="1" i="1" dirty="0" err="1"/>
              <a:t>rất</a:t>
            </a:r>
            <a:r>
              <a:rPr lang="en-US" sz="2600" b="1" i="1" dirty="0"/>
              <a:t> hay. </a:t>
            </a:r>
            <a:r>
              <a:rPr lang="en-US" sz="2600" b="1" i="1" dirty="0" err="1" smtClean="0"/>
              <a:t>Bạn</a:t>
            </a:r>
            <a:r>
              <a:rPr lang="en-US" sz="2600" b="1" i="1" dirty="0" smtClean="0"/>
              <a:t> </a:t>
            </a:r>
            <a:r>
              <a:rPr lang="en-US" sz="2600" b="1" i="1" dirty="0" err="1" smtClean="0"/>
              <a:t>đã</a:t>
            </a:r>
            <a:r>
              <a:rPr lang="en-US" sz="2600" b="1" i="1" dirty="0" smtClean="0"/>
              <a:t> </a:t>
            </a:r>
            <a:r>
              <a:rPr lang="en-US" sz="2600" b="1" i="1" dirty="0" err="1" smtClean="0"/>
              <a:t>thử</a:t>
            </a:r>
            <a:r>
              <a:rPr lang="en-US" sz="2600" b="1" i="1" dirty="0" smtClean="0"/>
              <a:t> </a:t>
            </a:r>
            <a:r>
              <a:rPr lang="en-US" sz="2600" b="1" i="1" dirty="0" err="1"/>
              <a:t>tập</a:t>
            </a:r>
            <a:r>
              <a:rPr lang="en-US" sz="2600" b="1" i="1" dirty="0"/>
              <a:t> </a:t>
            </a:r>
            <a:r>
              <a:rPr lang="en-US" sz="2600" b="1" i="1" dirty="0" err="1"/>
              <a:t>những</a:t>
            </a:r>
            <a:r>
              <a:rPr lang="en-US" sz="2600" b="1" i="1" dirty="0"/>
              <a:t> </a:t>
            </a:r>
            <a:r>
              <a:rPr lang="en-US" sz="2600" b="1" i="1" dirty="0" err="1"/>
              <a:t>môn</a:t>
            </a:r>
            <a:r>
              <a:rPr lang="en-US" sz="2600" b="1" i="1" dirty="0"/>
              <a:t> </a:t>
            </a:r>
            <a:r>
              <a:rPr lang="en-US" sz="2600" b="1" i="1" dirty="0" err="1"/>
              <a:t>thể</a:t>
            </a:r>
            <a:r>
              <a:rPr lang="en-US" sz="2600" b="1" i="1" dirty="0"/>
              <a:t> </a:t>
            </a:r>
            <a:r>
              <a:rPr lang="en-US" sz="2600" b="1" i="1" dirty="0" err="1"/>
              <a:t>dục</a:t>
            </a:r>
            <a:r>
              <a:rPr lang="en-US" sz="2600" b="1" i="1" dirty="0"/>
              <a:t> </a:t>
            </a:r>
            <a:r>
              <a:rPr lang="en-US" sz="2600" b="1" i="1" dirty="0" err="1"/>
              <a:t>nào</a:t>
            </a:r>
            <a:r>
              <a:rPr lang="en-US" sz="2600" b="1" i="1"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GĐ TIẾP CẬN</a:t>
            </a:r>
            <a:r>
              <a:rPr lang="en-US" sz="5400" dirty="0"/>
              <a:t/>
            </a:r>
            <a:br>
              <a:rPr lang="en-US" sz="5400" dirty="0"/>
            </a:br>
            <a:r>
              <a:rPr lang="en-US" sz="3600" dirty="0" smtClean="0"/>
              <a:t>4. </a:t>
            </a:r>
            <a:r>
              <a:rPr lang="en-US" sz="3600" dirty="0"/>
              <a:t>KỸ NĂNG TÓM  </a:t>
            </a:r>
            <a:r>
              <a:rPr lang="en-US" sz="3600" dirty="0" smtClean="0"/>
              <a:t>TẮT (1)</a:t>
            </a:r>
            <a:endParaRPr lang="en-US" sz="4000" dirty="0"/>
          </a:p>
        </p:txBody>
      </p:sp>
      <p:sp>
        <p:nvSpPr>
          <p:cNvPr id="3" name="Content Placeholder 2"/>
          <p:cNvSpPr>
            <a:spLocks noGrp="1"/>
          </p:cNvSpPr>
          <p:nvPr>
            <p:ph idx="1"/>
          </p:nvPr>
        </p:nvSpPr>
        <p:spPr>
          <a:xfrm>
            <a:off x="100210" y="1900824"/>
            <a:ext cx="7440460" cy="4800600"/>
          </a:xfrm>
        </p:spPr>
        <p:txBody>
          <a:bodyPr>
            <a:normAutofit/>
          </a:bodyPr>
          <a:lstStyle/>
          <a:p>
            <a:pPr marL="114300" indent="0">
              <a:buNone/>
            </a:pPr>
            <a:r>
              <a:rPr lang="en-US" sz="2800" b="1" dirty="0" err="1" smtClean="0"/>
              <a:t>Vì</a:t>
            </a:r>
            <a:r>
              <a:rPr lang="en-US" sz="2800" b="1" dirty="0" smtClean="0"/>
              <a:t> </a:t>
            </a:r>
            <a:r>
              <a:rPr lang="en-US" sz="2800" b="1" dirty="0" err="1" smtClean="0"/>
              <a:t>sao</a:t>
            </a:r>
            <a:r>
              <a:rPr lang="en-US" sz="2800" b="1" dirty="0"/>
              <a:t> </a:t>
            </a:r>
            <a:r>
              <a:rPr lang="en-US" sz="2800" b="1" dirty="0" err="1" smtClean="0"/>
              <a:t>cần</a:t>
            </a:r>
            <a:r>
              <a:rPr lang="en-US" sz="2800" b="1" dirty="0"/>
              <a:t> </a:t>
            </a:r>
            <a:r>
              <a:rPr lang="en-US" sz="2800" b="1" dirty="0" err="1" smtClean="0"/>
              <a:t>phải</a:t>
            </a:r>
            <a:r>
              <a:rPr lang="en-US" sz="2800" b="1" dirty="0"/>
              <a:t> </a:t>
            </a:r>
            <a:r>
              <a:rPr lang="en-US" sz="2800" b="1" dirty="0" err="1"/>
              <a:t>tóm</a:t>
            </a:r>
            <a:r>
              <a:rPr lang="en-US" sz="2800" b="1" dirty="0"/>
              <a:t> </a:t>
            </a:r>
            <a:r>
              <a:rPr lang="en-US" sz="2800" b="1" dirty="0" err="1" smtClean="0"/>
              <a:t>tắt</a:t>
            </a:r>
            <a:r>
              <a:rPr lang="en-US" sz="2800" b="1" dirty="0" smtClean="0"/>
              <a:t>?</a:t>
            </a:r>
          </a:p>
          <a:p>
            <a:r>
              <a:rPr lang="en-US" sz="2800" dirty="0" err="1"/>
              <a:t>T</a:t>
            </a:r>
            <a:r>
              <a:rPr lang="en-US" sz="2800" dirty="0" err="1" smtClean="0"/>
              <a:t>óm</a:t>
            </a:r>
            <a:r>
              <a:rPr lang="en-US" sz="2800" dirty="0" smtClean="0"/>
              <a:t> </a:t>
            </a:r>
            <a:r>
              <a:rPr lang="en-US" sz="2800" dirty="0" err="1" smtClean="0"/>
              <a:t>tắt</a:t>
            </a:r>
            <a:r>
              <a:rPr lang="en-US" sz="2800" dirty="0"/>
              <a:t> </a:t>
            </a:r>
            <a:r>
              <a:rPr lang="en-US" sz="2800" dirty="0" err="1" smtClean="0"/>
              <a:t>sẽ</a:t>
            </a:r>
            <a:r>
              <a:rPr lang="en-US" sz="2800" dirty="0" smtClean="0"/>
              <a:t> </a:t>
            </a:r>
            <a:r>
              <a:rPr lang="en-US" sz="2800" dirty="0" err="1" smtClean="0"/>
              <a:t>chỉ</a:t>
            </a:r>
            <a:r>
              <a:rPr lang="en-US" sz="2800" dirty="0" smtClean="0"/>
              <a:t> </a:t>
            </a:r>
            <a:r>
              <a:rPr lang="en-US" sz="2800" dirty="0" err="1" smtClean="0"/>
              <a:t>ra</a:t>
            </a:r>
            <a:r>
              <a:rPr lang="en-US" sz="2800" dirty="0"/>
              <a:t> </a:t>
            </a:r>
            <a:r>
              <a:rPr lang="en-US" sz="2800" dirty="0" err="1" smtClean="0"/>
              <a:t>những</a:t>
            </a:r>
            <a:r>
              <a:rPr lang="en-US" sz="2800" dirty="0" smtClean="0"/>
              <a:t> </a:t>
            </a:r>
            <a:r>
              <a:rPr lang="en-US" sz="2800" dirty="0" err="1" smtClean="0"/>
              <a:t>quan</a:t>
            </a:r>
            <a:r>
              <a:rPr lang="en-US" sz="2800" dirty="0"/>
              <a:t> </a:t>
            </a:r>
            <a:r>
              <a:rPr lang="vi-VN" sz="2800" dirty="0"/>
              <a:t>đ</a:t>
            </a:r>
            <a:r>
              <a:rPr lang="en-US" sz="2800" dirty="0" err="1" smtClean="0"/>
              <a:t>iểm</a:t>
            </a:r>
            <a:r>
              <a:rPr lang="en-US" sz="2800" dirty="0" smtClean="0"/>
              <a:t> </a:t>
            </a:r>
            <a:r>
              <a:rPr lang="en-US" sz="2800" dirty="0" err="1" smtClean="0"/>
              <a:t>quan</a:t>
            </a:r>
            <a:r>
              <a:rPr lang="en-US" sz="2800" dirty="0"/>
              <a:t> </a:t>
            </a:r>
            <a:r>
              <a:rPr lang="en-US" sz="2800" dirty="0" err="1" smtClean="0"/>
              <a:t>trọng</a:t>
            </a:r>
            <a:r>
              <a:rPr lang="en-US" sz="2800" dirty="0" smtClean="0"/>
              <a:t> </a:t>
            </a:r>
            <a:r>
              <a:rPr lang="en-US" sz="2800" dirty="0" err="1" smtClean="0"/>
              <a:t>trong</a:t>
            </a:r>
            <a:r>
              <a:rPr lang="en-US" sz="2800" dirty="0"/>
              <a:t> </a:t>
            </a:r>
            <a:r>
              <a:rPr lang="en-US" sz="2800" dirty="0" err="1" smtClean="0"/>
              <a:t>buổi</a:t>
            </a:r>
            <a:r>
              <a:rPr lang="en-US" sz="2800" dirty="0"/>
              <a:t> </a:t>
            </a:r>
            <a:r>
              <a:rPr lang="en-US" sz="2800" dirty="0" err="1" smtClean="0"/>
              <a:t>vấn</a:t>
            </a:r>
            <a:r>
              <a:rPr lang="en-US" sz="2800" dirty="0" smtClean="0"/>
              <a:t> </a:t>
            </a:r>
            <a:r>
              <a:rPr lang="vi-VN" sz="2800" dirty="0" smtClean="0"/>
              <a:t>đàm</a:t>
            </a:r>
            <a:r>
              <a:rPr lang="en-US" sz="2800" dirty="0" smtClean="0"/>
              <a:t>/ </a:t>
            </a:r>
            <a:r>
              <a:rPr lang="en-US" sz="2800" dirty="0" err="1" smtClean="0"/>
              <a:t>tham</a:t>
            </a:r>
            <a:r>
              <a:rPr lang="en-US" sz="2800" dirty="0"/>
              <a:t> </a:t>
            </a:r>
            <a:r>
              <a:rPr lang="en-US" sz="2800" dirty="0" err="1" smtClean="0"/>
              <a:t>vấn</a:t>
            </a:r>
            <a:r>
              <a:rPr lang="en-US" sz="2800" dirty="0"/>
              <a:t> </a:t>
            </a:r>
            <a:r>
              <a:rPr lang="en-US" sz="2800" dirty="0" err="1" smtClean="0"/>
              <a:t>với</a:t>
            </a:r>
            <a:r>
              <a:rPr lang="en-US" sz="2800" dirty="0"/>
              <a:t> </a:t>
            </a:r>
            <a:r>
              <a:rPr lang="en-US" sz="2800" dirty="0" err="1" smtClean="0"/>
              <a:t>thân</a:t>
            </a:r>
            <a:r>
              <a:rPr lang="en-US" sz="2800" dirty="0"/>
              <a:t> </a:t>
            </a:r>
            <a:r>
              <a:rPr lang="en-US" sz="2800" dirty="0" err="1" smtClean="0"/>
              <a:t>chủ</a:t>
            </a:r>
            <a:r>
              <a:rPr lang="en-US" sz="2800" dirty="0" smtClean="0"/>
              <a:t>.</a:t>
            </a:r>
          </a:p>
          <a:p>
            <a:r>
              <a:rPr lang="en-US" sz="2800" dirty="0" err="1" smtClean="0"/>
              <a:t>Một</a:t>
            </a:r>
            <a:r>
              <a:rPr lang="en-US" sz="2800" dirty="0"/>
              <a:t> </a:t>
            </a:r>
            <a:r>
              <a:rPr lang="en-US" sz="2800" dirty="0" err="1" smtClean="0"/>
              <a:t>tóm</a:t>
            </a:r>
            <a:r>
              <a:rPr lang="en-US" sz="2800" dirty="0" smtClean="0"/>
              <a:t> </a:t>
            </a:r>
            <a:r>
              <a:rPr lang="en-US" sz="2800" dirty="0" err="1" smtClean="0"/>
              <a:t>tắt</a:t>
            </a:r>
            <a:r>
              <a:rPr lang="en-US" sz="2800" dirty="0"/>
              <a:t> </a:t>
            </a:r>
            <a:r>
              <a:rPr lang="en-US" sz="2800" dirty="0" err="1" smtClean="0"/>
              <a:t>hiệu</a:t>
            </a:r>
            <a:r>
              <a:rPr lang="en-US" sz="2800" dirty="0" smtClean="0"/>
              <a:t> </a:t>
            </a:r>
            <a:r>
              <a:rPr lang="en-US" sz="2800" dirty="0" err="1" smtClean="0"/>
              <a:t>quả</a:t>
            </a:r>
            <a:r>
              <a:rPr lang="en-US" sz="2800" dirty="0"/>
              <a:t> </a:t>
            </a:r>
            <a:r>
              <a:rPr lang="en-US" sz="2800" dirty="0" err="1" smtClean="0"/>
              <a:t>sẽ</a:t>
            </a:r>
            <a:r>
              <a:rPr lang="en-US" sz="2800" dirty="0"/>
              <a:t> </a:t>
            </a:r>
            <a:r>
              <a:rPr lang="en-US" sz="2800" dirty="0" err="1" smtClean="0"/>
              <a:t>giúp</a:t>
            </a:r>
            <a:r>
              <a:rPr lang="en-US" sz="2800" dirty="0"/>
              <a:t> </a:t>
            </a:r>
            <a:r>
              <a:rPr lang="en-US" sz="2800" dirty="0" err="1" smtClean="0"/>
              <a:t>thân</a:t>
            </a:r>
            <a:r>
              <a:rPr lang="en-US" sz="2800" dirty="0"/>
              <a:t> </a:t>
            </a:r>
            <a:r>
              <a:rPr lang="en-US" sz="2800" dirty="0" err="1" smtClean="0"/>
              <a:t>chủ</a:t>
            </a:r>
            <a:r>
              <a:rPr lang="en-US" sz="2800" dirty="0"/>
              <a:t> </a:t>
            </a:r>
            <a:r>
              <a:rPr lang="en-US" sz="2800" dirty="0" err="1" smtClean="0"/>
              <a:t>nhìn</a:t>
            </a:r>
            <a:r>
              <a:rPr lang="en-US" sz="2800" dirty="0"/>
              <a:t> </a:t>
            </a:r>
            <a:r>
              <a:rPr lang="en-US" sz="2800" dirty="0" err="1" smtClean="0"/>
              <a:t>nhận</a:t>
            </a:r>
            <a:r>
              <a:rPr lang="en-US" sz="2800" dirty="0"/>
              <a:t> </a:t>
            </a:r>
            <a:r>
              <a:rPr lang="en-US" sz="2800" dirty="0" err="1" smtClean="0"/>
              <a:t>lại</a:t>
            </a:r>
            <a:r>
              <a:rPr lang="en-US" sz="2800" dirty="0"/>
              <a:t> </a:t>
            </a:r>
            <a:r>
              <a:rPr lang="en-US" sz="2800" dirty="0" err="1" smtClean="0"/>
              <a:t>toàn</a:t>
            </a:r>
            <a:r>
              <a:rPr lang="en-US" sz="2800" dirty="0"/>
              <a:t> </a:t>
            </a:r>
            <a:r>
              <a:rPr lang="en-US" sz="2800" dirty="0" err="1" smtClean="0"/>
              <a:t>bộ</a:t>
            </a:r>
            <a:r>
              <a:rPr lang="en-US" sz="2800" dirty="0"/>
              <a:t> </a:t>
            </a:r>
            <a:r>
              <a:rPr lang="en-US" sz="2800" dirty="0" err="1" smtClean="0"/>
              <a:t>vấn</a:t>
            </a:r>
            <a:r>
              <a:rPr lang="en-US" sz="2800" dirty="0" smtClean="0"/>
              <a:t> </a:t>
            </a:r>
            <a:r>
              <a:rPr lang="vi-VN" sz="2800" dirty="0"/>
              <a:t>đ</a:t>
            </a:r>
            <a:r>
              <a:rPr lang="en-US" sz="2800" dirty="0" smtClean="0"/>
              <a:t>ề </a:t>
            </a:r>
            <a:r>
              <a:rPr lang="en-US" sz="2800" dirty="0" err="1" smtClean="0"/>
              <a:t>cũng</a:t>
            </a:r>
            <a:r>
              <a:rPr lang="en-US" sz="2800" dirty="0" smtClean="0"/>
              <a:t> </a:t>
            </a:r>
            <a:r>
              <a:rPr lang="en-US" sz="2800" dirty="0" err="1" smtClean="0"/>
              <a:t>nh</a:t>
            </a:r>
            <a:r>
              <a:rPr lang="vi-VN" sz="2800" dirty="0" smtClean="0"/>
              <a:t>ư</a:t>
            </a:r>
            <a:r>
              <a:rPr lang="en-US" sz="2800" dirty="0"/>
              <a:t> </a:t>
            </a:r>
            <a:r>
              <a:rPr lang="en-US" sz="2800" dirty="0" err="1" smtClean="0"/>
              <a:t>bối</a:t>
            </a:r>
            <a:r>
              <a:rPr lang="en-US" sz="2800" dirty="0"/>
              <a:t> </a:t>
            </a:r>
            <a:r>
              <a:rPr lang="en-US" sz="2800" dirty="0" err="1"/>
              <a:t>cảnh</a:t>
            </a:r>
            <a:r>
              <a:rPr lang="en-US" sz="2800" dirty="0"/>
              <a:t> </a:t>
            </a:r>
            <a:r>
              <a:rPr lang="en-US" sz="2800" dirty="0" err="1" smtClean="0"/>
              <a:t>câu</a:t>
            </a:r>
            <a:r>
              <a:rPr lang="en-US" sz="2800" dirty="0"/>
              <a:t> </a:t>
            </a:r>
            <a:r>
              <a:rPr lang="en-US" sz="2800" dirty="0" err="1" smtClean="0"/>
              <a:t>chuyện</a:t>
            </a:r>
            <a:r>
              <a:rPr lang="en-US" sz="2800" dirty="0"/>
              <a:t> </a:t>
            </a:r>
            <a:r>
              <a:rPr lang="en-US" sz="2800" dirty="0" err="1" smtClean="0"/>
              <a:t>của</a:t>
            </a:r>
            <a:r>
              <a:rPr lang="en-US" sz="2800" dirty="0"/>
              <a:t> </a:t>
            </a:r>
            <a:r>
              <a:rPr lang="en-US" sz="2800" dirty="0" err="1" smtClean="0"/>
              <a:t>chính</a:t>
            </a:r>
            <a:r>
              <a:rPr lang="en-US" sz="2800" dirty="0"/>
              <a:t> </a:t>
            </a:r>
            <a:r>
              <a:rPr lang="en-US" sz="2800" dirty="0" err="1" smtClean="0"/>
              <a:t>họ</a:t>
            </a:r>
            <a:r>
              <a:rPr lang="en-US" sz="2800" dirty="0" smtClean="0"/>
              <a:t>.</a:t>
            </a:r>
          </a:p>
          <a:p>
            <a:r>
              <a:rPr lang="en-US" sz="2800" dirty="0" err="1" smtClean="0"/>
              <a:t>Kỹ</a:t>
            </a:r>
            <a:r>
              <a:rPr lang="en-US" sz="2800" dirty="0" smtClean="0"/>
              <a:t> n</a:t>
            </a:r>
            <a:r>
              <a:rPr lang="vi-VN" sz="2800" dirty="0" smtClean="0"/>
              <a:t>ă</a:t>
            </a:r>
            <a:r>
              <a:rPr lang="en-US" sz="2800" dirty="0"/>
              <a:t>ng </a:t>
            </a:r>
            <a:r>
              <a:rPr lang="en-US" sz="2800" dirty="0" err="1" smtClean="0"/>
              <a:t>tóm</a:t>
            </a:r>
            <a:r>
              <a:rPr lang="en-US" sz="2800" dirty="0" smtClean="0"/>
              <a:t> t</a:t>
            </a:r>
            <a:r>
              <a:rPr lang="vi-VN" sz="2800" dirty="0" smtClean="0"/>
              <a:t>ắt</a:t>
            </a:r>
            <a:r>
              <a:rPr lang="en-US" sz="2800" dirty="0" smtClean="0"/>
              <a:t> </a:t>
            </a:r>
            <a:r>
              <a:rPr lang="vi-VN" sz="2800" dirty="0" smtClean="0"/>
              <a:t>được</a:t>
            </a:r>
            <a:r>
              <a:rPr lang="en-US" sz="2800" dirty="0" smtClean="0"/>
              <a:t> s</a:t>
            </a:r>
            <a:r>
              <a:rPr lang="vi-VN" sz="2800" dirty="0" smtClean="0"/>
              <a:t>ử</a:t>
            </a:r>
            <a:r>
              <a:rPr lang="en-US" sz="2800" dirty="0" smtClean="0"/>
              <a:t> </a:t>
            </a:r>
            <a:r>
              <a:rPr lang="en-US" sz="2800" dirty="0" err="1" smtClean="0"/>
              <a:t>dụng</a:t>
            </a:r>
            <a:r>
              <a:rPr lang="en-US" sz="2800" dirty="0" smtClean="0"/>
              <a:t> </a:t>
            </a:r>
            <a:r>
              <a:rPr lang="vi-VN" sz="2800" dirty="0" smtClean="0"/>
              <a:t>để</a:t>
            </a:r>
            <a:r>
              <a:rPr lang="en-US" sz="2800" dirty="0" smtClean="0"/>
              <a:t>:</a:t>
            </a:r>
          </a:p>
          <a:p>
            <a:pPr lvl="1"/>
            <a:r>
              <a:rPr lang="en-US" sz="2600" dirty="0" err="1"/>
              <a:t>C</a:t>
            </a:r>
            <a:r>
              <a:rPr lang="en-US" sz="2600" dirty="0" err="1" smtClean="0"/>
              <a:t>huyển</a:t>
            </a:r>
            <a:r>
              <a:rPr lang="en-US" sz="2600" dirty="0" smtClean="0"/>
              <a:t> </a:t>
            </a:r>
            <a:r>
              <a:rPr lang="en-US" sz="2600" dirty="0" err="1" smtClean="0"/>
              <a:t>tiếp</a:t>
            </a:r>
            <a:r>
              <a:rPr lang="en-US" sz="2600" dirty="0" smtClean="0"/>
              <a:t> </a:t>
            </a:r>
            <a:r>
              <a:rPr lang="en-US" sz="2600" dirty="0" err="1" smtClean="0"/>
              <a:t>gi</a:t>
            </a:r>
            <a:r>
              <a:rPr lang="vi-VN" sz="2600" dirty="0" smtClean="0"/>
              <a:t>ữa</a:t>
            </a:r>
            <a:r>
              <a:rPr lang="en-US" sz="2600" dirty="0" smtClean="0"/>
              <a:t> </a:t>
            </a:r>
            <a:r>
              <a:rPr lang="en-US" sz="2600" dirty="0" err="1" smtClean="0"/>
              <a:t>các</a:t>
            </a:r>
            <a:r>
              <a:rPr lang="en-US" sz="2600" dirty="0" smtClean="0"/>
              <a:t> </a:t>
            </a:r>
            <a:r>
              <a:rPr lang="en-US" sz="2600" dirty="0" err="1" smtClean="0"/>
              <a:t>phần</a:t>
            </a:r>
            <a:r>
              <a:rPr lang="en-US" sz="2600" dirty="0" smtClean="0"/>
              <a:t> </a:t>
            </a:r>
            <a:r>
              <a:rPr lang="en-US" sz="2600" dirty="0" err="1" smtClean="0"/>
              <a:t>trong</a:t>
            </a:r>
            <a:r>
              <a:rPr lang="en-US" sz="2600" dirty="0"/>
              <a:t> </a:t>
            </a:r>
            <a:r>
              <a:rPr lang="en-US" sz="2600" dirty="0" smtClean="0"/>
              <a:t>can </a:t>
            </a:r>
            <a:r>
              <a:rPr lang="en-US" sz="2600" dirty="0" err="1" smtClean="0"/>
              <a:t>thiệp</a:t>
            </a:r>
            <a:r>
              <a:rPr lang="en-US" sz="2600" dirty="0"/>
              <a:t>;</a:t>
            </a:r>
            <a:endParaRPr lang="en-US" sz="2600" dirty="0" smtClean="0"/>
          </a:p>
          <a:p>
            <a:pPr lvl="1"/>
            <a:r>
              <a:rPr lang="en-US" sz="2600" dirty="0" err="1"/>
              <a:t>K</a:t>
            </a:r>
            <a:r>
              <a:rPr lang="en-US" sz="2600" dirty="0" err="1" smtClean="0"/>
              <a:t>ết</a:t>
            </a:r>
            <a:r>
              <a:rPr lang="en-US" sz="2600" dirty="0" smtClean="0"/>
              <a:t> </a:t>
            </a:r>
            <a:r>
              <a:rPr lang="en-US" sz="2600" dirty="0" err="1" smtClean="0"/>
              <a:t>thúc</a:t>
            </a:r>
            <a:r>
              <a:rPr lang="en-US" sz="2600" dirty="0" smtClean="0"/>
              <a:t> </a:t>
            </a:r>
            <a:r>
              <a:rPr lang="en-US" sz="2600" dirty="0" err="1" smtClean="0"/>
              <a:t>buổi</a:t>
            </a:r>
            <a:r>
              <a:rPr lang="en-US" sz="2600" dirty="0" smtClean="0"/>
              <a:t> </a:t>
            </a:r>
            <a:r>
              <a:rPr lang="en-US" sz="2600" dirty="0" err="1" smtClean="0"/>
              <a:t>vấn</a:t>
            </a:r>
            <a:r>
              <a:rPr lang="en-US" sz="2600" dirty="0" smtClean="0"/>
              <a:t> </a:t>
            </a:r>
            <a:r>
              <a:rPr lang="vi-VN" sz="2600" dirty="0" smtClean="0"/>
              <a:t>đàm</a:t>
            </a:r>
            <a:r>
              <a:rPr lang="en-US" sz="2600" dirty="0" smtClean="0"/>
              <a:t>.</a:t>
            </a:r>
          </a:p>
          <a:p>
            <a:endParaRPr lang="en-US" sz="2800" dirty="0">
              <a:solidFill>
                <a:srgbClr val="FF00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9256" t="62633" r="10599" b="10796"/>
          <a:stretch/>
        </p:blipFill>
        <p:spPr>
          <a:xfrm>
            <a:off x="6513534" y="4435965"/>
            <a:ext cx="2392471" cy="2075819"/>
          </a:xfrm>
          <a:prstGeom prst="rect">
            <a:avLst/>
          </a:prstGeom>
        </p:spPr>
      </p:pic>
    </p:spTree>
    <p:extLst>
      <p:ext uri="{BB962C8B-B14F-4D97-AF65-F5344CB8AC3E}">
        <p14:creationId xmlns:p14="http://schemas.microsoft.com/office/powerpoint/2010/main" val="9886219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6000" dirty="0"/>
              <a:t/>
            </a:r>
            <a:br>
              <a:rPr lang="en-US" sz="6000" dirty="0"/>
            </a:br>
            <a:r>
              <a:rPr lang="en-US" sz="3200" dirty="0"/>
              <a:t>4. KỸ NĂNG TÓM  TẮT </a:t>
            </a:r>
            <a:r>
              <a:rPr lang="en-US" sz="3200" dirty="0" smtClean="0"/>
              <a:t>(2)</a:t>
            </a:r>
            <a:endParaRPr lang="en-US" sz="3600" dirty="0"/>
          </a:p>
        </p:txBody>
      </p:sp>
      <p:sp>
        <p:nvSpPr>
          <p:cNvPr id="3" name="Content Placeholder 2"/>
          <p:cNvSpPr>
            <a:spLocks noGrp="1"/>
          </p:cNvSpPr>
          <p:nvPr>
            <p:ph idx="1"/>
          </p:nvPr>
        </p:nvSpPr>
        <p:spPr/>
        <p:txBody>
          <a:bodyPr>
            <a:normAutofit/>
          </a:bodyPr>
          <a:lstStyle/>
          <a:p>
            <a:r>
              <a:rPr lang="en-US" sz="2800" dirty="0" err="1" smtClean="0"/>
              <a:t>Ví</a:t>
            </a:r>
            <a:r>
              <a:rPr lang="en-US" sz="2800" dirty="0" smtClean="0"/>
              <a:t> </a:t>
            </a:r>
            <a:r>
              <a:rPr lang="en-US" sz="2800" dirty="0" err="1" smtClean="0"/>
              <a:t>dụ</a:t>
            </a:r>
            <a:endParaRPr lang="en-US" sz="28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5774" t="16826" r="70680" b="37854"/>
          <a:stretch/>
        </p:blipFill>
        <p:spPr>
          <a:xfrm>
            <a:off x="0" y="2414675"/>
            <a:ext cx="2400300" cy="4107345"/>
          </a:xfrm>
          <a:prstGeom prst="rect">
            <a:avLst/>
          </a:prstGeom>
        </p:spPr>
      </p:pic>
      <p:sp>
        <p:nvSpPr>
          <p:cNvPr id="6" name="Rectangular Callout 5"/>
          <p:cNvSpPr/>
          <p:nvPr/>
        </p:nvSpPr>
        <p:spPr>
          <a:xfrm>
            <a:off x="2755727" y="1600200"/>
            <a:ext cx="5623998" cy="4090916"/>
          </a:xfrm>
          <a:prstGeom prst="wedgeRectCallout">
            <a:avLst>
              <a:gd name="adj1" fmla="val -63002"/>
              <a:gd name="adj2" fmla="val 12865"/>
            </a:avLst>
          </a:prstGeom>
          <a:solidFill>
            <a:srgbClr val="D3B5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Times New Roman" panose="02020603050405020304" pitchFamily="18" charset="0"/>
                <a:cs typeface="Times New Roman" panose="02020603050405020304" pitchFamily="18" charset="0"/>
              </a:rPr>
              <a:t>Theo </a:t>
            </a:r>
            <a:r>
              <a:rPr lang="en-US" sz="2800" dirty="0" err="1" smtClean="0">
                <a:solidFill>
                  <a:schemeClr val="tx1"/>
                </a:solidFill>
                <a:latin typeface="Times New Roman" panose="02020603050405020304" pitchFamily="18" charset="0"/>
                <a:cs typeface="Times New Roman" panose="02020603050405020304" pitchFamily="18" charset="0"/>
              </a:rPr>
              <a:t>những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gì</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chúng</a:t>
            </a:r>
            <a:r>
              <a:rPr lang="en-US" sz="2800" dirty="0">
                <a:solidFill>
                  <a:schemeClr val="tx1"/>
                </a:solidFill>
                <a:latin typeface="Times New Roman" panose="02020603050405020304" pitchFamily="18" charset="0"/>
                <a:cs typeface="Times New Roman" panose="02020603050405020304" pitchFamily="18" charset="0"/>
              </a:rPr>
              <a:t> ta </a:t>
            </a:r>
            <a:r>
              <a:rPr lang="en-US" sz="2800" dirty="0" err="1" smtClean="0">
                <a:solidFill>
                  <a:schemeClr val="tx1"/>
                </a:solidFill>
                <a:latin typeface="Times New Roman" panose="02020603050405020304" pitchFamily="18" charset="0"/>
                <a:cs typeface="Times New Roman" panose="02020603050405020304" pitchFamily="18" charset="0"/>
              </a:rPr>
              <a:t>vừa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trao</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a:solidFill>
                  <a:schemeClr val="tx1"/>
                </a:solidFill>
                <a:latin typeface="Times New Roman" panose="02020603050405020304" pitchFamily="18" charset="0"/>
                <a:cs typeface="Times New Roman" panose="02020603050405020304" pitchFamily="18" charset="0"/>
              </a:rPr>
              <a:t>đổi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thì</a:t>
            </a:r>
            <a:r>
              <a:rPr lang="en-US" sz="2800" dirty="0" smtClean="0">
                <a:solidFill>
                  <a:schemeClr val="tx1"/>
                </a:solidFill>
                <a:latin typeface="Times New Roman" panose="02020603050405020304" pitchFamily="18" charset="0"/>
                <a:cs typeface="Times New Roman" panose="02020603050405020304" pitchFamily="18" charset="0"/>
              </a:rPr>
              <a:t> l</a:t>
            </a:r>
            <a:r>
              <a:rPr lang="vi-VN" sz="2800" dirty="0" smtClean="0">
                <a:solidFill>
                  <a:schemeClr val="tx1"/>
                </a:solidFill>
                <a:latin typeface="Times New Roman" panose="02020603050405020304" pitchFamily="18" charset="0"/>
                <a:cs typeface="Times New Roman" panose="02020603050405020304" pitchFamily="18" charset="0"/>
              </a:rPr>
              <a:t>ượng</a:t>
            </a:r>
            <a:r>
              <a:rPr lang="en-US" sz="2800" dirty="0" smtClean="0">
                <a:solidFill>
                  <a:schemeClr val="tx1"/>
                </a:solidFill>
                <a:latin typeface="Times New Roman" panose="02020603050405020304" pitchFamily="18" charset="0"/>
                <a:cs typeface="Times New Roman" panose="02020603050405020304" pitchFamily="18" charset="0"/>
              </a:rPr>
              <a:t> r</a:t>
            </a:r>
            <a:r>
              <a:rPr lang="vi-VN" sz="2800" dirty="0" smtClean="0">
                <a:solidFill>
                  <a:schemeClr val="tx1"/>
                </a:solidFill>
                <a:latin typeface="Times New Roman" panose="02020603050405020304" pitchFamily="18" charset="0"/>
                <a:cs typeface="Times New Roman" panose="02020603050405020304" pitchFamily="18" charset="0"/>
              </a:rPr>
              <a:t>ượu</a:t>
            </a:r>
            <a:r>
              <a:rPr lang="en-US" sz="2800" dirty="0" smtClean="0">
                <a:solidFill>
                  <a:schemeClr val="tx1"/>
                </a:solidFill>
                <a:latin typeface="Times New Roman" panose="02020603050405020304" pitchFamily="18" charset="0"/>
                <a:cs typeface="Times New Roman" panose="02020603050405020304" pitchFamily="18" charset="0"/>
              </a:rPr>
              <a:t>/</a:t>
            </a:r>
            <a:r>
              <a:rPr lang="en-US" sz="2800" dirty="0" err="1" smtClean="0">
                <a:solidFill>
                  <a:schemeClr val="tx1"/>
                </a:solidFill>
                <a:latin typeface="Times New Roman" panose="02020603050405020304" pitchFamily="18" charset="0"/>
                <a:cs typeface="Times New Roman" panose="02020603050405020304" pitchFamily="18" charset="0"/>
              </a:rPr>
              <a:t>bia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uống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khiến</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cho</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anh</a:t>
            </a:r>
            <a:r>
              <a:rPr lang="en-US" sz="2800" dirty="0" smtClean="0">
                <a:solidFill>
                  <a:schemeClr val="tx1"/>
                </a:solidFill>
                <a:latin typeface="Times New Roman" panose="02020603050405020304" pitchFamily="18" charset="0"/>
                <a:cs typeface="Times New Roman" panose="02020603050405020304" pitchFamily="18" charset="0"/>
              </a:rPr>
              <a:t> r</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err="1" smtClean="0">
                <a:solidFill>
                  <a:schemeClr val="tx1"/>
                </a:solidFill>
                <a:latin typeface="Times New Roman" panose="02020603050405020304" pitchFamily="18" charset="0"/>
                <a:cs typeface="Times New Roman" panose="02020603050405020304" pitchFamily="18" charset="0"/>
              </a:rPr>
              <a:t>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tình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tế</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nguy</a:t>
            </a:r>
            <a:r>
              <a:rPr lang="en-US" sz="2800" dirty="0" smtClean="0">
                <a:solidFill>
                  <a:schemeClr val="tx1"/>
                </a:solidFill>
                <a:latin typeface="Times New Roman" panose="02020603050405020304" pitchFamily="18" charset="0"/>
                <a:cs typeface="Times New Roman" panose="02020603050405020304" pitchFamily="18" charset="0"/>
              </a:rPr>
              <a:t> c</a:t>
            </a:r>
            <a:r>
              <a:rPr lang="vi-VN" sz="2800" dirty="0" smtClean="0">
                <a:solidFill>
                  <a:schemeClr val="tx1"/>
                </a:solidFill>
                <a:latin typeface="Times New Roman" panose="02020603050405020304" pitchFamily="18" charset="0"/>
                <a:cs typeface="Times New Roman" panose="02020603050405020304" pitchFamily="18" charset="0"/>
              </a:rPr>
              <a:t>ơ</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cao</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Và</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anh</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a:t>
            </a:r>
            <a:r>
              <a:rPr lang="en-US" sz="2800" dirty="0" err="1" smtClean="0">
                <a:solidFill>
                  <a:schemeClr val="tx1"/>
                </a:solidFill>
                <a:latin typeface="Times New Roman" panose="02020603050405020304" pitchFamily="18" charset="0"/>
                <a:cs typeface="Times New Roman" panose="02020603050405020304" pitchFamily="18" charset="0"/>
              </a:rPr>
              <a:t>ang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cảm</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thấy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mệt</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mỏi</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phải</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uống</a:t>
            </a:r>
            <a:r>
              <a:rPr lang="en-US" sz="2800" dirty="0" smtClean="0">
                <a:solidFill>
                  <a:schemeClr val="tx1"/>
                </a:solidFill>
                <a:latin typeface="Times New Roman" panose="02020603050405020304" pitchFamily="18" charset="0"/>
                <a:cs typeface="Times New Roman" panose="02020603050405020304" pitchFamily="18" charset="0"/>
              </a:rPr>
              <a:t> r</a:t>
            </a:r>
            <a:r>
              <a:rPr lang="vi-VN" sz="2800" dirty="0" smtClean="0">
                <a:solidFill>
                  <a:schemeClr val="tx1"/>
                </a:solidFill>
                <a:latin typeface="Times New Roman" panose="02020603050405020304" pitchFamily="18" charset="0"/>
                <a:cs typeface="Times New Roman" panose="02020603050405020304" pitchFamily="18" charset="0"/>
              </a:rPr>
              <a:t>ượu</a:t>
            </a:r>
            <a:r>
              <a:rPr lang="en-US" sz="2800" dirty="0" smtClean="0">
                <a:solidFill>
                  <a:schemeClr val="tx1"/>
                </a:solidFill>
                <a:latin typeface="Times New Roman" panose="02020603050405020304" pitchFamily="18" charset="0"/>
                <a:cs typeface="Times New Roman" panose="02020603050405020304" pitchFamily="18" charset="0"/>
              </a:rPr>
              <a:t>/</a:t>
            </a:r>
            <a:r>
              <a:rPr lang="en-US" sz="2800" dirty="0" err="1" smtClean="0">
                <a:solidFill>
                  <a:schemeClr val="tx1"/>
                </a:solidFill>
                <a:latin typeface="Times New Roman" panose="02020603050405020304" pitchFamily="18" charset="0"/>
                <a:cs typeface="Times New Roman" panose="02020603050405020304" pitchFamily="18" charset="0"/>
              </a:rPr>
              <a:t>bia</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a:solidFill>
                  <a:schemeClr val="tx1"/>
                </a:solidFill>
                <a:latin typeface="Times New Roman" panose="02020603050405020304" pitchFamily="18" charset="0"/>
                <a:cs typeface="Times New Roman" panose="02020603050405020304" pitchFamily="18" charset="0"/>
              </a:rPr>
              <a:t>(</a:t>
            </a:r>
            <a:r>
              <a:rPr lang="en-US" sz="2800" dirty="0" err="1" smtClean="0">
                <a:solidFill>
                  <a:schemeClr val="tx1"/>
                </a:solidFill>
                <a:latin typeface="Times New Roman" panose="02020603050405020304" pitchFamily="18" charset="0"/>
                <a:cs typeface="Times New Roman" panose="02020603050405020304" pitchFamily="18" charset="0"/>
              </a:rPr>
              <a:t>nhậu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t>
            </a:r>
            <a:r>
              <a:rPr lang="vi-VN" sz="2800" dirty="0" smtClean="0">
                <a:solidFill>
                  <a:schemeClr val="tx1"/>
                </a:solidFill>
                <a:latin typeface="Times New Roman" panose="02020603050405020304" pitchFamily="18" charset="0"/>
                <a:cs typeface="Times New Roman" panose="02020603050405020304" pitchFamily="18" charset="0"/>
              </a:rPr>
              <a:t>ường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xuyên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Hình</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anh</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chủ</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yếu</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uống</a:t>
            </a:r>
            <a:r>
              <a:rPr lang="en-US" sz="2800" dirty="0" smtClean="0">
                <a:solidFill>
                  <a:schemeClr val="tx1"/>
                </a:solidFill>
                <a:latin typeface="Times New Roman" panose="02020603050405020304" pitchFamily="18" charset="0"/>
                <a:cs typeface="Times New Roman" panose="02020603050405020304" pitchFamily="18" charset="0"/>
              </a:rPr>
              <a:t> r</a:t>
            </a:r>
            <a:r>
              <a:rPr lang="vi-VN" sz="2800" dirty="0" smtClean="0">
                <a:solidFill>
                  <a:schemeClr val="tx1"/>
                </a:solidFill>
                <a:latin typeface="Times New Roman" panose="02020603050405020304" pitchFamily="18" charset="0"/>
                <a:cs typeface="Times New Roman" panose="02020603050405020304" pitchFamily="18" charset="0"/>
              </a:rPr>
              <a:t>ượu</a:t>
            </a:r>
            <a:r>
              <a:rPr lang="en-US" sz="2800" dirty="0" smtClean="0">
                <a:solidFill>
                  <a:schemeClr val="tx1"/>
                </a:solidFill>
                <a:latin typeface="Times New Roman" panose="02020603050405020304" pitchFamily="18" charset="0"/>
                <a:cs typeface="Times New Roman" panose="02020603050405020304" pitchFamily="18" charset="0"/>
              </a:rPr>
              <a:t>/</a:t>
            </a:r>
            <a:r>
              <a:rPr lang="en-US" sz="2800" dirty="0" err="1" smtClean="0">
                <a:solidFill>
                  <a:schemeClr val="tx1"/>
                </a:solidFill>
                <a:latin typeface="Times New Roman" panose="02020603050405020304" pitchFamily="18" charset="0"/>
                <a:cs typeface="Times New Roman" panose="02020603050405020304" pitchFamily="18" charset="0"/>
              </a:rPr>
              <a:t>bia</a:t>
            </a:r>
            <a:r>
              <a:rPr lang="en-US" sz="2800" dirty="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để</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giản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cũng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muốn</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mình</a:t>
            </a:r>
            <a:r>
              <a:rPr lang="en-US" sz="2800" dirty="0">
                <a:solidFill>
                  <a:schemeClr val="tx1"/>
                </a:solidFill>
                <a:latin typeface="Times New Roman" panose="02020603050405020304" pitchFamily="18" charset="0"/>
                <a:cs typeface="Times New Roman" panose="02020603050405020304" pitchFamily="18" charset="0"/>
              </a:rPr>
              <a:t> say </a:t>
            </a:r>
            <a:r>
              <a:rPr lang="en-US" sz="2800" dirty="0" err="1" smtClean="0">
                <a:solidFill>
                  <a:schemeClr val="tx1"/>
                </a:solidFill>
                <a:latin typeface="Times New Roman" panose="02020603050405020304" pitchFamily="18" charset="0"/>
                <a:cs typeface="Times New Roman" panose="02020603050405020304" pitchFamily="18" charset="0"/>
              </a:rPr>
              <a:t>bí</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tỷ</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Nh</a:t>
            </a:r>
            <a:r>
              <a:rPr lang="vi-VN" sz="2800" dirty="0" smtClean="0">
                <a:solidFill>
                  <a:schemeClr val="tx1"/>
                </a:solidFill>
                <a:latin typeface="Times New Roman" panose="02020603050405020304" pitchFamily="18" charset="0"/>
                <a:cs typeface="Times New Roman" panose="02020603050405020304" pitchFamily="18" charset="0"/>
              </a:rPr>
              <a:t>ư</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vậy</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có</a:t>
            </a:r>
            <a:r>
              <a:rPr lang="en-US" sz="2800" dirty="0" smtClean="0">
                <a:solidFill>
                  <a:schemeClr val="tx1"/>
                </a:solidFill>
                <a:latin typeface="Times New Roman" panose="02020603050405020304" pitchFamily="18" charset="0"/>
                <a:cs typeface="Times New Roman" panose="02020603050405020304" pitchFamily="18" charset="0"/>
              </a:rPr>
              <a:t> </a:t>
            </a:r>
            <a:r>
              <a:rPr lang="vi-VN" sz="2800" dirty="0" smtClean="0">
                <a:solidFill>
                  <a:schemeClr val="tx1"/>
                </a:solidFill>
                <a:latin typeface="Times New Roman" panose="02020603050405020304" pitchFamily="18" charset="0"/>
                <a:cs typeface="Times New Roman" panose="02020603050405020304" pitchFamily="18" charset="0"/>
              </a:rPr>
              <a:t>đúng</a:t>
            </a:r>
            <a:r>
              <a:rPr lang="en-US" sz="2800" dirty="0">
                <a:solidFill>
                  <a:schemeClr val="tx1"/>
                </a:solidFill>
                <a:latin typeface="Times New Roman" panose="02020603050405020304" pitchFamily="18" charset="0"/>
                <a:cs typeface="Times New Roman" panose="02020603050405020304" pitchFamily="18" charset="0"/>
              </a:rPr>
              <a:t> </a:t>
            </a:r>
            <a:r>
              <a:rPr lang="en-US" sz="2800" dirty="0" err="1" smtClean="0">
                <a:solidFill>
                  <a:schemeClr val="tx1"/>
                </a:solidFill>
                <a:latin typeface="Times New Roman" panose="02020603050405020304" pitchFamily="18" charset="0"/>
                <a:cs typeface="Times New Roman" panose="02020603050405020304" pitchFamily="18" charset="0"/>
              </a:rPr>
              <a:t>không</a:t>
            </a:r>
            <a:r>
              <a:rPr lang="en-US" sz="2800" dirty="0" smtClean="0">
                <a:solidFill>
                  <a:schemeClr val="tx1"/>
                </a:solidFill>
                <a:latin typeface="Times New Roman" panose="02020603050405020304" pitchFamily="18" charset="0"/>
                <a:cs typeface="Times New Roman" panose="02020603050405020304" pitchFamily="18" charset="0"/>
              </a:rPr>
              <a:t>? </a:t>
            </a:r>
            <a:endParaRPr lang="en-US"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606863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r>
              <a:rPr lang="en-US" sz="4000" dirty="0"/>
              <a:t/>
            </a:r>
            <a:br>
              <a:rPr lang="en-US" sz="4000" dirty="0"/>
            </a:br>
            <a:r>
              <a:rPr lang="en-US" sz="3600" dirty="0"/>
              <a:t>4. KỸ NĂNG TÓM  TẮT </a:t>
            </a:r>
            <a:r>
              <a:rPr lang="en-US" sz="3600" dirty="0" smtClean="0"/>
              <a:t>(3)</a:t>
            </a:r>
            <a:endParaRPr lang="en-US" sz="3600" dirty="0"/>
          </a:p>
        </p:txBody>
      </p:sp>
      <p:sp>
        <p:nvSpPr>
          <p:cNvPr id="3" name="Content Placeholder 2"/>
          <p:cNvSpPr>
            <a:spLocks noGrp="1"/>
          </p:cNvSpPr>
          <p:nvPr>
            <p:ph idx="1"/>
          </p:nvPr>
        </p:nvSpPr>
        <p:spPr>
          <a:xfrm>
            <a:off x="457199" y="1600200"/>
            <a:ext cx="7942881" cy="4800600"/>
          </a:xfrm>
        </p:spPr>
        <p:txBody>
          <a:bodyPr>
            <a:noAutofit/>
          </a:bodyPr>
          <a:lstStyle/>
          <a:p>
            <a:pPr marL="114300" indent="0">
              <a:buNone/>
            </a:pPr>
            <a:r>
              <a:rPr lang="en-US" sz="2400" dirty="0" err="1"/>
              <a:t>Tóm</a:t>
            </a:r>
            <a:r>
              <a:rPr lang="en-US" sz="2400" dirty="0"/>
              <a:t> </a:t>
            </a:r>
            <a:r>
              <a:rPr lang="en-US" sz="2400" dirty="0" err="1" smtClean="0"/>
              <a:t>tắt</a:t>
            </a:r>
            <a:r>
              <a:rPr lang="en-US" sz="2400" dirty="0" smtClean="0"/>
              <a:t> </a:t>
            </a:r>
            <a:r>
              <a:rPr lang="en-US" sz="2400" dirty="0" err="1"/>
              <a:t>là</a:t>
            </a:r>
            <a:r>
              <a:rPr lang="en-US" sz="2400" dirty="0"/>
              <a:t> </a:t>
            </a:r>
            <a:r>
              <a:rPr lang="en-US" sz="2400" dirty="0" err="1"/>
              <a:t>để</a:t>
            </a:r>
            <a:r>
              <a:rPr lang="en-US" sz="2400" dirty="0"/>
              <a:t> </a:t>
            </a:r>
          </a:p>
          <a:p>
            <a:pPr marL="868680" lvl="1" indent="-457200">
              <a:buFont typeface="+mj-lt"/>
              <a:buAutoNum type="arabicPeriod"/>
            </a:pPr>
            <a:r>
              <a:rPr lang="en-US" sz="2400" dirty="0" err="1"/>
              <a:t>Phản</a:t>
            </a:r>
            <a:r>
              <a:rPr lang="en-US" sz="2400" dirty="0"/>
              <a:t> </a:t>
            </a:r>
            <a:r>
              <a:rPr lang="en-US" sz="2400" dirty="0" err="1"/>
              <a:t>ánh</a:t>
            </a:r>
            <a:r>
              <a:rPr lang="en-US" sz="2400" dirty="0"/>
              <a:t> </a:t>
            </a:r>
            <a:r>
              <a:rPr lang="en-US" sz="2400" dirty="0" err="1"/>
              <a:t>thu</a:t>
            </a:r>
            <a:r>
              <a:rPr lang="en-US" sz="2400" dirty="0"/>
              <a:t> </a:t>
            </a:r>
            <a:r>
              <a:rPr lang="en-US" sz="2400" dirty="0" err="1"/>
              <a:t>thập</a:t>
            </a:r>
            <a:r>
              <a:rPr lang="en-US" sz="2400" dirty="0"/>
              <a:t> </a:t>
            </a:r>
            <a:r>
              <a:rPr lang="en-US" sz="2400" dirty="0" err="1"/>
              <a:t>những</a:t>
            </a:r>
            <a:r>
              <a:rPr lang="en-US" sz="2400" dirty="0"/>
              <a:t> </a:t>
            </a:r>
            <a:r>
              <a:rPr lang="en-US" sz="2400" dirty="0" err="1"/>
              <a:t>gì</a:t>
            </a:r>
            <a:r>
              <a:rPr lang="en-US" sz="2400" dirty="0"/>
              <a:t> TC </a:t>
            </a:r>
            <a:r>
              <a:rPr lang="en-US" sz="2400" dirty="0" err="1"/>
              <a:t>đã</a:t>
            </a:r>
            <a:r>
              <a:rPr lang="en-US" sz="2400" dirty="0"/>
              <a:t> </a:t>
            </a:r>
            <a:r>
              <a:rPr lang="en-US" sz="2400" dirty="0" err="1"/>
              <a:t>nói</a:t>
            </a:r>
            <a:r>
              <a:rPr lang="en-US" sz="2400" dirty="0"/>
              <a:t>, </a:t>
            </a:r>
            <a:r>
              <a:rPr lang="en-US" sz="2400" dirty="0" err="1" smtClean="0"/>
              <a:t>chắt</a:t>
            </a:r>
            <a:r>
              <a:rPr lang="en-US" sz="2400" dirty="0"/>
              <a:t> </a:t>
            </a:r>
            <a:r>
              <a:rPr lang="en-US" sz="2400" dirty="0" err="1" smtClean="0"/>
              <a:t>lọc</a:t>
            </a:r>
            <a:r>
              <a:rPr lang="en-US" sz="2400" dirty="0"/>
              <a:t> </a:t>
            </a:r>
            <a:r>
              <a:rPr lang="en-US" sz="2400" dirty="0" err="1" smtClean="0"/>
              <a:t>những</a:t>
            </a:r>
            <a:r>
              <a:rPr lang="en-US" sz="2400" dirty="0" smtClean="0"/>
              <a:t> </a:t>
            </a:r>
            <a:r>
              <a:rPr lang="vi-VN" sz="2400" dirty="0" smtClean="0"/>
              <a:t>đ</a:t>
            </a:r>
            <a:r>
              <a:rPr lang="en-US" sz="2400" dirty="0" err="1" smtClean="0"/>
              <a:t>iều</a:t>
            </a:r>
            <a:r>
              <a:rPr lang="en-US" sz="2400" dirty="0"/>
              <a:t> </a:t>
            </a:r>
            <a:r>
              <a:rPr lang="en-US" sz="2400" dirty="0" err="1" smtClean="0"/>
              <a:t>cốt</a:t>
            </a:r>
            <a:r>
              <a:rPr lang="en-US" sz="2400" dirty="0"/>
              <a:t> </a:t>
            </a:r>
            <a:r>
              <a:rPr lang="en-US" sz="2400" dirty="0" err="1" smtClean="0"/>
              <a:t>lõi</a:t>
            </a:r>
            <a:r>
              <a:rPr lang="en-US" sz="2400" dirty="0"/>
              <a:t>, </a:t>
            </a:r>
            <a:r>
              <a:rPr lang="en-US" sz="2400" dirty="0" err="1" smtClean="0"/>
              <a:t>và</a:t>
            </a:r>
            <a:r>
              <a:rPr lang="en-US" sz="2400" dirty="0" smtClean="0"/>
              <a:t> </a:t>
            </a:r>
            <a:r>
              <a:rPr lang="vi-VN" sz="2400" dirty="0" smtClean="0"/>
              <a:t>đú</a:t>
            </a:r>
            <a:r>
              <a:rPr lang="en-US" sz="2400" dirty="0"/>
              <a:t>c </a:t>
            </a:r>
            <a:r>
              <a:rPr lang="en-US" sz="2400" dirty="0" err="1" smtClean="0"/>
              <a:t>kết</a:t>
            </a:r>
            <a:r>
              <a:rPr lang="en-US" sz="2400" dirty="0" smtClean="0"/>
              <a:t> </a:t>
            </a:r>
            <a:r>
              <a:rPr lang="en-US" sz="2400" dirty="0" err="1" smtClean="0"/>
              <a:t>những</a:t>
            </a:r>
            <a:r>
              <a:rPr lang="en-US" sz="2400" dirty="0" smtClean="0"/>
              <a:t> </a:t>
            </a:r>
            <a:r>
              <a:rPr lang="en-US" sz="2400" dirty="0" err="1"/>
              <a:t>gì</a:t>
            </a:r>
            <a:r>
              <a:rPr lang="en-US" sz="2400" dirty="0"/>
              <a:t> </a:t>
            </a:r>
            <a:r>
              <a:rPr lang="en-US" sz="2400" dirty="0" err="1"/>
              <a:t>đã</a:t>
            </a:r>
            <a:r>
              <a:rPr lang="en-US" sz="2400" dirty="0"/>
              <a:t> </a:t>
            </a:r>
            <a:r>
              <a:rPr lang="en-US" sz="2400" dirty="0" err="1" smtClean="0"/>
              <a:t>được</a:t>
            </a:r>
            <a:r>
              <a:rPr lang="en-US" sz="2400" dirty="0" smtClean="0"/>
              <a:t> </a:t>
            </a:r>
            <a:r>
              <a:rPr lang="en-US" sz="2400" dirty="0" err="1" smtClean="0"/>
              <a:t>tranh</a:t>
            </a:r>
            <a:r>
              <a:rPr lang="en-US" sz="2400" dirty="0"/>
              <a:t> </a:t>
            </a:r>
            <a:r>
              <a:rPr lang="en-US" sz="2400" dirty="0" err="1" smtClean="0"/>
              <a:t>luận</a:t>
            </a:r>
            <a:r>
              <a:rPr lang="en-US" sz="2400" dirty="0" smtClean="0"/>
              <a:t> </a:t>
            </a:r>
            <a:r>
              <a:rPr lang="en-US" sz="2400" dirty="0"/>
              <a:t>hay </a:t>
            </a:r>
            <a:r>
              <a:rPr lang="en-US" sz="2400" dirty="0" err="1" smtClean="0"/>
              <a:t>thảo</a:t>
            </a:r>
            <a:r>
              <a:rPr lang="en-US" sz="2400" dirty="0"/>
              <a:t> </a:t>
            </a:r>
            <a:r>
              <a:rPr lang="en-US" sz="2400" dirty="0" err="1" smtClean="0"/>
              <a:t>luận</a:t>
            </a:r>
            <a:r>
              <a:rPr lang="en-US" sz="2400" dirty="0" smtClean="0"/>
              <a:t> </a:t>
            </a:r>
            <a:r>
              <a:rPr lang="en-US" sz="2400" dirty="0" err="1"/>
              <a:t>như</a:t>
            </a:r>
            <a:r>
              <a:rPr lang="en-US" sz="2400" dirty="0"/>
              <a:t> </a:t>
            </a:r>
            <a:r>
              <a:rPr lang="en-US" sz="2400" dirty="0" err="1"/>
              <a:t>khi</a:t>
            </a:r>
            <a:r>
              <a:rPr lang="en-US" sz="2400" dirty="0"/>
              <a:t> </a:t>
            </a:r>
            <a:r>
              <a:rPr lang="en-US" sz="2400" dirty="0" err="1"/>
              <a:t>kết</a:t>
            </a:r>
            <a:r>
              <a:rPr lang="en-US" sz="2400" dirty="0"/>
              <a:t> </a:t>
            </a:r>
            <a:r>
              <a:rPr lang="en-US" sz="2400" dirty="0" err="1"/>
              <a:t>thúc</a:t>
            </a:r>
            <a:r>
              <a:rPr lang="en-US" sz="2400" dirty="0"/>
              <a:t> </a:t>
            </a:r>
            <a:r>
              <a:rPr lang="en-US" sz="2400" dirty="0" err="1"/>
              <a:t>phiên</a:t>
            </a:r>
            <a:r>
              <a:rPr lang="en-US" sz="2400" dirty="0"/>
              <a:t>. (collecting summary</a:t>
            </a:r>
            <a:r>
              <a:rPr lang="en-US" sz="2800" dirty="0" smtClean="0"/>
              <a:t>)</a:t>
            </a:r>
          </a:p>
          <a:p>
            <a:pPr marL="411480" lvl="1" indent="0">
              <a:buNone/>
            </a:pPr>
            <a:endParaRPr lang="en-US" sz="2400" dirty="0"/>
          </a:p>
          <a:p>
            <a:pPr marL="411480" lvl="1" indent="0">
              <a:buNone/>
            </a:pPr>
            <a:r>
              <a:rPr lang="en-US" sz="2400" i="1" dirty="0"/>
              <a:t>"</a:t>
            </a:r>
            <a:r>
              <a:rPr lang="en-US" sz="2400" i="1" dirty="0" err="1"/>
              <a:t>Vậy</a:t>
            </a:r>
            <a:r>
              <a:rPr lang="en-US" sz="2400" i="1" dirty="0"/>
              <a:t>, </a:t>
            </a:r>
            <a:r>
              <a:rPr lang="en-US" sz="2400" i="1" dirty="0" err="1"/>
              <a:t>một</a:t>
            </a:r>
            <a:r>
              <a:rPr lang="en-US" sz="2400" i="1" dirty="0"/>
              <a:t> </a:t>
            </a:r>
            <a:r>
              <a:rPr lang="en-US" sz="2400" i="1" dirty="0" err="1"/>
              <a:t>điều</a:t>
            </a:r>
            <a:r>
              <a:rPr lang="en-US" sz="2400" i="1" dirty="0"/>
              <a:t> </a:t>
            </a:r>
            <a:r>
              <a:rPr lang="en-US" sz="2400" i="1" dirty="0" err="1"/>
              <a:t>bạn</a:t>
            </a:r>
            <a:r>
              <a:rPr lang="en-US" sz="2400" i="1" dirty="0"/>
              <a:t> </a:t>
            </a:r>
            <a:r>
              <a:rPr lang="en-US" sz="2400" i="1" dirty="0" err="1"/>
              <a:t>hy</a:t>
            </a:r>
            <a:r>
              <a:rPr lang="en-US" sz="2400" i="1" dirty="0"/>
              <a:t> </a:t>
            </a:r>
            <a:r>
              <a:rPr lang="en-US" sz="2400" i="1" dirty="0" err="1"/>
              <a:t>vọng</a:t>
            </a:r>
            <a:r>
              <a:rPr lang="en-US" sz="2400" i="1" dirty="0"/>
              <a:t> </a:t>
            </a:r>
            <a:r>
              <a:rPr lang="en-US" sz="2400" i="1" dirty="0" err="1" smtClean="0"/>
              <a:t>sẽ</a:t>
            </a:r>
            <a:r>
              <a:rPr lang="en-US" sz="2400" i="1" dirty="0"/>
              <a:t> </a:t>
            </a:r>
            <a:r>
              <a:rPr lang="en-US" sz="2400" i="1" dirty="0" err="1" smtClean="0"/>
              <a:t>trở</a:t>
            </a:r>
            <a:r>
              <a:rPr lang="en-US" sz="2400" i="1" dirty="0"/>
              <a:t> </a:t>
            </a:r>
            <a:r>
              <a:rPr lang="en-US" sz="2400" i="1" dirty="0" err="1" smtClean="0"/>
              <a:t>nên</a:t>
            </a:r>
            <a:r>
              <a:rPr lang="en-US" sz="2400" i="1" dirty="0" smtClean="0"/>
              <a:t> </a:t>
            </a:r>
            <a:r>
              <a:rPr lang="en-US" sz="2400" i="1" dirty="0" err="1" smtClean="0"/>
              <a:t>khác</a:t>
            </a:r>
            <a:r>
              <a:rPr lang="en-US" sz="2400" i="1" dirty="0" smtClean="0"/>
              <a:t> </a:t>
            </a:r>
            <a:r>
              <a:rPr lang="vi-VN" sz="2400" i="1" dirty="0" smtClean="0"/>
              <a:t>đ</a:t>
            </a:r>
            <a:r>
              <a:rPr lang="en-US" sz="2400" i="1" dirty="0" err="1" smtClean="0"/>
              <a:t>i</a:t>
            </a:r>
            <a:r>
              <a:rPr lang="en-US" sz="2400" i="1" dirty="0" smtClean="0"/>
              <a:t> </a:t>
            </a:r>
            <a:r>
              <a:rPr lang="en-US" sz="2400" i="1" dirty="0" err="1"/>
              <a:t>trong</a:t>
            </a:r>
            <a:r>
              <a:rPr lang="en-US" sz="2400" i="1" dirty="0"/>
              <a:t> </a:t>
            </a:r>
            <a:r>
              <a:rPr lang="en-US" sz="2400" i="1" dirty="0" err="1"/>
              <a:t>một</a:t>
            </a:r>
            <a:r>
              <a:rPr lang="en-US" sz="2400" i="1" dirty="0"/>
              <a:t> </a:t>
            </a:r>
            <a:r>
              <a:rPr lang="en-US" sz="2400" i="1" dirty="0" err="1"/>
              <a:t>năm</a:t>
            </a:r>
            <a:r>
              <a:rPr lang="en-US" sz="2400" i="1" dirty="0"/>
              <a:t> </a:t>
            </a:r>
            <a:r>
              <a:rPr lang="en-US" sz="2400" i="1" dirty="0" err="1"/>
              <a:t>tới</a:t>
            </a:r>
            <a:r>
              <a:rPr lang="en-US" sz="2400" i="1" dirty="0"/>
              <a:t> </a:t>
            </a:r>
            <a:r>
              <a:rPr lang="en-US" sz="2400" i="1" dirty="0" err="1"/>
              <a:t>là</a:t>
            </a:r>
            <a:r>
              <a:rPr lang="en-US" sz="2400" i="1" dirty="0"/>
              <a:t> </a:t>
            </a:r>
            <a:r>
              <a:rPr lang="en-US" sz="2400" i="1" dirty="0" err="1"/>
              <a:t>bạn</a:t>
            </a:r>
            <a:r>
              <a:rPr lang="en-US" sz="2400" i="1" dirty="0"/>
              <a:t> </a:t>
            </a:r>
            <a:r>
              <a:rPr lang="en-US" sz="2400" i="1" dirty="0" err="1"/>
              <a:t>sẽ</a:t>
            </a:r>
            <a:r>
              <a:rPr lang="en-US" sz="2400" i="1" dirty="0"/>
              <a:t> </a:t>
            </a:r>
            <a:r>
              <a:rPr lang="en-US" sz="2400" i="1" dirty="0" err="1"/>
              <a:t>có</a:t>
            </a:r>
            <a:r>
              <a:rPr lang="en-US" sz="2400" i="1" dirty="0"/>
              <a:t> </a:t>
            </a:r>
            <a:r>
              <a:rPr lang="en-US" sz="2400" i="1" dirty="0" err="1" smtClean="0"/>
              <a:t>công</a:t>
            </a:r>
            <a:r>
              <a:rPr lang="en-US" sz="2400" i="1" dirty="0" smtClean="0"/>
              <a:t> </a:t>
            </a:r>
            <a:r>
              <a:rPr lang="en-US" sz="2400" i="1" dirty="0" err="1"/>
              <a:t>việc</a:t>
            </a:r>
            <a:r>
              <a:rPr lang="en-US" sz="2400" i="1" dirty="0"/>
              <a:t> </a:t>
            </a:r>
            <a:r>
              <a:rPr lang="en-US" sz="2400" i="1" dirty="0" err="1"/>
              <a:t>bạn</a:t>
            </a:r>
            <a:r>
              <a:rPr lang="en-US" sz="2400" i="1" dirty="0"/>
              <a:t> </a:t>
            </a:r>
            <a:r>
              <a:rPr lang="en-US" sz="2400" i="1" dirty="0" err="1"/>
              <a:t>thích</a:t>
            </a:r>
            <a:r>
              <a:rPr lang="en-US" sz="2400" i="1" dirty="0"/>
              <a:t>, </a:t>
            </a:r>
            <a:r>
              <a:rPr lang="en-US" sz="2400" i="1" dirty="0" err="1" smtClean="0"/>
              <a:t>có</a:t>
            </a:r>
            <a:r>
              <a:rPr lang="en-US" sz="2400" i="1" dirty="0" smtClean="0"/>
              <a:t> </a:t>
            </a:r>
            <a:r>
              <a:rPr lang="en-US" sz="2400" i="1" dirty="0" err="1" smtClean="0"/>
              <a:t>cơ</a:t>
            </a:r>
            <a:r>
              <a:rPr lang="en-US" sz="2400" i="1" dirty="0" smtClean="0"/>
              <a:t> </a:t>
            </a:r>
            <a:r>
              <a:rPr lang="en-US" sz="2400" i="1" dirty="0" err="1"/>
              <a:t>hội</a:t>
            </a:r>
            <a:r>
              <a:rPr lang="en-US" sz="2400" i="1" dirty="0"/>
              <a:t> </a:t>
            </a:r>
            <a:r>
              <a:rPr lang="en-US" sz="2400" i="1" dirty="0" err="1"/>
              <a:t>tiếp</a:t>
            </a:r>
            <a:r>
              <a:rPr lang="en-US" sz="2400" i="1" dirty="0"/>
              <a:t> </a:t>
            </a:r>
            <a:r>
              <a:rPr lang="en-US" sz="2400" i="1" dirty="0" err="1"/>
              <a:t>xúc</a:t>
            </a:r>
            <a:r>
              <a:rPr lang="en-US" sz="2400" i="1" dirty="0"/>
              <a:t> </a:t>
            </a:r>
            <a:r>
              <a:rPr lang="en-US" sz="2400" i="1" dirty="0" err="1"/>
              <a:t>với</a:t>
            </a:r>
            <a:r>
              <a:rPr lang="en-US" sz="2400" i="1" dirty="0"/>
              <a:t> </a:t>
            </a:r>
            <a:r>
              <a:rPr lang="en-US" sz="2400" i="1" dirty="0" err="1" smtClean="0"/>
              <a:t>nhiều</a:t>
            </a:r>
            <a:r>
              <a:rPr lang="en-US" sz="2400" i="1" dirty="0" smtClean="0"/>
              <a:t> </a:t>
            </a:r>
            <a:r>
              <a:rPr lang="en-US" sz="2400" i="1" dirty="0" err="1"/>
              <a:t>người</a:t>
            </a:r>
            <a:r>
              <a:rPr lang="en-US" sz="2400" i="1" dirty="0"/>
              <a:t>. </a:t>
            </a:r>
            <a:r>
              <a:rPr lang="en-US" sz="2400" i="1" dirty="0" err="1"/>
              <a:t>Gần</a:t>
            </a:r>
            <a:r>
              <a:rPr lang="en-US" sz="2400" i="1" dirty="0"/>
              <a:t> </a:t>
            </a:r>
            <a:r>
              <a:rPr lang="en-US" sz="2400" i="1" dirty="0" err="1"/>
              <a:t>đây</a:t>
            </a:r>
            <a:r>
              <a:rPr lang="en-US" sz="2400" i="1" dirty="0"/>
              <a:t> </a:t>
            </a:r>
            <a:r>
              <a:rPr lang="en-US" sz="2400" i="1" dirty="0" err="1"/>
              <a:t>bạn</a:t>
            </a:r>
            <a:r>
              <a:rPr lang="en-US" sz="2400" i="1" dirty="0"/>
              <a:t> </a:t>
            </a:r>
            <a:r>
              <a:rPr lang="en-US" sz="2400" i="1" dirty="0" err="1"/>
              <a:t>đã</a:t>
            </a:r>
            <a:r>
              <a:rPr lang="en-US" sz="2400" i="1" dirty="0"/>
              <a:t> </a:t>
            </a:r>
            <a:r>
              <a:rPr lang="en-US" sz="2400" i="1" dirty="0" err="1"/>
              <a:t>liên</a:t>
            </a:r>
            <a:r>
              <a:rPr lang="en-US" sz="2400" i="1" dirty="0"/>
              <a:t> </a:t>
            </a:r>
            <a:r>
              <a:rPr lang="en-US" sz="2400" i="1" dirty="0" err="1" smtClean="0"/>
              <a:t>hệ</a:t>
            </a:r>
            <a:r>
              <a:rPr lang="en-US" sz="2400" i="1" dirty="0"/>
              <a:t> </a:t>
            </a:r>
            <a:r>
              <a:rPr lang="en-US" sz="2400" i="1" dirty="0" err="1" smtClean="0"/>
              <a:t>một</a:t>
            </a:r>
            <a:r>
              <a:rPr lang="en-US" sz="2400" i="1" dirty="0" smtClean="0"/>
              <a:t> </a:t>
            </a:r>
            <a:r>
              <a:rPr lang="en-US" sz="2400" i="1" dirty="0" err="1" smtClean="0"/>
              <a:t>cách</a:t>
            </a:r>
            <a:r>
              <a:rPr lang="en-US" sz="2400" i="1" dirty="0" smtClean="0"/>
              <a:t> </a:t>
            </a:r>
            <a:r>
              <a:rPr lang="en-US" sz="2400" i="1" dirty="0" err="1" smtClean="0"/>
              <a:t>tích</a:t>
            </a:r>
            <a:r>
              <a:rPr lang="en-US" sz="2400" i="1" dirty="0" smtClean="0"/>
              <a:t> </a:t>
            </a:r>
            <a:r>
              <a:rPr lang="en-US" sz="2400" i="1" dirty="0" err="1"/>
              <a:t>cực</a:t>
            </a:r>
            <a:r>
              <a:rPr lang="en-US" sz="2400" i="1" dirty="0"/>
              <a:t> </a:t>
            </a:r>
            <a:r>
              <a:rPr lang="en-US" sz="2400" i="1" dirty="0" err="1"/>
              <a:t>với</a:t>
            </a:r>
            <a:r>
              <a:rPr lang="en-US" sz="2400" i="1" dirty="0"/>
              <a:t> con </a:t>
            </a:r>
            <a:r>
              <a:rPr lang="en-US" sz="2400" i="1" dirty="0" err="1" smtClean="0"/>
              <a:t>trai</a:t>
            </a:r>
            <a:r>
              <a:rPr lang="en-US" sz="2400" i="1" dirty="0" smtClean="0"/>
              <a:t>, </a:t>
            </a:r>
            <a:r>
              <a:rPr lang="en-US" sz="2400" i="1" dirty="0" err="1"/>
              <a:t>và</a:t>
            </a:r>
            <a:r>
              <a:rPr lang="en-US" sz="2400" i="1" dirty="0"/>
              <a:t> </a:t>
            </a:r>
            <a:r>
              <a:rPr lang="en-US" sz="2400" i="1" dirty="0" err="1"/>
              <a:t>bạn</a:t>
            </a:r>
            <a:r>
              <a:rPr lang="en-US" sz="2400" i="1" dirty="0"/>
              <a:t> </a:t>
            </a:r>
            <a:r>
              <a:rPr lang="en-US" sz="2400" i="1" dirty="0" err="1"/>
              <a:t>muốn</a:t>
            </a:r>
            <a:r>
              <a:rPr lang="en-US" sz="2400" i="1" dirty="0"/>
              <a:t> </a:t>
            </a:r>
            <a:r>
              <a:rPr lang="en-US" sz="2400" i="1" dirty="0" err="1"/>
              <a:t>tiếp</a:t>
            </a:r>
            <a:r>
              <a:rPr lang="en-US" sz="2400" i="1" dirty="0"/>
              <a:t> </a:t>
            </a:r>
            <a:r>
              <a:rPr lang="en-US" sz="2400" i="1" dirty="0" err="1"/>
              <a:t>tục</a:t>
            </a:r>
            <a:r>
              <a:rPr lang="en-US" sz="2400" i="1" dirty="0"/>
              <a:t>. </a:t>
            </a:r>
            <a:r>
              <a:rPr lang="en-US" sz="2400" i="1" dirty="0" err="1"/>
              <a:t>Bạn</a:t>
            </a:r>
            <a:r>
              <a:rPr lang="en-US" sz="2400" i="1" dirty="0"/>
              <a:t> </a:t>
            </a:r>
            <a:r>
              <a:rPr lang="en-US" sz="2400" i="1" dirty="0" err="1"/>
              <a:t>cũng</a:t>
            </a:r>
            <a:r>
              <a:rPr lang="en-US" sz="2400" i="1" dirty="0"/>
              <a:t> </a:t>
            </a:r>
            <a:r>
              <a:rPr lang="en-US" sz="2400" i="1" dirty="0" err="1"/>
              <a:t>nói</a:t>
            </a:r>
            <a:r>
              <a:rPr lang="en-US" sz="2400" i="1" dirty="0"/>
              <a:t> </a:t>
            </a:r>
            <a:r>
              <a:rPr lang="en-US" sz="2400" i="1" dirty="0" err="1"/>
              <a:t>bạn</a:t>
            </a:r>
            <a:r>
              <a:rPr lang="en-US" sz="2400" i="1" dirty="0"/>
              <a:t> </a:t>
            </a:r>
            <a:r>
              <a:rPr lang="en-US" sz="2400" i="1" dirty="0" err="1"/>
              <a:t>có</a:t>
            </a:r>
            <a:r>
              <a:rPr lang="en-US" sz="2400" i="1" dirty="0"/>
              <a:t> </a:t>
            </a:r>
            <a:r>
              <a:rPr lang="en-US" sz="2400" i="1" dirty="0" err="1"/>
              <a:t>thể</a:t>
            </a:r>
            <a:r>
              <a:rPr lang="en-US" sz="2400" i="1" dirty="0"/>
              <a:t> </a:t>
            </a:r>
            <a:r>
              <a:rPr lang="en-US" sz="2400" i="1" dirty="0" err="1"/>
              <a:t>muốn</a:t>
            </a:r>
            <a:r>
              <a:rPr lang="en-US" sz="2400" i="1" dirty="0"/>
              <a:t> </a:t>
            </a:r>
            <a:r>
              <a:rPr lang="en-US" sz="2400" i="1" dirty="0" err="1"/>
              <a:t>bỏ</a:t>
            </a:r>
            <a:r>
              <a:rPr lang="en-US" sz="2400" i="1" dirty="0"/>
              <a:t> </a:t>
            </a:r>
            <a:r>
              <a:rPr lang="en-US" sz="2400" i="1" dirty="0" err="1"/>
              <a:t>thuốc</a:t>
            </a:r>
            <a:r>
              <a:rPr lang="en-US" sz="2400" i="1" dirty="0"/>
              <a:t> </a:t>
            </a:r>
            <a:r>
              <a:rPr lang="en-US" sz="2400" i="1" dirty="0" err="1"/>
              <a:t>lá</a:t>
            </a:r>
            <a:r>
              <a:rPr lang="en-US" sz="2400" i="1" dirty="0"/>
              <a:t>. </a:t>
            </a:r>
            <a:r>
              <a:rPr lang="en-US" sz="2400" i="1" dirty="0" err="1"/>
              <a:t>Còn</a:t>
            </a:r>
            <a:r>
              <a:rPr lang="en-US" sz="2400" i="1" dirty="0"/>
              <a:t> </a:t>
            </a:r>
            <a:r>
              <a:rPr lang="vi-VN" sz="2400" i="1" dirty="0" smtClean="0"/>
              <a:t>đ</a:t>
            </a:r>
            <a:r>
              <a:rPr lang="en-US" sz="2400" i="1" dirty="0" err="1"/>
              <a:t>iều</a:t>
            </a:r>
            <a:r>
              <a:rPr lang="en-US" sz="2400" i="1" dirty="0"/>
              <a:t> </a:t>
            </a:r>
            <a:r>
              <a:rPr lang="en-US" sz="2400" i="1" dirty="0" err="1" smtClean="0"/>
              <a:t>gì</a:t>
            </a:r>
            <a:r>
              <a:rPr lang="en-US" sz="2400" i="1" dirty="0" smtClean="0"/>
              <a:t> </a:t>
            </a:r>
            <a:r>
              <a:rPr lang="en-US" sz="2400" i="1" dirty="0" err="1" smtClean="0"/>
              <a:t>bạn</a:t>
            </a:r>
            <a:r>
              <a:rPr lang="en-US" sz="2400" i="1" dirty="0" smtClean="0"/>
              <a:t> </a:t>
            </a:r>
            <a:r>
              <a:rPr lang="en-US" sz="2400" i="1" dirty="0" err="1"/>
              <a:t>muốn</a:t>
            </a:r>
            <a:r>
              <a:rPr lang="en-US" sz="2400" i="1" dirty="0"/>
              <a:t> </a:t>
            </a:r>
            <a:r>
              <a:rPr lang="en-US" sz="2400" i="1" dirty="0" err="1"/>
              <a:t>thay</a:t>
            </a:r>
            <a:r>
              <a:rPr lang="en-US" sz="2400" i="1" dirty="0"/>
              <a:t> </a:t>
            </a:r>
            <a:r>
              <a:rPr lang="en-US" sz="2400" i="1" dirty="0" err="1"/>
              <a:t>đổi</a:t>
            </a:r>
            <a:r>
              <a:rPr lang="en-US" sz="2400" i="1" dirty="0"/>
              <a:t> </a:t>
            </a:r>
            <a:r>
              <a:rPr lang="en-US" sz="2400" i="1" dirty="0" err="1"/>
              <a:t>trong</a:t>
            </a:r>
            <a:r>
              <a:rPr lang="en-US" sz="2400" i="1" dirty="0"/>
              <a:t> </a:t>
            </a:r>
            <a:r>
              <a:rPr lang="en-US" sz="2400" i="1" dirty="0" err="1"/>
              <a:t>cuộc</a:t>
            </a:r>
            <a:r>
              <a:rPr lang="en-US" sz="2400" i="1" dirty="0"/>
              <a:t> </a:t>
            </a:r>
            <a:r>
              <a:rPr lang="en-US" sz="2400" i="1" dirty="0" err="1"/>
              <a:t>sống</a:t>
            </a:r>
            <a:r>
              <a:rPr lang="en-US" sz="2400" i="1" dirty="0"/>
              <a:t> </a:t>
            </a:r>
            <a:r>
              <a:rPr lang="en-US" sz="2400" i="1" dirty="0" err="1"/>
              <a:t>của</a:t>
            </a:r>
            <a:r>
              <a:rPr lang="en-US" sz="2400" i="1" dirty="0"/>
              <a:t> </a:t>
            </a:r>
            <a:r>
              <a:rPr lang="en-US" sz="2400" i="1" dirty="0" err="1"/>
              <a:t>bạn</a:t>
            </a:r>
            <a:r>
              <a:rPr lang="en-US" sz="2400" i="1" dirty="0"/>
              <a:t> </a:t>
            </a:r>
            <a:r>
              <a:rPr lang="en-US" sz="2400" i="1" dirty="0" err="1"/>
              <a:t>nữa</a:t>
            </a:r>
            <a:r>
              <a:rPr lang="en-US" sz="2400" i="1" dirty="0"/>
              <a:t> </a:t>
            </a:r>
            <a:r>
              <a:rPr lang="en-US" sz="2400" i="1" dirty="0" err="1"/>
              <a:t>không</a:t>
            </a:r>
            <a:r>
              <a:rPr lang="en-US" sz="2400" i="1" dirty="0" smtClean="0"/>
              <a:t>?</a:t>
            </a:r>
            <a:r>
              <a:rPr lang="en-US" sz="2600" i="1" dirty="0" smtClean="0"/>
              <a:t>”</a:t>
            </a:r>
            <a:endParaRPr lang="en-US" sz="2600" i="1" dirty="0"/>
          </a:p>
          <a:p>
            <a:pPr marL="777240" lvl="2" indent="0">
              <a:buNone/>
            </a:pPr>
            <a:endParaRPr lang="en-US" sz="2800" i="1" dirty="0"/>
          </a:p>
          <a:p>
            <a:pPr marL="868680" lvl="1" indent="-457200">
              <a:buFont typeface="+mj-lt"/>
              <a:buAutoNum type="arabicPeriod"/>
            </a:pPr>
            <a:endParaRPr lang="en-US" sz="28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4. KỸ NĂNG TÓM  TẮT </a:t>
            </a:r>
            <a:r>
              <a:rPr lang="en-US" sz="3600" dirty="0" smtClean="0"/>
              <a:t>(4)</a:t>
            </a:r>
            <a:endParaRPr lang="en-US" sz="4000" dirty="0"/>
          </a:p>
        </p:txBody>
      </p:sp>
      <p:sp>
        <p:nvSpPr>
          <p:cNvPr id="3" name="Content Placeholder 2"/>
          <p:cNvSpPr>
            <a:spLocks noGrp="1"/>
          </p:cNvSpPr>
          <p:nvPr>
            <p:ph idx="1"/>
          </p:nvPr>
        </p:nvSpPr>
        <p:spPr/>
        <p:txBody>
          <a:bodyPr>
            <a:noAutofit/>
          </a:bodyPr>
          <a:lstStyle/>
          <a:p>
            <a:pPr marL="411480" lvl="1" indent="0">
              <a:buNone/>
            </a:pPr>
            <a:endParaRPr lang="en-US" sz="2800" dirty="0"/>
          </a:p>
          <a:p>
            <a:pPr marL="411480" lvl="1" indent="0" algn="just">
              <a:buNone/>
            </a:pPr>
            <a:r>
              <a:rPr lang="en-US" sz="2600" i="1" dirty="0"/>
              <a:t>"</a:t>
            </a:r>
            <a:r>
              <a:rPr lang="en-US" sz="2600" i="1" dirty="0" err="1"/>
              <a:t>Bạn</a:t>
            </a:r>
            <a:r>
              <a:rPr lang="en-US" sz="2600" i="1" dirty="0"/>
              <a:t> </a:t>
            </a:r>
            <a:r>
              <a:rPr lang="en-US" sz="2600" i="1" dirty="0" err="1" smtClean="0">
                <a:solidFill>
                  <a:srgbClr val="FF0000"/>
                </a:solidFill>
              </a:rPr>
              <a:t>nhận</a:t>
            </a:r>
            <a:r>
              <a:rPr lang="en-US" sz="2600" i="1" dirty="0" smtClean="0">
                <a:solidFill>
                  <a:srgbClr val="FF0000"/>
                </a:solidFill>
              </a:rPr>
              <a:t> </a:t>
            </a:r>
            <a:r>
              <a:rPr lang="en-US" sz="2600" i="1" dirty="0" err="1" smtClean="0">
                <a:solidFill>
                  <a:srgbClr val="FF0000"/>
                </a:solidFill>
              </a:rPr>
              <a:t>ra</a:t>
            </a:r>
            <a:r>
              <a:rPr lang="en-US" sz="2600" i="1" dirty="0" smtClean="0"/>
              <a:t> </a:t>
            </a:r>
            <a:r>
              <a:rPr lang="en-US" sz="2600" i="1" dirty="0" err="1"/>
              <a:t>bản</a:t>
            </a:r>
            <a:r>
              <a:rPr lang="en-US" sz="2600" i="1" dirty="0"/>
              <a:t> </a:t>
            </a:r>
            <a:r>
              <a:rPr lang="en-US" sz="2600" i="1" dirty="0" err="1"/>
              <a:t>thân</a:t>
            </a:r>
            <a:r>
              <a:rPr lang="en-US" sz="2600" i="1" dirty="0"/>
              <a:t> </a:t>
            </a:r>
            <a:r>
              <a:rPr lang="en-US" sz="2600" i="1" dirty="0" err="1" smtClean="0">
                <a:solidFill>
                  <a:srgbClr val="FF0000"/>
                </a:solidFill>
              </a:rPr>
              <a:t>mình</a:t>
            </a:r>
            <a:r>
              <a:rPr lang="en-US" sz="2600" i="1" dirty="0" smtClean="0"/>
              <a:t> </a:t>
            </a:r>
            <a:r>
              <a:rPr lang="en-US" sz="2600" i="1" dirty="0" err="1" smtClean="0"/>
              <a:t>là</a:t>
            </a:r>
            <a:r>
              <a:rPr lang="en-US" sz="2600" i="1" dirty="0" smtClean="0"/>
              <a:t> </a:t>
            </a:r>
            <a:r>
              <a:rPr lang="en-US" sz="2600" i="1" dirty="0" smtClean="0">
                <a:solidFill>
                  <a:srgbClr val="FF0000"/>
                </a:solidFill>
              </a:rPr>
              <a:t>ng</a:t>
            </a:r>
            <a:r>
              <a:rPr lang="vi-VN" sz="2600" i="1" dirty="0">
                <a:solidFill>
                  <a:srgbClr val="FF0000"/>
                </a:solidFill>
              </a:rPr>
              <a:t>ười</a:t>
            </a:r>
            <a:r>
              <a:rPr lang="en-US" sz="2600" i="1" dirty="0" smtClean="0"/>
              <a:t> </a:t>
            </a:r>
            <a:r>
              <a:rPr lang="en-US" sz="2600" i="1" dirty="0" err="1"/>
              <a:t>cứng</a:t>
            </a:r>
            <a:r>
              <a:rPr lang="en-US" sz="2600" i="1" dirty="0"/>
              <a:t> </a:t>
            </a:r>
            <a:r>
              <a:rPr lang="en-US" sz="2600" i="1" dirty="0" err="1"/>
              <a:t>đầu</a:t>
            </a:r>
            <a:r>
              <a:rPr lang="en-US" sz="2600" i="1" dirty="0"/>
              <a:t>. </a:t>
            </a:r>
            <a:r>
              <a:rPr lang="en-US" sz="2600" i="1" dirty="0" err="1"/>
              <a:t>Một</a:t>
            </a:r>
            <a:r>
              <a:rPr lang="en-US" sz="2600" i="1" dirty="0"/>
              <a:t> </a:t>
            </a:r>
            <a:r>
              <a:rPr lang="en-US" sz="2600" i="1" dirty="0" err="1"/>
              <a:t>khi</a:t>
            </a:r>
            <a:r>
              <a:rPr lang="en-US" sz="2600" i="1" dirty="0"/>
              <a:t> </a:t>
            </a:r>
            <a:r>
              <a:rPr lang="en-US" sz="2600" i="1" dirty="0" err="1"/>
              <a:t>bạn</a:t>
            </a:r>
            <a:r>
              <a:rPr lang="en-US" sz="2600" i="1" dirty="0"/>
              <a:t> </a:t>
            </a:r>
            <a:r>
              <a:rPr lang="en-US" sz="2600" i="1" dirty="0" err="1"/>
              <a:t>đã</a:t>
            </a:r>
            <a:r>
              <a:rPr lang="en-US" sz="2600" i="1" dirty="0"/>
              <a:t> </a:t>
            </a:r>
            <a:r>
              <a:rPr lang="en-US" sz="2600" i="1" dirty="0" err="1"/>
              <a:t>quyết</a:t>
            </a:r>
            <a:r>
              <a:rPr lang="en-US" sz="2600" i="1" dirty="0"/>
              <a:t> </a:t>
            </a:r>
            <a:r>
              <a:rPr lang="en-US" sz="2600" i="1" dirty="0" err="1"/>
              <a:t>định</a:t>
            </a:r>
            <a:r>
              <a:rPr lang="en-US" sz="2600" i="1" dirty="0"/>
              <a:t> </a:t>
            </a:r>
            <a:r>
              <a:rPr lang="en-US" sz="2600" i="1" dirty="0" err="1"/>
              <a:t>làm</a:t>
            </a:r>
            <a:r>
              <a:rPr lang="en-US" sz="2600" i="1" dirty="0"/>
              <a:t> </a:t>
            </a:r>
            <a:r>
              <a:rPr lang="en-US" sz="2600" i="1" dirty="0" err="1"/>
              <a:t>điều</a:t>
            </a:r>
            <a:r>
              <a:rPr lang="en-US" sz="2600" i="1" dirty="0"/>
              <a:t> </a:t>
            </a:r>
            <a:r>
              <a:rPr lang="en-US" sz="2600" i="1" dirty="0" err="1"/>
              <a:t>gì</a:t>
            </a:r>
            <a:r>
              <a:rPr lang="en-US" sz="2600" i="1" dirty="0"/>
              <a:t> </a:t>
            </a:r>
            <a:r>
              <a:rPr lang="en-US" sz="2600" i="1" dirty="0" err="1"/>
              <a:t>đó</a:t>
            </a:r>
            <a:r>
              <a:rPr lang="en-US" sz="2600" i="1" dirty="0"/>
              <a:t>, </a:t>
            </a:r>
            <a:r>
              <a:rPr lang="en-US" sz="2600" i="1" dirty="0" err="1"/>
              <a:t>bạn</a:t>
            </a:r>
            <a:r>
              <a:rPr lang="en-US" sz="2600" i="1" dirty="0"/>
              <a:t> </a:t>
            </a:r>
            <a:r>
              <a:rPr lang="en-US" sz="2600" i="1" dirty="0" err="1"/>
              <a:t>nhất</a:t>
            </a:r>
            <a:r>
              <a:rPr lang="en-US" sz="2600" i="1" dirty="0"/>
              <a:t> </a:t>
            </a:r>
            <a:r>
              <a:rPr lang="en-US" sz="2600" i="1" dirty="0" err="1"/>
              <a:t>định</a:t>
            </a:r>
            <a:r>
              <a:rPr lang="en-US" sz="2600" i="1" dirty="0"/>
              <a:t> </a:t>
            </a:r>
            <a:r>
              <a:rPr lang="en-US" sz="2600" i="1" dirty="0" err="1"/>
              <a:t>làm</a:t>
            </a:r>
            <a:r>
              <a:rPr lang="en-US" sz="2600" i="1" dirty="0"/>
              <a:t> </a:t>
            </a:r>
            <a:r>
              <a:rPr lang="en-US" sz="2600" i="1" dirty="0" err="1"/>
              <a:t>cho</a:t>
            </a:r>
            <a:r>
              <a:rPr lang="en-US" sz="2600" i="1" dirty="0"/>
              <a:t> </a:t>
            </a:r>
            <a:r>
              <a:rPr lang="en-US" sz="2600" i="1" dirty="0" err="1"/>
              <a:t>được</a:t>
            </a:r>
            <a:r>
              <a:rPr lang="en-US" sz="2600" i="1" dirty="0"/>
              <a:t>. </a:t>
            </a:r>
            <a:r>
              <a:rPr lang="en-US" sz="2600" i="1" dirty="0" err="1"/>
              <a:t>Bạn</a:t>
            </a:r>
            <a:r>
              <a:rPr lang="en-US" sz="2600" i="1" dirty="0"/>
              <a:t> </a:t>
            </a:r>
            <a:r>
              <a:rPr lang="en-US" sz="2600" i="1" dirty="0" err="1"/>
              <a:t>nói</a:t>
            </a:r>
            <a:r>
              <a:rPr lang="en-US" sz="2600" i="1" dirty="0"/>
              <a:t> </a:t>
            </a:r>
            <a:r>
              <a:rPr lang="en-US" sz="2600" i="1" dirty="0" err="1"/>
              <a:t>bạn</a:t>
            </a:r>
            <a:r>
              <a:rPr lang="en-US" sz="2600" i="1" dirty="0"/>
              <a:t> </a:t>
            </a:r>
            <a:r>
              <a:rPr lang="en-US" sz="2600" i="1" dirty="0" err="1"/>
              <a:t>cũng</a:t>
            </a:r>
            <a:r>
              <a:rPr lang="en-US" sz="2600" i="1" dirty="0"/>
              <a:t> </a:t>
            </a:r>
            <a:r>
              <a:rPr lang="en-US" sz="2600" i="1" dirty="0" err="1"/>
              <a:t>là</a:t>
            </a:r>
            <a:r>
              <a:rPr lang="en-US" sz="2600" i="1" dirty="0"/>
              <a:t> </a:t>
            </a:r>
            <a:r>
              <a:rPr lang="en-US" sz="2600" i="1" dirty="0" err="1"/>
              <a:t>một</a:t>
            </a:r>
            <a:r>
              <a:rPr lang="en-US" sz="2600" i="1" dirty="0"/>
              <a:t> </a:t>
            </a:r>
            <a:r>
              <a:rPr lang="en-US" sz="2600" i="1" dirty="0" err="1"/>
              <a:t>người</a:t>
            </a:r>
            <a:r>
              <a:rPr lang="en-US" sz="2600" i="1" dirty="0"/>
              <a:t> </a:t>
            </a:r>
            <a:r>
              <a:rPr lang="en-US" sz="2600" i="1" dirty="0" err="1"/>
              <a:t>quan</a:t>
            </a:r>
            <a:r>
              <a:rPr lang="en-US" sz="2600" i="1" dirty="0"/>
              <a:t> </a:t>
            </a:r>
            <a:r>
              <a:rPr lang="en-US" sz="2600" i="1" dirty="0" err="1"/>
              <a:t>tâm</a:t>
            </a:r>
            <a:r>
              <a:rPr lang="en-US" sz="2600" i="1" dirty="0"/>
              <a:t> </a:t>
            </a:r>
            <a:r>
              <a:rPr lang="en-US" sz="2600" i="1" dirty="0" err="1"/>
              <a:t>đến</a:t>
            </a:r>
            <a:r>
              <a:rPr lang="en-US" sz="2600" i="1" dirty="0"/>
              <a:t> </a:t>
            </a:r>
            <a:r>
              <a:rPr lang="en-US" sz="2600" i="1" dirty="0" err="1"/>
              <a:t>gia</a:t>
            </a:r>
            <a:r>
              <a:rPr lang="en-US" sz="2600" i="1" dirty="0"/>
              <a:t> </a:t>
            </a:r>
            <a:r>
              <a:rPr lang="en-US" sz="2600" i="1" dirty="0" err="1"/>
              <a:t>đình</a:t>
            </a:r>
            <a:r>
              <a:rPr lang="en-US" sz="2600" i="1" dirty="0"/>
              <a:t>. </a:t>
            </a:r>
            <a:r>
              <a:rPr lang="en-US" sz="2600" i="1" dirty="0" err="1"/>
              <a:t>Bạn</a:t>
            </a:r>
            <a:r>
              <a:rPr lang="en-US" sz="2600" i="1" dirty="0"/>
              <a:t> </a:t>
            </a:r>
            <a:r>
              <a:rPr lang="en-US" sz="2600" i="1" dirty="0" err="1"/>
              <a:t>muốn</a:t>
            </a:r>
            <a:r>
              <a:rPr lang="en-US" sz="2600" i="1" dirty="0"/>
              <a:t> </a:t>
            </a:r>
            <a:r>
              <a:rPr lang="en-US" sz="2600" i="1" dirty="0" err="1"/>
              <a:t>bảo</a:t>
            </a:r>
            <a:r>
              <a:rPr lang="en-US" sz="2600" i="1" dirty="0"/>
              <a:t> </a:t>
            </a:r>
            <a:r>
              <a:rPr lang="en-US" sz="2600" i="1" dirty="0" err="1"/>
              <a:t>vệ</a:t>
            </a:r>
            <a:r>
              <a:rPr lang="en-US" sz="2600" i="1" dirty="0"/>
              <a:t> </a:t>
            </a:r>
            <a:r>
              <a:rPr lang="en-US" sz="2600" i="1" dirty="0" err="1"/>
              <a:t>họ</a:t>
            </a:r>
            <a:r>
              <a:rPr lang="en-US" sz="2600" i="1" dirty="0"/>
              <a:t> </a:t>
            </a:r>
            <a:r>
              <a:rPr lang="en-US" sz="2600" i="1" dirty="0" err="1"/>
              <a:t>và</a:t>
            </a:r>
            <a:r>
              <a:rPr lang="en-US" sz="2600" i="1" dirty="0"/>
              <a:t> </a:t>
            </a:r>
            <a:r>
              <a:rPr lang="en-US" sz="2600" i="1" dirty="0" err="1"/>
              <a:t>chắc</a:t>
            </a:r>
            <a:r>
              <a:rPr lang="en-US" sz="2600" i="1" dirty="0"/>
              <a:t> </a:t>
            </a:r>
            <a:r>
              <a:rPr lang="en-US" sz="2600" i="1" dirty="0" err="1"/>
              <a:t>chắn</a:t>
            </a:r>
            <a:r>
              <a:rPr lang="en-US" sz="2600" i="1" dirty="0"/>
              <a:t> </a:t>
            </a:r>
            <a:r>
              <a:rPr lang="en-US" sz="2600" i="1" dirty="0" err="1"/>
              <a:t>không</a:t>
            </a:r>
            <a:r>
              <a:rPr lang="en-US" sz="2600" i="1" dirty="0"/>
              <a:t> </a:t>
            </a:r>
            <a:r>
              <a:rPr lang="en-US" sz="2600" i="1" dirty="0" err="1"/>
              <a:t>làm</a:t>
            </a:r>
            <a:r>
              <a:rPr lang="en-US" sz="2600" i="1" dirty="0"/>
              <a:t> </a:t>
            </a:r>
            <a:r>
              <a:rPr lang="en-US" sz="2600" i="1" dirty="0" err="1"/>
              <a:t>tổn</a:t>
            </a:r>
            <a:r>
              <a:rPr lang="en-US" sz="2600" i="1" dirty="0"/>
              <a:t> </a:t>
            </a:r>
            <a:r>
              <a:rPr lang="en-US" sz="2600" i="1" dirty="0" err="1"/>
              <a:t>thương</a:t>
            </a:r>
            <a:r>
              <a:rPr lang="en-US" sz="2600" i="1" dirty="0"/>
              <a:t> </a:t>
            </a:r>
            <a:r>
              <a:rPr lang="en-US" sz="2600" i="1" dirty="0" err="1"/>
              <a:t>họ</a:t>
            </a:r>
            <a:r>
              <a:rPr lang="en-US" sz="2600" i="1" dirty="0"/>
              <a:t>. </a:t>
            </a:r>
            <a:r>
              <a:rPr lang="en-US" sz="2600" i="1" dirty="0" err="1"/>
              <a:t>Bạn</a:t>
            </a:r>
            <a:r>
              <a:rPr lang="en-US" sz="2600" i="1" dirty="0"/>
              <a:t> </a:t>
            </a:r>
            <a:r>
              <a:rPr lang="en-US" sz="2600" i="1" dirty="0" err="1"/>
              <a:t>là</a:t>
            </a:r>
            <a:r>
              <a:rPr lang="en-US" sz="2600" i="1" dirty="0"/>
              <a:t> </a:t>
            </a:r>
            <a:r>
              <a:rPr lang="en-US" sz="2600" i="1" dirty="0" err="1"/>
              <a:t>một</a:t>
            </a:r>
            <a:r>
              <a:rPr lang="en-US" sz="2600" i="1" dirty="0"/>
              <a:t> </a:t>
            </a:r>
            <a:r>
              <a:rPr lang="en-US" sz="2600" i="1" dirty="0" err="1"/>
              <a:t>người</a:t>
            </a:r>
            <a:r>
              <a:rPr lang="en-US" sz="2600" i="1" dirty="0"/>
              <a:t> </a:t>
            </a:r>
            <a:r>
              <a:rPr lang="en-US" sz="2600" i="1" dirty="0" err="1"/>
              <a:t>thân</a:t>
            </a:r>
            <a:r>
              <a:rPr lang="en-US" sz="2600" i="1" dirty="0"/>
              <a:t> </a:t>
            </a:r>
            <a:r>
              <a:rPr lang="en-US" sz="2600" i="1" dirty="0" err="1"/>
              <a:t>thiện</a:t>
            </a:r>
            <a:r>
              <a:rPr lang="en-US" sz="2600" i="1" dirty="0"/>
              <a:t>, </a:t>
            </a:r>
            <a:r>
              <a:rPr lang="en-US" sz="2600" i="1" dirty="0" err="1"/>
              <a:t>tôi</a:t>
            </a:r>
            <a:r>
              <a:rPr lang="en-US" sz="2600" i="1" dirty="0"/>
              <a:t> </a:t>
            </a:r>
            <a:r>
              <a:rPr lang="en-US" sz="2600" i="1" dirty="0" err="1"/>
              <a:t>cũng</a:t>
            </a:r>
            <a:r>
              <a:rPr lang="en-US" sz="2600" i="1" dirty="0"/>
              <a:t> </a:t>
            </a:r>
            <a:r>
              <a:rPr lang="en-US" sz="2600" i="1" dirty="0" err="1"/>
              <a:t>thấy</a:t>
            </a:r>
            <a:r>
              <a:rPr lang="en-US" sz="2600" i="1" dirty="0"/>
              <a:t> </a:t>
            </a:r>
            <a:r>
              <a:rPr lang="en-US" sz="2600" i="1" dirty="0" err="1"/>
              <a:t>vậy</a:t>
            </a:r>
            <a:r>
              <a:rPr lang="en-US" sz="2600" i="1" dirty="0"/>
              <a:t>. </a:t>
            </a:r>
            <a:r>
              <a:rPr lang="en-US" sz="2600" i="1" dirty="0" err="1"/>
              <a:t>Bạn</a:t>
            </a:r>
            <a:r>
              <a:rPr lang="en-US" sz="2600" i="1" dirty="0"/>
              <a:t> </a:t>
            </a:r>
            <a:r>
              <a:rPr lang="en-US" sz="2600" i="1" dirty="0" err="1"/>
              <a:t>dễ</a:t>
            </a:r>
            <a:r>
              <a:rPr lang="en-US" sz="2600" i="1" dirty="0"/>
              <a:t> </a:t>
            </a:r>
            <a:r>
              <a:rPr lang="en-US" sz="2600" i="1" dirty="0" err="1" smtClean="0">
                <a:solidFill>
                  <a:srgbClr val="FF0000"/>
                </a:solidFill>
              </a:rPr>
              <a:t>chịu</a:t>
            </a:r>
            <a:r>
              <a:rPr lang="en-US" sz="2600" i="1" dirty="0" smtClean="0">
                <a:solidFill>
                  <a:srgbClr val="FF0000"/>
                </a:solidFill>
              </a:rPr>
              <a:t> </a:t>
            </a:r>
            <a:r>
              <a:rPr lang="en-US" sz="2600" i="1" dirty="0" err="1" smtClean="0"/>
              <a:t>và</a:t>
            </a:r>
            <a:r>
              <a:rPr lang="en-US" sz="2600" i="1" dirty="0" smtClean="0"/>
              <a:t> </a:t>
            </a:r>
            <a:r>
              <a:rPr lang="en-US" sz="2600" i="1" dirty="0" err="1"/>
              <a:t>dễ</a:t>
            </a:r>
            <a:r>
              <a:rPr lang="en-US" sz="2600" i="1" dirty="0"/>
              <a:t> </a:t>
            </a:r>
            <a:r>
              <a:rPr lang="en-US" sz="2600" i="1" dirty="0" err="1"/>
              <a:t>hoà</a:t>
            </a:r>
            <a:r>
              <a:rPr lang="en-US" sz="2600" i="1" dirty="0"/>
              <a:t> </a:t>
            </a:r>
            <a:r>
              <a:rPr lang="en-US" sz="2600" i="1" dirty="0" err="1"/>
              <a:t>hợp</a:t>
            </a:r>
            <a:r>
              <a:rPr lang="en-US" sz="2600" i="1" dirty="0"/>
              <a:t>. </a:t>
            </a:r>
            <a:r>
              <a:rPr lang="en-US" sz="2600" i="1" dirty="0" err="1"/>
              <a:t>Bạn</a:t>
            </a:r>
            <a:r>
              <a:rPr lang="en-US" sz="2600" i="1" dirty="0"/>
              <a:t> </a:t>
            </a:r>
            <a:r>
              <a:rPr lang="en-US" sz="2600" i="1" dirty="0" err="1"/>
              <a:t>có</a:t>
            </a:r>
            <a:r>
              <a:rPr lang="en-US" sz="2600" i="1" dirty="0"/>
              <a:t> </a:t>
            </a:r>
            <a:r>
              <a:rPr lang="en-US" sz="2600" i="1" dirty="0" err="1"/>
              <a:t>điểm</a:t>
            </a:r>
            <a:r>
              <a:rPr lang="en-US" sz="2600" i="1" dirty="0"/>
              <a:t> </a:t>
            </a:r>
            <a:r>
              <a:rPr lang="en-US" sz="2600" i="1" dirty="0" err="1"/>
              <a:t>mạnh</a:t>
            </a:r>
            <a:r>
              <a:rPr lang="en-US" sz="2600" i="1" dirty="0"/>
              <a:t> </a:t>
            </a:r>
            <a:r>
              <a:rPr lang="en-US" sz="2600" i="1" dirty="0" err="1"/>
              <a:t>nào</a:t>
            </a:r>
            <a:r>
              <a:rPr lang="en-US" sz="2600" i="1" dirty="0"/>
              <a:t> </a:t>
            </a:r>
            <a:r>
              <a:rPr lang="en-US" sz="2600" i="1" dirty="0" err="1"/>
              <a:t>khác</a:t>
            </a:r>
            <a:r>
              <a:rPr lang="en-US" sz="2600" i="1" dirty="0" smtClean="0"/>
              <a:t>?"</a:t>
            </a:r>
            <a:endParaRPr lang="en-US" sz="2600" i="1" dirty="0"/>
          </a:p>
          <a:p>
            <a:pPr marL="868680" lvl="1" indent="-457200">
              <a:buFont typeface="+mj-lt"/>
              <a:buAutoNum type="arabicPeriod"/>
            </a:pPr>
            <a:endParaRPr lang="en-US" sz="2800" dirty="0"/>
          </a:p>
        </p:txBody>
      </p:sp>
    </p:spTree>
    <p:extLst>
      <p:ext uri="{BB962C8B-B14F-4D97-AF65-F5344CB8AC3E}">
        <p14:creationId xmlns:p14="http://schemas.microsoft.com/office/powerpoint/2010/main" val="207126396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4118"/>
            <a:ext cx="7620000" cy="991814"/>
          </a:xfrm>
        </p:spPr>
        <p:txBody>
          <a:bodyPr/>
          <a:lstStyle/>
          <a:p>
            <a:r>
              <a:rPr lang="en-US" dirty="0"/>
              <a:t>GĐ TIẾP CẬN</a:t>
            </a:r>
            <a:r>
              <a:rPr lang="en-US" sz="3600" dirty="0"/>
              <a:t/>
            </a:r>
            <a:br>
              <a:rPr lang="en-US" sz="3600" dirty="0"/>
            </a:br>
            <a:r>
              <a:rPr lang="en-US" sz="3600" dirty="0"/>
              <a:t>4. KỸ NĂNG TÓM  TẮT </a:t>
            </a:r>
            <a:r>
              <a:rPr lang="en-US" sz="3600" dirty="0" smtClean="0"/>
              <a:t>(5)</a:t>
            </a:r>
            <a:endParaRPr lang="en-US" sz="3600" dirty="0"/>
          </a:p>
        </p:txBody>
      </p:sp>
      <p:sp>
        <p:nvSpPr>
          <p:cNvPr id="3" name="Content Placeholder 2"/>
          <p:cNvSpPr>
            <a:spLocks noGrp="1"/>
          </p:cNvSpPr>
          <p:nvPr>
            <p:ph idx="1"/>
          </p:nvPr>
        </p:nvSpPr>
        <p:spPr/>
        <p:txBody>
          <a:bodyPr>
            <a:normAutofit/>
          </a:bodyPr>
          <a:lstStyle/>
          <a:p>
            <a:pPr marL="868680" lvl="1" indent="-457200">
              <a:buAutoNum type="arabicPeriod" startAt="2"/>
            </a:pPr>
            <a:r>
              <a:rPr lang="en-US" sz="2800" dirty="0" err="1" smtClean="0"/>
              <a:t>Gợi</a:t>
            </a:r>
            <a:r>
              <a:rPr lang="en-US" sz="2800" dirty="0" smtClean="0"/>
              <a:t> </a:t>
            </a:r>
            <a:r>
              <a:rPr lang="en-US" sz="2800" dirty="0"/>
              <a:t>ý </a:t>
            </a:r>
            <a:r>
              <a:rPr lang="en-US" sz="2800" dirty="0" err="1"/>
              <a:t>mối</a:t>
            </a:r>
            <a:r>
              <a:rPr lang="en-US" sz="2800" dirty="0"/>
              <a:t> </a:t>
            </a:r>
            <a:r>
              <a:rPr lang="en-US" sz="2800" dirty="0" err="1"/>
              <a:t>liên</a:t>
            </a:r>
            <a:r>
              <a:rPr lang="en-US" sz="2800" dirty="0"/>
              <a:t> </a:t>
            </a:r>
            <a:r>
              <a:rPr lang="en-US" sz="2800" dirty="0" err="1"/>
              <a:t>hệ</a:t>
            </a:r>
            <a:r>
              <a:rPr lang="en-US" sz="2800" dirty="0"/>
              <a:t> </a:t>
            </a:r>
            <a:r>
              <a:rPr lang="en-US" sz="2800" dirty="0" err="1"/>
              <a:t>giữa</a:t>
            </a:r>
            <a:r>
              <a:rPr lang="en-US" sz="2800" dirty="0"/>
              <a:t> </a:t>
            </a:r>
            <a:r>
              <a:rPr lang="en-US" sz="2800" dirty="0" err="1"/>
              <a:t>thông</a:t>
            </a:r>
            <a:r>
              <a:rPr lang="en-US" sz="2800" dirty="0"/>
              <a:t> tin </a:t>
            </a:r>
            <a:r>
              <a:rPr lang="en-US" sz="2800" dirty="0" err="1"/>
              <a:t>hiện</a:t>
            </a:r>
            <a:r>
              <a:rPr lang="en-US" sz="2800" dirty="0"/>
              <a:t> </a:t>
            </a:r>
            <a:r>
              <a:rPr lang="en-US" sz="2800" dirty="0" err="1"/>
              <a:t>tại</a:t>
            </a:r>
            <a:r>
              <a:rPr lang="en-US" sz="2800" dirty="0"/>
              <a:t> </a:t>
            </a:r>
            <a:r>
              <a:rPr lang="en-US" sz="2800" dirty="0" err="1"/>
              <a:t>và</a:t>
            </a:r>
            <a:r>
              <a:rPr lang="en-US" sz="2800" dirty="0"/>
              <a:t> </a:t>
            </a:r>
            <a:r>
              <a:rPr lang="en-US" sz="2800" dirty="0" err="1"/>
              <a:t>những</a:t>
            </a:r>
            <a:r>
              <a:rPr lang="en-US" sz="2800" dirty="0"/>
              <a:t> </a:t>
            </a:r>
            <a:r>
              <a:rPr lang="en-US" sz="2800" dirty="0" err="1"/>
              <a:t>gì</a:t>
            </a:r>
            <a:r>
              <a:rPr lang="en-US" sz="2800" dirty="0"/>
              <a:t> </a:t>
            </a:r>
            <a:r>
              <a:rPr lang="en-US" sz="2800" dirty="0" err="1"/>
              <a:t>đã</a:t>
            </a:r>
            <a:r>
              <a:rPr lang="en-US" sz="2800" dirty="0"/>
              <a:t> </a:t>
            </a:r>
            <a:r>
              <a:rPr lang="en-US" sz="2800" dirty="0" err="1"/>
              <a:t>được</a:t>
            </a:r>
            <a:r>
              <a:rPr lang="en-US" sz="2800" dirty="0"/>
              <a:t> </a:t>
            </a:r>
            <a:r>
              <a:rPr lang="en-US" sz="2800" dirty="0" err="1"/>
              <a:t>thảo</a:t>
            </a:r>
            <a:r>
              <a:rPr lang="en-US" sz="2800" dirty="0"/>
              <a:t> </a:t>
            </a:r>
            <a:r>
              <a:rPr lang="en-US" sz="2800" dirty="0" err="1"/>
              <a:t>luận</a:t>
            </a:r>
            <a:r>
              <a:rPr lang="en-US" sz="2800" dirty="0"/>
              <a:t> </a:t>
            </a:r>
            <a:r>
              <a:rPr lang="en-US" sz="2800" dirty="0" err="1"/>
              <a:t>trước</a:t>
            </a:r>
            <a:r>
              <a:rPr lang="en-US" sz="2800" dirty="0"/>
              <a:t> </a:t>
            </a:r>
            <a:r>
              <a:rPr lang="en-US" sz="2800" dirty="0" err="1"/>
              <a:t>đây</a:t>
            </a:r>
            <a:r>
              <a:rPr lang="en-US" sz="2800" dirty="0"/>
              <a:t>. (linking summary)</a:t>
            </a:r>
          </a:p>
          <a:p>
            <a:pPr marL="868680" lvl="1" indent="-457200">
              <a:buAutoNum type="arabicPeriod" startAt="2"/>
            </a:pPr>
            <a:endParaRPr lang="en-US" sz="2800" dirty="0"/>
          </a:p>
          <a:p>
            <a:pPr marL="777240" lvl="2" indent="0">
              <a:buNone/>
            </a:pPr>
            <a:r>
              <a:rPr lang="en-US" sz="2800" i="1" dirty="0"/>
              <a:t>"</a:t>
            </a:r>
            <a:r>
              <a:rPr lang="en-US" sz="2800" i="1" dirty="0" err="1"/>
              <a:t>Bạn</a:t>
            </a:r>
            <a:r>
              <a:rPr lang="en-US" sz="2800" i="1" dirty="0"/>
              <a:t> </a:t>
            </a:r>
            <a:r>
              <a:rPr lang="en-US" sz="2800" i="1" dirty="0" err="1"/>
              <a:t>cảm</a:t>
            </a:r>
            <a:r>
              <a:rPr lang="en-US" sz="2800" i="1" dirty="0"/>
              <a:t> </a:t>
            </a:r>
            <a:r>
              <a:rPr lang="en-US" sz="2800" i="1" dirty="0" err="1"/>
              <a:t>thấy</a:t>
            </a:r>
            <a:r>
              <a:rPr lang="en-US" sz="2800" i="1" dirty="0"/>
              <a:t> </a:t>
            </a:r>
            <a:r>
              <a:rPr lang="en-US" sz="2800" i="1" dirty="0" err="1"/>
              <a:t>tổn</a:t>
            </a:r>
            <a:r>
              <a:rPr lang="en-US" sz="2800" i="1" dirty="0"/>
              <a:t> </a:t>
            </a:r>
            <a:r>
              <a:rPr lang="en-US" sz="2800" i="1" dirty="0" err="1"/>
              <a:t>thương</a:t>
            </a:r>
            <a:r>
              <a:rPr lang="en-US" sz="2800" i="1" dirty="0"/>
              <a:t> </a:t>
            </a:r>
            <a:r>
              <a:rPr lang="en-US" sz="2800" i="1" dirty="0" err="1"/>
              <a:t>và</a:t>
            </a:r>
            <a:r>
              <a:rPr lang="en-US" sz="2800" i="1" dirty="0"/>
              <a:t> </a:t>
            </a:r>
            <a:r>
              <a:rPr lang="en-US" sz="2800" i="1" dirty="0" err="1"/>
              <a:t>tức</a:t>
            </a:r>
            <a:r>
              <a:rPr lang="en-US" sz="2800" i="1" dirty="0"/>
              <a:t> </a:t>
            </a:r>
            <a:r>
              <a:rPr lang="en-US" sz="2800" i="1" dirty="0" err="1"/>
              <a:t>giận</a:t>
            </a:r>
            <a:r>
              <a:rPr lang="en-US" sz="2800" i="1" dirty="0"/>
              <a:t> </a:t>
            </a:r>
            <a:r>
              <a:rPr lang="en-US" sz="2800" i="1" dirty="0" err="1"/>
              <a:t>khi</a:t>
            </a:r>
            <a:r>
              <a:rPr lang="en-US" sz="2800" i="1" dirty="0"/>
              <a:t> </a:t>
            </a:r>
            <a:r>
              <a:rPr lang="en-US" sz="2800" i="1" dirty="0" err="1"/>
              <a:t>anh</a:t>
            </a:r>
            <a:r>
              <a:rPr lang="en-US" sz="2800" i="1" dirty="0"/>
              <a:t> </a:t>
            </a:r>
            <a:r>
              <a:rPr lang="en-US" sz="2800" i="1" dirty="0" err="1"/>
              <a:t>ấy</a:t>
            </a:r>
            <a:r>
              <a:rPr lang="en-US" sz="2800" i="1" dirty="0"/>
              <a:t> </a:t>
            </a:r>
            <a:r>
              <a:rPr lang="en-US" sz="2800" i="1" dirty="0" err="1"/>
              <a:t>không</a:t>
            </a:r>
            <a:r>
              <a:rPr lang="en-US" sz="2800" i="1" dirty="0"/>
              <a:t> </a:t>
            </a:r>
            <a:r>
              <a:rPr lang="en-US" sz="2800" i="1" dirty="0" err="1" smtClean="0"/>
              <a:t>gọi</a:t>
            </a:r>
            <a:r>
              <a:rPr lang="en-US" sz="2800" i="1" dirty="0" smtClean="0"/>
              <a:t> </a:t>
            </a:r>
            <a:r>
              <a:rPr lang="en-US" sz="2800" i="1" dirty="0" err="1"/>
              <a:t>lại</a:t>
            </a:r>
            <a:r>
              <a:rPr lang="en-US" sz="2800" i="1" dirty="0"/>
              <a:t> </a:t>
            </a:r>
            <a:r>
              <a:rPr lang="en-US" sz="2800" i="1" dirty="0" err="1"/>
              <a:t>cho</a:t>
            </a:r>
            <a:r>
              <a:rPr lang="en-US" sz="2800" i="1" dirty="0"/>
              <a:t> </a:t>
            </a:r>
            <a:r>
              <a:rPr lang="en-US" sz="2800" i="1" dirty="0" err="1"/>
              <a:t>bạn</a:t>
            </a:r>
            <a:r>
              <a:rPr lang="en-US" sz="2800" i="1" dirty="0"/>
              <a:t>. </a:t>
            </a:r>
            <a:r>
              <a:rPr lang="en-US" sz="2800" i="1" dirty="0" err="1"/>
              <a:t>Tôi</a:t>
            </a:r>
            <a:r>
              <a:rPr lang="en-US" sz="2800" i="1" dirty="0"/>
              <a:t> </a:t>
            </a:r>
            <a:r>
              <a:rPr lang="en-US" sz="2800" i="1" dirty="0" err="1" smtClean="0"/>
              <a:t>nhớ</a:t>
            </a:r>
            <a:r>
              <a:rPr lang="en-US" sz="2800" i="1" dirty="0"/>
              <a:t> </a:t>
            </a:r>
            <a:r>
              <a:rPr lang="en-US" sz="2800" i="1" dirty="0" err="1" smtClean="0"/>
              <a:t>bạn</a:t>
            </a:r>
            <a:r>
              <a:rPr lang="en-US" sz="2800" i="1" dirty="0"/>
              <a:t> </a:t>
            </a:r>
            <a:r>
              <a:rPr lang="vi-VN" sz="2800" i="1" dirty="0" smtClean="0"/>
              <a:t>đã</a:t>
            </a:r>
            <a:r>
              <a:rPr lang="en-US" sz="2800" i="1" dirty="0"/>
              <a:t> </a:t>
            </a:r>
            <a:r>
              <a:rPr lang="en-US" sz="2800" i="1" dirty="0" err="1" smtClean="0"/>
              <a:t>từng</a:t>
            </a:r>
            <a:r>
              <a:rPr lang="en-US" sz="2800" i="1" dirty="0" smtClean="0"/>
              <a:t> </a:t>
            </a:r>
            <a:r>
              <a:rPr lang="en-US" sz="2800" i="1" dirty="0"/>
              <a:t>chia </a:t>
            </a:r>
            <a:r>
              <a:rPr lang="en-US" sz="2800" i="1" dirty="0" err="1" smtClean="0"/>
              <a:t>sẻ</a:t>
            </a:r>
            <a:r>
              <a:rPr lang="en-US" sz="2800" i="1" dirty="0" smtClean="0"/>
              <a:t>, </a:t>
            </a:r>
            <a:r>
              <a:rPr lang="en-US" sz="2800" i="1" dirty="0" err="1" smtClean="0"/>
              <a:t>bạn</a:t>
            </a:r>
            <a:r>
              <a:rPr lang="en-US" sz="2800" i="1" dirty="0" smtClean="0"/>
              <a:t> </a:t>
            </a:r>
            <a:r>
              <a:rPr lang="vi-VN" sz="2800" i="1" dirty="0" smtClean="0"/>
              <a:t>đã</a:t>
            </a:r>
            <a:r>
              <a:rPr lang="en-US" sz="2800" i="1" dirty="0"/>
              <a:t> </a:t>
            </a:r>
            <a:r>
              <a:rPr lang="en-US" sz="2800" i="1" dirty="0" err="1" smtClean="0"/>
              <a:t>từng</a:t>
            </a:r>
            <a:r>
              <a:rPr lang="en-US" sz="2800" i="1" dirty="0"/>
              <a:t> </a:t>
            </a:r>
            <a:r>
              <a:rPr lang="en-US" sz="2800" i="1" dirty="0" err="1" smtClean="0"/>
              <a:t>trải</a:t>
            </a:r>
            <a:r>
              <a:rPr lang="en-US" sz="2800" i="1" dirty="0"/>
              <a:t> qua </a:t>
            </a:r>
            <a:r>
              <a:rPr lang="en-US" sz="2800" i="1" dirty="0" err="1" smtClean="0"/>
              <a:t>cảm</a:t>
            </a:r>
            <a:r>
              <a:rPr lang="en-US" sz="2800" i="1" dirty="0"/>
              <a:t> </a:t>
            </a:r>
            <a:r>
              <a:rPr lang="en-US" sz="2800" i="1" dirty="0" err="1" smtClean="0"/>
              <a:t>giác</a:t>
            </a:r>
            <a:r>
              <a:rPr lang="en-US" sz="2800" i="1" dirty="0" smtClean="0"/>
              <a:t> </a:t>
            </a:r>
            <a:r>
              <a:rPr lang="en-US" sz="2800" i="1" dirty="0" err="1" smtClean="0"/>
              <a:t>thất</a:t>
            </a:r>
            <a:r>
              <a:rPr lang="en-US" sz="2800" i="1" dirty="0" smtClean="0"/>
              <a:t> </a:t>
            </a:r>
            <a:r>
              <a:rPr lang="en-US" sz="2800" i="1" dirty="0" err="1" smtClean="0"/>
              <a:t>vọng</a:t>
            </a:r>
            <a:r>
              <a:rPr lang="en-US" sz="2800" i="1" dirty="0" smtClean="0"/>
              <a:t> </a:t>
            </a:r>
            <a:r>
              <a:rPr lang="en-US" sz="2800" i="1" dirty="0" err="1" smtClean="0"/>
              <a:t>khi</a:t>
            </a:r>
            <a:r>
              <a:rPr lang="en-US" sz="2800" i="1" dirty="0"/>
              <a:t> </a:t>
            </a:r>
            <a:r>
              <a:rPr lang="en-US" sz="2800" i="1" dirty="0" err="1" smtClean="0"/>
              <a:t>có</a:t>
            </a:r>
            <a:r>
              <a:rPr lang="en-US" sz="2800" i="1" dirty="0" smtClean="0"/>
              <a:t> ng</a:t>
            </a:r>
            <a:r>
              <a:rPr lang="vi-VN" sz="2800" i="1" dirty="0" smtClean="0"/>
              <a:t>ười</a:t>
            </a:r>
            <a:r>
              <a:rPr lang="en-US" sz="2800" i="1" dirty="0"/>
              <a:t> </a:t>
            </a:r>
            <a:r>
              <a:rPr lang="en-US" sz="2800" i="1" dirty="0" err="1" smtClean="0"/>
              <a:t>bỏ</a:t>
            </a:r>
            <a:r>
              <a:rPr lang="en-US" sz="2800" i="1" dirty="0" smtClean="0"/>
              <a:t> r</a:t>
            </a:r>
            <a:r>
              <a:rPr lang="vi-VN" sz="2800" i="1" dirty="0" smtClean="0"/>
              <a:t>ơ</a:t>
            </a:r>
            <a:r>
              <a:rPr lang="en-US" sz="2800" i="1" dirty="0" err="1" smtClean="0"/>
              <a:t>i</a:t>
            </a:r>
            <a:r>
              <a:rPr lang="en-US" sz="2800" i="1" dirty="0"/>
              <a:t>, </a:t>
            </a:r>
            <a:r>
              <a:rPr lang="en-US" sz="2800" i="1" dirty="0" err="1" smtClean="0"/>
              <a:t>không</a:t>
            </a:r>
            <a:r>
              <a:rPr lang="en-US" sz="2800" i="1" dirty="0" smtClean="0"/>
              <a:t> </a:t>
            </a:r>
            <a:r>
              <a:rPr lang="en-US" sz="2800" i="1" dirty="0" err="1" smtClean="0"/>
              <a:t>quan</a:t>
            </a:r>
            <a:r>
              <a:rPr lang="en-US" sz="2800" i="1" dirty="0"/>
              <a:t> </a:t>
            </a:r>
            <a:r>
              <a:rPr lang="en-US" sz="2800" i="1" dirty="0" err="1" smtClean="0"/>
              <a:t>tâm</a:t>
            </a:r>
            <a:r>
              <a:rPr lang="en-US" sz="2800" i="1" dirty="0"/>
              <a:t> </a:t>
            </a:r>
            <a:r>
              <a:rPr lang="en-US" sz="2800" i="1" dirty="0" err="1" smtClean="0"/>
              <a:t>gì</a:t>
            </a:r>
            <a:r>
              <a:rPr lang="en-US" sz="2800" i="1" dirty="0" smtClean="0"/>
              <a:t> </a:t>
            </a:r>
            <a:r>
              <a:rPr lang="vi-VN" sz="2800" i="1" dirty="0" smtClean="0"/>
              <a:t>đến</a:t>
            </a:r>
            <a:r>
              <a:rPr lang="en-US" sz="2800" i="1" dirty="0"/>
              <a:t> </a:t>
            </a:r>
            <a:r>
              <a:rPr lang="en-US" sz="2800" i="1" dirty="0" err="1" smtClean="0"/>
              <a:t>bạn</a:t>
            </a:r>
            <a:r>
              <a:rPr lang="en-US" sz="2800" i="1" dirty="0" smtClean="0"/>
              <a:t>."</a:t>
            </a:r>
            <a:endParaRPr lang="en-US" sz="2800" i="1"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GĐ TIẾP CẬN</a:t>
            </a:r>
            <a:br>
              <a:rPr lang="en-US" sz="3600" dirty="0"/>
            </a:br>
            <a:r>
              <a:rPr lang="en-US" sz="3600" dirty="0"/>
              <a:t>4. KỸ NĂNG TÓM  TẮT </a:t>
            </a:r>
            <a:r>
              <a:rPr lang="en-US" sz="3600" dirty="0" smtClean="0"/>
              <a:t>(6)</a:t>
            </a:r>
            <a:endParaRPr lang="en-US" sz="3600" dirty="0"/>
          </a:p>
        </p:txBody>
      </p:sp>
      <p:sp>
        <p:nvSpPr>
          <p:cNvPr id="3" name="Content Placeholder 2"/>
          <p:cNvSpPr>
            <a:spLocks noGrp="1"/>
          </p:cNvSpPr>
          <p:nvPr>
            <p:ph idx="1"/>
          </p:nvPr>
        </p:nvSpPr>
        <p:spPr>
          <a:xfrm>
            <a:off x="457200" y="1600200"/>
            <a:ext cx="7756902" cy="4800600"/>
          </a:xfrm>
        </p:spPr>
        <p:txBody>
          <a:bodyPr>
            <a:noAutofit/>
          </a:bodyPr>
          <a:lstStyle/>
          <a:p>
            <a:pPr marL="628650" indent="-514350">
              <a:buAutoNum type="arabicPeriod" startAt="3"/>
            </a:pPr>
            <a:r>
              <a:rPr lang="en-US" sz="2800" dirty="0" err="1" smtClean="0"/>
              <a:t>Tóm</a:t>
            </a:r>
            <a:r>
              <a:rPr lang="en-US" sz="2800" dirty="0" smtClean="0"/>
              <a:t> </a:t>
            </a:r>
            <a:r>
              <a:rPr lang="en-US" sz="2800" dirty="0" err="1"/>
              <a:t>tắt</a:t>
            </a:r>
            <a:r>
              <a:rPr lang="en-US" sz="2800" dirty="0" smtClean="0"/>
              <a:t> </a:t>
            </a:r>
            <a:r>
              <a:rPr lang="en-US" sz="2800" dirty="0" err="1"/>
              <a:t>chuyển</a:t>
            </a:r>
            <a:r>
              <a:rPr lang="en-US" sz="2800" dirty="0"/>
              <a:t> </a:t>
            </a:r>
            <a:r>
              <a:rPr lang="en-US" sz="2800" dirty="0" err="1"/>
              <a:t>tiếp</a:t>
            </a:r>
            <a:r>
              <a:rPr lang="en-US" sz="2800" dirty="0"/>
              <a:t>, (transitional summary)</a:t>
            </a:r>
          </a:p>
          <a:p>
            <a:pPr marL="114300" indent="0" algn="just">
              <a:buNone/>
            </a:pPr>
            <a:endParaRPr lang="en-US" sz="2600" i="1" dirty="0" smtClean="0"/>
          </a:p>
          <a:p>
            <a:pPr marL="114300" indent="0" algn="just">
              <a:buNone/>
            </a:pPr>
            <a:r>
              <a:rPr lang="en-US" sz="2600" i="1" dirty="0" smtClean="0"/>
              <a:t>“</a:t>
            </a:r>
            <a:r>
              <a:rPr lang="en-US" sz="2600" i="1" dirty="0" err="1" smtClean="0"/>
              <a:t>Bây</a:t>
            </a:r>
            <a:r>
              <a:rPr lang="en-US" sz="2600" i="1" dirty="0" smtClean="0"/>
              <a:t> </a:t>
            </a:r>
            <a:r>
              <a:rPr lang="en-US" sz="2600" i="1" dirty="0" err="1" smtClean="0"/>
              <a:t>giờ</a:t>
            </a:r>
            <a:r>
              <a:rPr lang="en-US" sz="2600" i="1" dirty="0" smtClean="0"/>
              <a:t> </a:t>
            </a:r>
            <a:r>
              <a:rPr lang="en-US" sz="2600" i="1" dirty="0" err="1" smtClean="0"/>
              <a:t>tôi</a:t>
            </a:r>
            <a:r>
              <a:rPr lang="en-US" sz="2600" i="1" dirty="0" smtClean="0"/>
              <a:t> </a:t>
            </a:r>
            <a:r>
              <a:rPr lang="en-US" sz="2600" i="1" dirty="0" err="1"/>
              <a:t>muốn</a:t>
            </a:r>
            <a:r>
              <a:rPr lang="en-US" sz="2600" i="1" dirty="0"/>
              <a:t> </a:t>
            </a:r>
            <a:r>
              <a:rPr lang="en-US" sz="2600" i="1" dirty="0" err="1" smtClean="0"/>
              <a:t>xác</a:t>
            </a:r>
            <a:r>
              <a:rPr lang="en-US" sz="2600" i="1" dirty="0" smtClean="0"/>
              <a:t> </a:t>
            </a:r>
            <a:r>
              <a:rPr lang="vi-VN" sz="2600" i="1" dirty="0" smtClean="0"/>
              <a:t>định</a:t>
            </a:r>
            <a:r>
              <a:rPr lang="en-US" sz="2600" i="1" dirty="0"/>
              <a:t> </a:t>
            </a:r>
            <a:r>
              <a:rPr lang="en-US" sz="2600" i="1" dirty="0" err="1" smtClean="0"/>
              <a:t>lại</a:t>
            </a:r>
            <a:r>
              <a:rPr lang="en-US" sz="2600" i="1" dirty="0" smtClean="0"/>
              <a:t> </a:t>
            </a:r>
            <a:r>
              <a:rPr lang="en-US" sz="2600" i="1" dirty="0" err="1" smtClean="0"/>
              <a:t>mong</a:t>
            </a:r>
            <a:r>
              <a:rPr lang="en-US" sz="2600" i="1" dirty="0" smtClean="0"/>
              <a:t> </a:t>
            </a:r>
            <a:r>
              <a:rPr lang="vi-VN" sz="2600" i="1" dirty="0" smtClean="0"/>
              <a:t>đợi</a:t>
            </a:r>
            <a:r>
              <a:rPr lang="en-US" sz="2600" i="1" dirty="0"/>
              <a:t> </a:t>
            </a:r>
            <a:r>
              <a:rPr lang="en-US" sz="2600" i="1" dirty="0" err="1" smtClean="0"/>
              <a:t>của</a:t>
            </a:r>
            <a:r>
              <a:rPr lang="en-US" sz="2600" i="1" dirty="0"/>
              <a:t> </a:t>
            </a:r>
            <a:r>
              <a:rPr lang="en-US" sz="2600" i="1" dirty="0" err="1" smtClean="0"/>
              <a:t>bạn</a:t>
            </a:r>
            <a:r>
              <a:rPr lang="en-US" sz="2600" i="1" dirty="0"/>
              <a:t> ở </a:t>
            </a:r>
            <a:r>
              <a:rPr lang="en-US" sz="2600" i="1" dirty="0" smtClean="0"/>
              <a:t>c</a:t>
            </a:r>
            <a:r>
              <a:rPr lang="vi-VN" sz="2600" i="1" dirty="0" smtClean="0"/>
              <a:t>ơ</a:t>
            </a:r>
            <a:r>
              <a:rPr lang="en-US" sz="2600" i="1" dirty="0" smtClean="0"/>
              <a:t> </a:t>
            </a:r>
            <a:r>
              <a:rPr lang="en-US" sz="2600" i="1" dirty="0" err="1" smtClean="0"/>
              <a:t>quan</a:t>
            </a:r>
            <a:r>
              <a:rPr lang="en-US" sz="2600" i="1" dirty="0"/>
              <a:t> </a:t>
            </a:r>
            <a:r>
              <a:rPr lang="en-US" sz="2600" i="1" dirty="0" err="1" smtClean="0"/>
              <a:t>của</a:t>
            </a:r>
            <a:r>
              <a:rPr lang="en-US" sz="2600" i="1" dirty="0"/>
              <a:t> </a:t>
            </a:r>
            <a:r>
              <a:rPr lang="en-US" sz="2600" i="1" dirty="0" err="1" smtClean="0"/>
              <a:t>tôi</a:t>
            </a:r>
            <a:r>
              <a:rPr lang="en-US" sz="2600" i="1" dirty="0" smtClean="0"/>
              <a:t> </a:t>
            </a:r>
            <a:r>
              <a:rPr lang="en-US" sz="2600" i="1" dirty="0" err="1" smtClean="0"/>
              <a:t>khi</a:t>
            </a:r>
            <a:r>
              <a:rPr lang="en-US" sz="2600" i="1" dirty="0" smtClean="0"/>
              <a:t> </a:t>
            </a:r>
            <a:r>
              <a:rPr lang="vi-VN" sz="2600" i="1" dirty="0" smtClean="0"/>
              <a:t>đến</a:t>
            </a:r>
            <a:r>
              <a:rPr lang="en-US" sz="2600" i="1" dirty="0" smtClean="0"/>
              <a:t> </a:t>
            </a:r>
            <a:r>
              <a:rPr lang="vi-VN" sz="2600" i="1" dirty="0" smtClean="0"/>
              <a:t>đâ</a:t>
            </a:r>
            <a:r>
              <a:rPr lang="en-US" sz="2600" i="1" dirty="0" smtClean="0"/>
              <a:t>y. </a:t>
            </a:r>
            <a:r>
              <a:rPr lang="en-US" sz="2600" i="1" dirty="0" err="1"/>
              <a:t>Bạn</a:t>
            </a:r>
            <a:r>
              <a:rPr lang="en-US" sz="2600" i="1" dirty="0"/>
              <a:t> </a:t>
            </a:r>
            <a:r>
              <a:rPr lang="en-US" sz="2600" i="1" dirty="0" err="1"/>
              <a:t>cần</a:t>
            </a:r>
            <a:r>
              <a:rPr lang="en-US" sz="2600" i="1" dirty="0"/>
              <a:t> </a:t>
            </a:r>
            <a:r>
              <a:rPr lang="en-US" sz="2600" i="1" dirty="0" err="1" smtClean="0"/>
              <a:t>trợ</a:t>
            </a:r>
            <a:r>
              <a:rPr lang="en-US" sz="2600" i="1" dirty="0" smtClean="0"/>
              <a:t> </a:t>
            </a:r>
            <a:r>
              <a:rPr lang="en-US" sz="2600" i="1" dirty="0" err="1"/>
              <a:t>giúp</a:t>
            </a:r>
            <a:r>
              <a:rPr lang="en-US" sz="2600" i="1" dirty="0"/>
              <a:t> </a:t>
            </a:r>
            <a:r>
              <a:rPr lang="en-US" sz="2600" i="1" dirty="0" err="1"/>
              <a:t>khẩn</a:t>
            </a:r>
            <a:r>
              <a:rPr lang="en-US" sz="2600" i="1" dirty="0"/>
              <a:t> </a:t>
            </a:r>
            <a:r>
              <a:rPr lang="en-US" sz="2600" i="1" dirty="0" err="1"/>
              <a:t>cấp</a:t>
            </a:r>
            <a:r>
              <a:rPr lang="en-US" sz="2600" i="1" dirty="0"/>
              <a:t> </a:t>
            </a:r>
            <a:r>
              <a:rPr lang="en-US" sz="2600" i="1" dirty="0" err="1"/>
              <a:t>về</a:t>
            </a:r>
            <a:r>
              <a:rPr lang="en-US" sz="2600" i="1" dirty="0"/>
              <a:t> </a:t>
            </a:r>
            <a:r>
              <a:rPr lang="en-US" sz="2600" i="1" dirty="0" err="1"/>
              <a:t>thực</a:t>
            </a:r>
            <a:r>
              <a:rPr lang="en-US" sz="2600" i="1" dirty="0"/>
              <a:t> </a:t>
            </a:r>
            <a:r>
              <a:rPr lang="en-US" sz="2600" i="1" dirty="0" err="1"/>
              <a:t>phẩm</a:t>
            </a:r>
            <a:r>
              <a:rPr lang="en-US" sz="2600" i="1" dirty="0"/>
              <a:t> </a:t>
            </a:r>
            <a:r>
              <a:rPr lang="en-US" sz="2600" i="1" dirty="0" err="1"/>
              <a:t>và</a:t>
            </a:r>
            <a:r>
              <a:rPr lang="en-US" sz="2600" i="1" dirty="0"/>
              <a:t> </a:t>
            </a:r>
            <a:r>
              <a:rPr lang="en-US" sz="2600" i="1" dirty="0" err="1"/>
              <a:t>nhà</a:t>
            </a:r>
            <a:r>
              <a:rPr lang="en-US" sz="2600" i="1" dirty="0"/>
              <a:t> ở an </a:t>
            </a:r>
            <a:r>
              <a:rPr lang="en-US" sz="2600" i="1" dirty="0" err="1"/>
              <a:t>toàn</a:t>
            </a:r>
            <a:r>
              <a:rPr lang="en-US" sz="2600" i="1" dirty="0"/>
              <a:t> </a:t>
            </a:r>
            <a:r>
              <a:rPr lang="en-US" sz="2600" i="1" dirty="0" err="1"/>
              <a:t>cho</a:t>
            </a:r>
            <a:r>
              <a:rPr lang="en-US" sz="2600" i="1" dirty="0"/>
              <a:t> </a:t>
            </a:r>
            <a:r>
              <a:rPr lang="en-US" sz="2600" i="1" dirty="0" err="1"/>
              <a:t>bạn</a:t>
            </a:r>
            <a:r>
              <a:rPr lang="en-US" sz="2600" i="1" dirty="0"/>
              <a:t> </a:t>
            </a:r>
            <a:r>
              <a:rPr lang="en-US" sz="2600" i="1" dirty="0" err="1"/>
              <a:t>và</a:t>
            </a:r>
            <a:r>
              <a:rPr lang="en-US" sz="2600" i="1" dirty="0"/>
              <a:t> con </a:t>
            </a:r>
            <a:r>
              <a:rPr lang="en-US" sz="2600" i="1" dirty="0" err="1"/>
              <a:t>của</a:t>
            </a:r>
            <a:r>
              <a:rPr lang="en-US" sz="2600" i="1" dirty="0"/>
              <a:t> </a:t>
            </a:r>
            <a:r>
              <a:rPr lang="en-US" sz="2600" i="1" dirty="0" err="1"/>
              <a:t>bạn</a:t>
            </a:r>
            <a:r>
              <a:rPr lang="en-US" sz="2600" i="1" dirty="0"/>
              <a:t>. </a:t>
            </a:r>
            <a:r>
              <a:rPr lang="en-US" sz="2600" i="1" dirty="0" err="1"/>
              <a:t>Bạn</a:t>
            </a:r>
            <a:r>
              <a:rPr lang="en-US" sz="2600" i="1" dirty="0"/>
              <a:t> </a:t>
            </a:r>
            <a:r>
              <a:rPr lang="en-US" sz="2600" i="1" dirty="0" err="1"/>
              <a:t>cũng</a:t>
            </a:r>
            <a:r>
              <a:rPr lang="en-US" sz="2600" i="1" dirty="0"/>
              <a:t> </a:t>
            </a:r>
            <a:r>
              <a:rPr lang="en-US" sz="2600" i="1" dirty="0" err="1"/>
              <a:t>muốn</a:t>
            </a:r>
            <a:r>
              <a:rPr lang="en-US" sz="2600" i="1" dirty="0"/>
              <a:t> </a:t>
            </a:r>
            <a:r>
              <a:rPr lang="en-US" sz="2600" i="1" dirty="0" err="1"/>
              <a:t>trợ</a:t>
            </a:r>
            <a:r>
              <a:rPr lang="en-US" sz="2600" i="1" dirty="0"/>
              <a:t> </a:t>
            </a:r>
            <a:r>
              <a:rPr lang="en-US" sz="2600" i="1" dirty="0" err="1"/>
              <a:t>giúp</a:t>
            </a:r>
            <a:r>
              <a:rPr lang="en-US" sz="2600" i="1" dirty="0"/>
              <a:t> </a:t>
            </a:r>
            <a:r>
              <a:rPr lang="en-US" sz="2600" i="1" dirty="0" err="1"/>
              <a:t>pháp</a:t>
            </a:r>
            <a:r>
              <a:rPr lang="en-US" sz="2600" i="1" dirty="0"/>
              <a:t> </a:t>
            </a:r>
            <a:r>
              <a:rPr lang="en-US" sz="2600" i="1" dirty="0" err="1"/>
              <a:t>lý</a:t>
            </a:r>
            <a:r>
              <a:rPr lang="en-US" sz="2600" i="1" dirty="0"/>
              <a:t> </a:t>
            </a:r>
            <a:r>
              <a:rPr lang="vi-VN" sz="2600" i="1" dirty="0" smtClean="0"/>
              <a:t>đối</a:t>
            </a:r>
            <a:r>
              <a:rPr lang="en-US" sz="2600" i="1" dirty="0"/>
              <a:t> </a:t>
            </a:r>
            <a:r>
              <a:rPr lang="en-US" sz="2600" i="1" dirty="0" err="1" smtClean="0"/>
              <a:t>với</a:t>
            </a:r>
            <a:r>
              <a:rPr lang="en-US" sz="2600" i="1" dirty="0"/>
              <a:t> </a:t>
            </a:r>
            <a:r>
              <a:rPr lang="en-US" sz="2600" i="1" dirty="0" err="1" smtClean="0"/>
              <a:t>vấn</a:t>
            </a:r>
            <a:r>
              <a:rPr lang="en-US" sz="2600" i="1" dirty="0" smtClean="0"/>
              <a:t> </a:t>
            </a:r>
            <a:r>
              <a:rPr lang="vi-VN" sz="2600" i="1" dirty="0" smtClean="0"/>
              <a:t>đề</a:t>
            </a:r>
            <a:r>
              <a:rPr lang="en-US" sz="2600" i="1" dirty="0" smtClean="0"/>
              <a:t> </a:t>
            </a:r>
            <a:r>
              <a:rPr lang="vi-VN" sz="2600" i="1" dirty="0" smtClean="0"/>
              <a:t>đ</a:t>
            </a:r>
            <a:r>
              <a:rPr lang="en-US" sz="2600" i="1" dirty="0" err="1" smtClean="0"/>
              <a:t>ang</a:t>
            </a:r>
            <a:r>
              <a:rPr lang="en-US" sz="2600" i="1" dirty="0"/>
              <a:t> </a:t>
            </a:r>
            <a:r>
              <a:rPr lang="en-US" sz="2600" i="1" dirty="0" err="1" smtClean="0"/>
              <a:t>gặp</a:t>
            </a:r>
            <a:r>
              <a:rPr lang="en-US" sz="2600" i="1" dirty="0"/>
              <a:t> </a:t>
            </a:r>
            <a:r>
              <a:rPr lang="en-US" sz="2600" i="1" dirty="0" err="1" smtClean="0"/>
              <a:t>phải</a:t>
            </a:r>
            <a:r>
              <a:rPr lang="en-US" sz="2600" i="1" dirty="0" smtClean="0"/>
              <a:t>. </a:t>
            </a:r>
            <a:r>
              <a:rPr lang="en-US" sz="2600" i="1" dirty="0" err="1"/>
              <a:t>Bạn</a:t>
            </a:r>
            <a:r>
              <a:rPr lang="en-US" sz="2600" i="1" dirty="0"/>
              <a:t> </a:t>
            </a:r>
            <a:r>
              <a:rPr lang="en-US" sz="2600" i="1" dirty="0" err="1"/>
              <a:t>đã</a:t>
            </a:r>
            <a:r>
              <a:rPr lang="en-US" sz="2600" i="1" dirty="0"/>
              <a:t> </a:t>
            </a:r>
            <a:r>
              <a:rPr lang="en-US" sz="2600" i="1" dirty="0" err="1"/>
              <a:t>có</a:t>
            </a:r>
            <a:r>
              <a:rPr lang="en-US" sz="2600" i="1" dirty="0"/>
              <a:t> </a:t>
            </a:r>
            <a:r>
              <a:rPr lang="en-US" sz="2600" i="1" dirty="0" err="1"/>
              <a:t>bác</a:t>
            </a:r>
            <a:r>
              <a:rPr lang="en-US" sz="2600" i="1" dirty="0"/>
              <a:t> </a:t>
            </a:r>
            <a:r>
              <a:rPr lang="en-US" sz="2600" i="1" dirty="0" err="1"/>
              <a:t>sĩ</a:t>
            </a:r>
            <a:r>
              <a:rPr lang="en-US" sz="2600" i="1" dirty="0"/>
              <a:t> </a:t>
            </a:r>
            <a:r>
              <a:rPr lang="en-US" sz="2600" i="1" dirty="0" err="1"/>
              <a:t>chăm</a:t>
            </a:r>
            <a:r>
              <a:rPr lang="en-US" sz="2600" i="1" dirty="0"/>
              <a:t> </a:t>
            </a:r>
            <a:r>
              <a:rPr lang="en-US" sz="2600" i="1" dirty="0" err="1"/>
              <a:t>sóc</a:t>
            </a:r>
            <a:r>
              <a:rPr lang="en-US" sz="2600" i="1" dirty="0"/>
              <a:t> </a:t>
            </a:r>
            <a:r>
              <a:rPr lang="en-US" sz="2600" i="1" dirty="0" err="1"/>
              <a:t>chính</a:t>
            </a:r>
            <a:r>
              <a:rPr lang="en-US" sz="2600" i="1" dirty="0"/>
              <a:t> </a:t>
            </a:r>
            <a:r>
              <a:rPr lang="en-US" sz="2600" i="1" dirty="0" err="1"/>
              <a:t>nhưng</a:t>
            </a:r>
            <a:r>
              <a:rPr lang="en-US" sz="2600" i="1" dirty="0"/>
              <a:t> </a:t>
            </a:r>
            <a:r>
              <a:rPr lang="en-US" sz="2600" i="1" dirty="0" err="1"/>
              <a:t>bạn</a:t>
            </a:r>
            <a:r>
              <a:rPr lang="en-US" sz="2600" i="1" dirty="0"/>
              <a:t> </a:t>
            </a:r>
            <a:r>
              <a:rPr lang="en-US" sz="2600" i="1" dirty="0" err="1"/>
              <a:t>muốn</a:t>
            </a:r>
            <a:r>
              <a:rPr lang="en-US" sz="2600" i="1" dirty="0"/>
              <a:t> </a:t>
            </a:r>
            <a:r>
              <a:rPr lang="en-US" sz="2600" i="1" dirty="0" err="1"/>
              <a:t>cho</a:t>
            </a:r>
            <a:r>
              <a:rPr lang="en-US" sz="2600" i="1" dirty="0"/>
              <a:t> con </a:t>
            </a:r>
            <a:r>
              <a:rPr lang="en-US" sz="2600" i="1" dirty="0" err="1"/>
              <a:t>của</a:t>
            </a:r>
            <a:r>
              <a:rPr lang="en-US" sz="2600" i="1" dirty="0"/>
              <a:t> </a:t>
            </a:r>
            <a:r>
              <a:rPr lang="en-US" sz="2600" i="1" dirty="0" err="1"/>
              <a:t>bạn</a:t>
            </a:r>
            <a:r>
              <a:rPr lang="en-US" sz="2600" i="1" dirty="0"/>
              <a:t> </a:t>
            </a:r>
            <a:r>
              <a:rPr lang="en-US" sz="2600" i="1" dirty="0" err="1"/>
              <a:t>gặp</a:t>
            </a:r>
            <a:r>
              <a:rPr lang="en-US" sz="2600" i="1" dirty="0"/>
              <a:t> </a:t>
            </a:r>
            <a:r>
              <a:rPr lang="en-US" sz="2600" i="1" dirty="0" err="1"/>
              <a:t>nha</a:t>
            </a:r>
            <a:r>
              <a:rPr lang="en-US" sz="2600" i="1" dirty="0"/>
              <a:t> </a:t>
            </a:r>
            <a:r>
              <a:rPr lang="en-US" sz="2600" i="1" dirty="0" err="1"/>
              <a:t>sĩ</a:t>
            </a:r>
            <a:r>
              <a:rPr lang="en-US" sz="2600" i="1" dirty="0"/>
              <a:t>. </a:t>
            </a:r>
            <a:r>
              <a:rPr lang="en-US" sz="2600" i="1" dirty="0" err="1"/>
              <a:t>Tôi</a:t>
            </a:r>
            <a:r>
              <a:rPr lang="en-US" sz="2600" i="1" dirty="0"/>
              <a:t> </a:t>
            </a:r>
            <a:r>
              <a:rPr lang="en-US" sz="2600" i="1" dirty="0" err="1" smtClean="0"/>
              <a:t>còn</a:t>
            </a:r>
            <a:r>
              <a:rPr lang="en-US" sz="2600" i="1" dirty="0"/>
              <a:t> </a:t>
            </a:r>
            <a:r>
              <a:rPr lang="en-US" sz="2600" i="1" dirty="0" err="1" smtClean="0"/>
              <a:t>thiếu</a:t>
            </a:r>
            <a:r>
              <a:rPr lang="en-US" sz="2600" i="1" dirty="0" smtClean="0"/>
              <a:t> </a:t>
            </a:r>
            <a:r>
              <a:rPr lang="en-US" sz="2600" i="1" dirty="0" err="1" smtClean="0"/>
              <a:t>điều</a:t>
            </a:r>
            <a:r>
              <a:rPr lang="en-US" sz="2600" i="1" dirty="0" smtClean="0"/>
              <a:t> </a:t>
            </a:r>
            <a:r>
              <a:rPr lang="en-US" sz="2600" i="1" dirty="0" err="1"/>
              <a:t>gì</a:t>
            </a:r>
            <a:r>
              <a:rPr lang="en-US" sz="2600" i="1" dirty="0"/>
              <a:t> </a:t>
            </a:r>
            <a:r>
              <a:rPr lang="en-US" sz="2600" i="1" dirty="0" err="1"/>
              <a:t>không</a:t>
            </a:r>
            <a:r>
              <a:rPr lang="en-US" sz="2600" dirty="0"/>
              <a:t>? "</a:t>
            </a:r>
          </a:p>
          <a:p>
            <a:pPr marL="114300" indent="0">
              <a:buNone/>
            </a:pP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620000" cy="1143000"/>
          </a:xfrm>
        </p:spPr>
        <p:txBody>
          <a:bodyPr/>
          <a:lstStyle/>
          <a:p>
            <a:r>
              <a:rPr lang="en-US" sz="3600" dirty="0" smtClean="0"/>
              <a:t>BÀI </a:t>
            </a:r>
            <a:r>
              <a:rPr lang="en-US" sz="3600" dirty="0"/>
              <a:t>TẬP </a:t>
            </a:r>
            <a:r>
              <a:rPr lang="en-US" sz="3600" dirty="0" smtClean="0"/>
              <a:t>2</a:t>
            </a:r>
            <a:endParaRPr lang="en-US" sz="3600" dirty="0"/>
          </a:p>
        </p:txBody>
      </p:sp>
      <p:sp>
        <p:nvSpPr>
          <p:cNvPr id="3" name="Content Placeholder 2"/>
          <p:cNvSpPr>
            <a:spLocks noGrp="1"/>
          </p:cNvSpPr>
          <p:nvPr>
            <p:ph idx="1"/>
          </p:nvPr>
        </p:nvSpPr>
        <p:spPr>
          <a:xfrm>
            <a:off x="156117" y="1014761"/>
            <a:ext cx="8285355" cy="6133171"/>
          </a:xfrm>
        </p:spPr>
        <p:txBody>
          <a:bodyPr>
            <a:noAutofit/>
          </a:bodyPr>
          <a:lstStyle/>
          <a:p>
            <a:r>
              <a:rPr lang="en-US" sz="2300" b="1" u="sng" dirty="0" smtClean="0"/>
              <a:t>TC</a:t>
            </a:r>
            <a:r>
              <a:rPr lang="en-US" sz="2300" dirty="0" smtClean="0"/>
              <a:t>: </a:t>
            </a:r>
            <a:r>
              <a:rPr lang="en-US" sz="2300" i="1" dirty="0" err="1" smtClean="0"/>
              <a:t>nói</a:t>
            </a:r>
            <a:r>
              <a:rPr lang="en-US" sz="2300" i="1" dirty="0" smtClean="0"/>
              <a:t> </a:t>
            </a:r>
            <a:r>
              <a:rPr lang="en-US" sz="2300" i="1" dirty="0" err="1" smtClean="0"/>
              <a:t>lại</a:t>
            </a:r>
            <a:r>
              <a:rPr lang="en-US" sz="2300" i="1" dirty="0" smtClean="0"/>
              <a:t> </a:t>
            </a:r>
            <a:r>
              <a:rPr lang="en-US" sz="2300" i="1" dirty="0" err="1"/>
              <a:t>hành</a:t>
            </a:r>
            <a:r>
              <a:rPr lang="en-US" sz="2300" i="1" dirty="0"/>
              <a:t> </a:t>
            </a:r>
            <a:r>
              <a:rPr lang="en-US" sz="2300" i="1" dirty="0" smtClean="0"/>
              <a:t>vi </a:t>
            </a:r>
            <a:r>
              <a:rPr lang="en-US" sz="2300" i="1" dirty="0" err="1"/>
              <a:t>muốn</a:t>
            </a:r>
            <a:r>
              <a:rPr lang="en-US" sz="2300" i="1" dirty="0"/>
              <a:t> </a:t>
            </a:r>
            <a:r>
              <a:rPr lang="en-US" sz="2300" i="1" dirty="0" err="1"/>
              <a:t>thay</a:t>
            </a:r>
            <a:r>
              <a:rPr lang="en-US" sz="2300" i="1" dirty="0"/>
              <a:t> </a:t>
            </a:r>
            <a:r>
              <a:rPr lang="en-US" sz="2300" i="1" dirty="0" err="1"/>
              <a:t>đổi</a:t>
            </a:r>
            <a:r>
              <a:rPr lang="en-US" sz="2300" i="1" dirty="0"/>
              <a:t>, </a:t>
            </a:r>
            <a:r>
              <a:rPr lang="en-US" sz="2300" i="1" dirty="0" err="1"/>
              <a:t>nhưng</a:t>
            </a:r>
            <a:r>
              <a:rPr lang="en-US" sz="2300" i="1" dirty="0"/>
              <a:t> </a:t>
            </a:r>
            <a:r>
              <a:rPr lang="en-US" sz="2300" i="1" dirty="0" err="1"/>
              <a:t>chưa</a:t>
            </a:r>
            <a:r>
              <a:rPr lang="en-US" sz="2300" i="1" dirty="0"/>
              <a:t> </a:t>
            </a:r>
            <a:r>
              <a:rPr lang="en-US" sz="2300" i="1" dirty="0" err="1"/>
              <a:t>thực</a:t>
            </a:r>
            <a:r>
              <a:rPr lang="en-US" sz="2300" i="1" dirty="0"/>
              <a:t> </a:t>
            </a:r>
            <a:r>
              <a:rPr lang="en-US" sz="2300" i="1" dirty="0" err="1"/>
              <a:t>hiện</a:t>
            </a:r>
            <a:r>
              <a:rPr lang="en-US" sz="2300" i="1" dirty="0"/>
              <a:t> </a:t>
            </a:r>
            <a:r>
              <a:rPr lang="en-US" sz="2300" i="1" dirty="0" err="1"/>
              <a:t>được</a:t>
            </a:r>
            <a:r>
              <a:rPr lang="en-US" sz="2300" i="1" dirty="0"/>
              <a:t>. </a:t>
            </a:r>
          </a:p>
          <a:p>
            <a:r>
              <a:rPr lang="en-US" sz="2300" b="1" u="sng" dirty="0" smtClean="0"/>
              <a:t>TVV:</a:t>
            </a:r>
            <a:r>
              <a:rPr lang="en-US" sz="2300" b="1" dirty="0" smtClean="0"/>
              <a:t> </a:t>
            </a:r>
            <a:r>
              <a:rPr lang="en-US" sz="2300" dirty="0" err="1"/>
              <a:t>không</a:t>
            </a:r>
            <a:r>
              <a:rPr lang="en-US" sz="2300" dirty="0"/>
              <a:t> </a:t>
            </a:r>
            <a:r>
              <a:rPr lang="en-US" sz="2300" dirty="0" err="1"/>
              <a:t>cho</a:t>
            </a:r>
            <a:r>
              <a:rPr lang="en-US" sz="2300" dirty="0"/>
              <a:t> </a:t>
            </a:r>
            <a:r>
              <a:rPr lang="en-US" sz="2300" dirty="0" err="1"/>
              <a:t>lời</a:t>
            </a:r>
            <a:r>
              <a:rPr lang="en-US" sz="2300" dirty="0"/>
              <a:t> </a:t>
            </a:r>
            <a:r>
              <a:rPr lang="en-US" sz="2300" dirty="0" err="1" smtClean="0"/>
              <a:t>khuyên</a:t>
            </a:r>
            <a:r>
              <a:rPr lang="en-US" sz="2300" dirty="0" smtClean="0"/>
              <a:t>, </a:t>
            </a:r>
            <a:r>
              <a:rPr lang="en-US" sz="2300" dirty="0" err="1"/>
              <a:t>nhưng</a:t>
            </a:r>
            <a:r>
              <a:rPr lang="en-US" sz="2300" dirty="0"/>
              <a:t> </a:t>
            </a:r>
            <a:r>
              <a:rPr lang="vi-VN" sz="2300" dirty="0" smtClean="0"/>
              <a:t>đặt</a:t>
            </a:r>
            <a:r>
              <a:rPr lang="en-US" sz="2300" dirty="0" smtClean="0"/>
              <a:t> </a:t>
            </a:r>
            <a:r>
              <a:rPr lang="en-US" sz="2300" dirty="0" err="1" smtClean="0"/>
              <a:t>câu</a:t>
            </a:r>
            <a:r>
              <a:rPr lang="en-US" sz="2300" dirty="0" smtClean="0"/>
              <a:t> </a:t>
            </a:r>
            <a:r>
              <a:rPr lang="en-US" sz="2300" dirty="0" err="1" smtClean="0"/>
              <a:t>hỏi</a:t>
            </a:r>
            <a:r>
              <a:rPr lang="en-US" sz="2300" dirty="0"/>
              <a:t> </a:t>
            </a:r>
            <a:r>
              <a:rPr lang="en-US" sz="2300" dirty="0" err="1"/>
              <a:t>mở</a:t>
            </a:r>
            <a:r>
              <a:rPr lang="en-US" sz="2300" dirty="0"/>
              <a:t> </a:t>
            </a:r>
            <a:r>
              <a:rPr lang="en-US" sz="2300" dirty="0" err="1"/>
              <a:t>và</a:t>
            </a:r>
            <a:r>
              <a:rPr lang="en-US" sz="2300" dirty="0"/>
              <a:t> </a:t>
            </a:r>
            <a:r>
              <a:rPr lang="en-US" sz="2300" dirty="0" err="1"/>
              <a:t>lắng</a:t>
            </a:r>
            <a:r>
              <a:rPr lang="en-US" sz="2300" dirty="0"/>
              <a:t> </a:t>
            </a:r>
            <a:r>
              <a:rPr lang="en-US" sz="2300" dirty="0" err="1"/>
              <a:t>nghe</a:t>
            </a:r>
            <a:r>
              <a:rPr lang="en-US" sz="2300" dirty="0"/>
              <a:t> </a:t>
            </a:r>
            <a:r>
              <a:rPr lang="en-US" sz="2300" dirty="0" err="1"/>
              <a:t>một</a:t>
            </a:r>
            <a:r>
              <a:rPr lang="en-US" sz="2300" dirty="0"/>
              <a:t> </a:t>
            </a:r>
            <a:r>
              <a:rPr lang="en-US" sz="2300" dirty="0" err="1"/>
              <a:t>cách</a:t>
            </a:r>
            <a:r>
              <a:rPr lang="en-US" sz="2300" dirty="0"/>
              <a:t> </a:t>
            </a:r>
            <a:r>
              <a:rPr lang="en-US" sz="2300" dirty="0" err="1"/>
              <a:t>trân</a:t>
            </a:r>
            <a:r>
              <a:rPr lang="en-US" sz="2300" dirty="0"/>
              <a:t> </a:t>
            </a:r>
            <a:r>
              <a:rPr lang="en-US" sz="2300" dirty="0" err="1"/>
              <a:t>trọng</a:t>
            </a:r>
            <a:r>
              <a:rPr lang="en-US" sz="2300" dirty="0"/>
              <a:t>. </a:t>
            </a:r>
            <a:r>
              <a:rPr lang="en-US" sz="2300" dirty="0" err="1" smtClean="0"/>
              <a:t>Ví</a:t>
            </a:r>
            <a:r>
              <a:rPr lang="en-US" sz="2300" dirty="0"/>
              <a:t> </a:t>
            </a:r>
            <a:r>
              <a:rPr lang="en-US" sz="2300" dirty="0" err="1" smtClean="0"/>
              <a:t>dụ</a:t>
            </a:r>
            <a:r>
              <a:rPr lang="en-US" sz="2300" dirty="0"/>
              <a:t>:</a:t>
            </a:r>
            <a:r>
              <a:rPr lang="en-US" sz="2300" dirty="0" smtClean="0"/>
              <a:t> </a:t>
            </a:r>
            <a:endParaRPr lang="en-US" sz="2300" dirty="0"/>
          </a:p>
          <a:p>
            <a:pPr marL="777240" lvl="2" indent="0">
              <a:buNone/>
            </a:pPr>
            <a:r>
              <a:rPr lang="en-US" dirty="0" smtClean="0"/>
              <a:t>1</a:t>
            </a:r>
            <a:r>
              <a:rPr lang="en-US" sz="2400" dirty="0" smtClean="0"/>
              <a:t>. </a:t>
            </a:r>
            <a:r>
              <a:rPr lang="en-US" sz="2400" i="1" dirty="0" smtClean="0"/>
              <a:t>“</a:t>
            </a:r>
            <a:r>
              <a:rPr lang="en-US" sz="2400" i="1" dirty="0" err="1" smtClean="0"/>
              <a:t>Điều</a:t>
            </a:r>
            <a:r>
              <a:rPr lang="en-US" sz="2400" i="1" dirty="0" smtClean="0"/>
              <a:t> </a:t>
            </a:r>
            <a:r>
              <a:rPr lang="en-US" sz="2400" i="1" dirty="0" err="1" smtClean="0"/>
              <a:t>gì</a:t>
            </a:r>
            <a:r>
              <a:rPr lang="en-US" sz="2400" i="1" dirty="0" smtClean="0"/>
              <a:t> </a:t>
            </a:r>
            <a:r>
              <a:rPr lang="en-US" sz="2400" i="1" dirty="0" err="1" smtClean="0"/>
              <a:t>khiến</a:t>
            </a:r>
            <a:r>
              <a:rPr lang="en-US" sz="2400" i="1" dirty="0" smtClean="0"/>
              <a:t> </a:t>
            </a:r>
            <a:r>
              <a:rPr lang="en-US" sz="2400" i="1" dirty="0" err="1" smtClean="0"/>
              <a:t>bạn</a:t>
            </a:r>
            <a:r>
              <a:rPr lang="en-US" sz="2400" i="1" dirty="0" smtClean="0"/>
              <a:t> </a:t>
            </a:r>
            <a:r>
              <a:rPr lang="en-US" sz="2400" i="1" dirty="0" err="1" smtClean="0"/>
              <a:t>muốn</a:t>
            </a:r>
            <a:r>
              <a:rPr lang="en-US" sz="2400" i="1" dirty="0" smtClean="0"/>
              <a:t> </a:t>
            </a:r>
            <a:r>
              <a:rPr lang="en-US" sz="2400" i="1" dirty="0" err="1" smtClean="0"/>
              <a:t>thay</a:t>
            </a:r>
            <a:r>
              <a:rPr lang="en-US" sz="2400" i="1" dirty="0" smtClean="0"/>
              <a:t> </a:t>
            </a:r>
            <a:r>
              <a:rPr lang="en-US" sz="2400" i="1" dirty="0" err="1" smtClean="0"/>
              <a:t>đổi</a:t>
            </a:r>
            <a:r>
              <a:rPr lang="en-US" sz="2400" i="1" dirty="0"/>
              <a:t> </a:t>
            </a:r>
            <a:r>
              <a:rPr lang="en-US" sz="2400" i="1" dirty="0" err="1" smtClean="0"/>
              <a:t>hành</a:t>
            </a:r>
            <a:r>
              <a:rPr lang="en-US" sz="2400" i="1" dirty="0" smtClean="0"/>
              <a:t> vi </a:t>
            </a:r>
            <a:r>
              <a:rPr lang="en-US" sz="2400" i="1" dirty="0" err="1" smtClean="0"/>
              <a:t>này</a:t>
            </a:r>
            <a:r>
              <a:rPr lang="en-US" sz="2400" i="1" dirty="0" smtClean="0"/>
              <a:t>?"</a:t>
            </a:r>
          </a:p>
          <a:p>
            <a:pPr marL="777240" lvl="2" indent="0">
              <a:buNone/>
            </a:pPr>
            <a:r>
              <a:rPr lang="en-US" sz="2400" i="1" dirty="0" smtClean="0"/>
              <a:t>2. “</a:t>
            </a:r>
            <a:r>
              <a:rPr lang="en-US" sz="2400" i="1" dirty="0" err="1" smtClean="0"/>
              <a:t>Thực</a:t>
            </a:r>
            <a:r>
              <a:rPr lang="en-US" sz="2400" i="1" dirty="0" smtClean="0"/>
              <a:t> </a:t>
            </a:r>
            <a:r>
              <a:rPr lang="en-US" sz="2400" i="1" dirty="0" err="1"/>
              <a:t>hiện</a:t>
            </a:r>
            <a:r>
              <a:rPr lang="en-US" sz="2400" i="1" dirty="0"/>
              <a:t> </a:t>
            </a:r>
            <a:r>
              <a:rPr lang="en-US" sz="2400" i="1" dirty="0" err="1"/>
              <a:t>thay</a:t>
            </a:r>
            <a:r>
              <a:rPr lang="en-US" sz="2400" i="1" dirty="0"/>
              <a:t> </a:t>
            </a:r>
            <a:r>
              <a:rPr lang="en-US" sz="2400" i="1" dirty="0" err="1"/>
              <a:t>đổi</a:t>
            </a:r>
            <a:r>
              <a:rPr lang="en-US" sz="2400" i="1" dirty="0"/>
              <a:t> </a:t>
            </a:r>
            <a:r>
              <a:rPr lang="en-US" sz="2400" i="1" dirty="0" err="1"/>
              <a:t>này</a:t>
            </a:r>
            <a:r>
              <a:rPr lang="en-US" sz="2400" i="1" dirty="0"/>
              <a:t> </a:t>
            </a:r>
            <a:r>
              <a:rPr lang="en-US" sz="2400" i="1" dirty="0" err="1"/>
              <a:t>quan</a:t>
            </a:r>
            <a:r>
              <a:rPr lang="en-US" sz="2400" i="1" dirty="0"/>
              <a:t> </a:t>
            </a:r>
            <a:r>
              <a:rPr lang="en-US" sz="2400" i="1" dirty="0" err="1" smtClean="0"/>
              <a:t>trọng</a:t>
            </a:r>
            <a:r>
              <a:rPr lang="en-US" sz="2400" i="1" dirty="0"/>
              <a:t> </a:t>
            </a:r>
            <a:r>
              <a:rPr lang="en-US" sz="2400" i="1" dirty="0" err="1" smtClean="0"/>
              <a:t>thế</a:t>
            </a:r>
            <a:r>
              <a:rPr lang="en-US" sz="2400" i="1" dirty="0" smtClean="0"/>
              <a:t> </a:t>
            </a:r>
            <a:r>
              <a:rPr lang="en-US" sz="2400" i="1" dirty="0" err="1"/>
              <a:t>nào</a:t>
            </a:r>
            <a:r>
              <a:rPr lang="en-US" sz="2400" i="1" dirty="0" err="1" smtClean="0"/>
              <a:t>,vì</a:t>
            </a:r>
            <a:r>
              <a:rPr lang="en-US" sz="2400" i="1" dirty="0" smtClean="0"/>
              <a:t> </a:t>
            </a:r>
            <a:r>
              <a:rPr lang="en-US" sz="2400" i="1" dirty="0" err="1"/>
              <a:t>sao</a:t>
            </a:r>
            <a:r>
              <a:rPr lang="en-US" sz="2400" i="1" dirty="0"/>
              <a:t>?”</a:t>
            </a:r>
            <a:endParaRPr lang="en-US" sz="2400" dirty="0"/>
          </a:p>
          <a:p>
            <a:pPr marL="777240" lvl="2" indent="0">
              <a:buNone/>
            </a:pPr>
            <a:r>
              <a:rPr lang="en-US" sz="2400" i="1" dirty="0" smtClean="0"/>
              <a:t>3. “Ba </a:t>
            </a:r>
            <a:r>
              <a:rPr lang="en-US" sz="2400" i="1" dirty="0" err="1" smtClean="0"/>
              <a:t>lý</a:t>
            </a:r>
            <a:r>
              <a:rPr lang="en-US" sz="2400" i="1" dirty="0" smtClean="0"/>
              <a:t> do </a:t>
            </a:r>
            <a:r>
              <a:rPr lang="en-US" sz="2400" i="1" dirty="0" err="1" smtClean="0"/>
              <a:t>chính</a:t>
            </a:r>
            <a:r>
              <a:rPr lang="en-US" sz="2400" i="1" dirty="0" smtClean="0"/>
              <a:t> </a:t>
            </a:r>
            <a:r>
              <a:rPr lang="en-US" sz="2400" i="1" dirty="0" err="1" smtClean="0"/>
              <a:t>bạn</a:t>
            </a:r>
            <a:r>
              <a:rPr lang="en-US" sz="2400" i="1" dirty="0" smtClean="0"/>
              <a:t> </a:t>
            </a:r>
            <a:r>
              <a:rPr lang="en-US" sz="2400" i="1" dirty="0" err="1" smtClean="0"/>
              <a:t>cảm</a:t>
            </a:r>
            <a:r>
              <a:rPr lang="en-US" sz="2400" i="1" dirty="0" smtClean="0"/>
              <a:t> </a:t>
            </a:r>
            <a:r>
              <a:rPr lang="en-US" sz="2400" i="1" dirty="0" err="1" smtClean="0"/>
              <a:t>thấy</a:t>
            </a:r>
            <a:r>
              <a:rPr lang="en-US" sz="2400" i="1" dirty="0" smtClean="0"/>
              <a:t> </a:t>
            </a:r>
            <a:r>
              <a:rPr lang="en-US" sz="2400" i="1" dirty="0" err="1" smtClean="0"/>
              <a:t>cần</a:t>
            </a:r>
            <a:r>
              <a:rPr lang="en-US" sz="2400" i="1" dirty="0" smtClean="0"/>
              <a:t> </a:t>
            </a:r>
            <a:r>
              <a:rPr lang="en-US" sz="2400" i="1" dirty="0" err="1" smtClean="0"/>
              <a:t>thay</a:t>
            </a:r>
            <a:r>
              <a:rPr lang="en-US" sz="2400" i="1" dirty="0" smtClean="0"/>
              <a:t> </a:t>
            </a:r>
            <a:r>
              <a:rPr lang="en-US" sz="2400" i="1" dirty="0" err="1" smtClean="0"/>
              <a:t>đổi</a:t>
            </a:r>
            <a:r>
              <a:rPr lang="en-US" sz="2400" i="1" dirty="0" smtClean="0"/>
              <a:t>?"</a:t>
            </a:r>
          </a:p>
          <a:p>
            <a:pPr marL="777240" lvl="2" indent="0">
              <a:buNone/>
            </a:pPr>
            <a:r>
              <a:rPr lang="en-US" sz="2400" i="1" dirty="0" smtClean="0"/>
              <a:t>4. </a:t>
            </a:r>
            <a:r>
              <a:rPr lang="en-US" sz="2400" i="1" dirty="0"/>
              <a:t>"</a:t>
            </a:r>
            <a:r>
              <a:rPr lang="en-US" sz="2400" i="1" dirty="0" err="1"/>
              <a:t>Làm</a:t>
            </a:r>
            <a:r>
              <a:rPr lang="en-US" sz="2400" i="1" dirty="0"/>
              <a:t> </a:t>
            </a:r>
            <a:r>
              <a:rPr lang="en-US" sz="2400" i="1" dirty="0" err="1"/>
              <a:t>thế</a:t>
            </a:r>
            <a:r>
              <a:rPr lang="en-US" sz="2400" i="1" dirty="0"/>
              <a:t> </a:t>
            </a:r>
            <a:r>
              <a:rPr lang="en-US" sz="2400" i="1" dirty="0" err="1"/>
              <a:t>nào</a:t>
            </a:r>
            <a:r>
              <a:rPr lang="en-US" sz="2400" i="1" dirty="0"/>
              <a:t> </a:t>
            </a:r>
            <a:r>
              <a:rPr lang="en-US" sz="2400" i="1" dirty="0" err="1"/>
              <a:t>để</a:t>
            </a:r>
            <a:r>
              <a:rPr lang="en-US" sz="2400" i="1" dirty="0"/>
              <a:t> </a:t>
            </a:r>
            <a:r>
              <a:rPr lang="vi-VN" sz="2400" i="1" dirty="0"/>
              <a:t>đạt</a:t>
            </a:r>
            <a:r>
              <a:rPr lang="en-US" sz="2400" i="1" dirty="0"/>
              <a:t> </a:t>
            </a:r>
            <a:r>
              <a:rPr lang="vi-VN" sz="2400" i="1" dirty="0"/>
              <a:t>được</a:t>
            </a:r>
            <a:r>
              <a:rPr lang="en-US" sz="2400" i="1" dirty="0"/>
              <a:t> </a:t>
            </a:r>
            <a:r>
              <a:rPr lang="vi-VN" sz="2400" i="1" dirty="0"/>
              <a:t>đ</a:t>
            </a:r>
            <a:r>
              <a:rPr lang="en-US" sz="2400" i="1" dirty="0" err="1"/>
              <a:t>iều</a:t>
            </a:r>
            <a:r>
              <a:rPr lang="en-US" sz="2400" i="1" dirty="0"/>
              <a:t> </a:t>
            </a:r>
            <a:r>
              <a:rPr lang="en-US" sz="2400" i="1" dirty="0" err="1"/>
              <a:t>bạn</a:t>
            </a:r>
            <a:r>
              <a:rPr lang="en-US" sz="2400" i="1" dirty="0"/>
              <a:t> </a:t>
            </a:r>
            <a:r>
              <a:rPr lang="en-US" sz="2400" i="1" dirty="0" err="1"/>
              <a:t>muốn</a:t>
            </a:r>
            <a:r>
              <a:rPr lang="en-US" sz="2400" i="1" dirty="0"/>
              <a:t> </a:t>
            </a:r>
            <a:r>
              <a:rPr lang="en-US" sz="2400" i="1" dirty="0" err="1"/>
              <a:t>thay</a:t>
            </a:r>
            <a:r>
              <a:rPr lang="en-US" sz="2400" i="1" dirty="0"/>
              <a:t> </a:t>
            </a:r>
            <a:r>
              <a:rPr lang="vi-VN" sz="2400" i="1" dirty="0"/>
              <a:t>đổi</a:t>
            </a:r>
            <a:r>
              <a:rPr lang="en-US" sz="2400" i="1" dirty="0"/>
              <a:t>?"</a:t>
            </a:r>
          </a:p>
          <a:p>
            <a:pPr marL="411480" lvl="1" indent="0">
              <a:buNone/>
            </a:pPr>
            <a:r>
              <a:rPr lang="en-US" sz="2300" dirty="0" smtClean="0"/>
              <a:t>TVV </a:t>
            </a:r>
            <a:r>
              <a:rPr lang="en-US" sz="2300" dirty="0" err="1"/>
              <a:t>kiên</a:t>
            </a:r>
            <a:r>
              <a:rPr lang="en-US" sz="2300" dirty="0"/>
              <a:t> </a:t>
            </a:r>
            <a:r>
              <a:rPr lang="en-US" sz="2300" dirty="0" err="1"/>
              <a:t>nhẫn</a:t>
            </a:r>
            <a:r>
              <a:rPr lang="en-US" sz="2300" dirty="0"/>
              <a:t> </a:t>
            </a:r>
            <a:r>
              <a:rPr lang="en-US" sz="2300" dirty="0" err="1"/>
              <a:t>lắng</a:t>
            </a:r>
            <a:r>
              <a:rPr lang="en-US" sz="2300" dirty="0"/>
              <a:t> </a:t>
            </a:r>
            <a:r>
              <a:rPr lang="en-US" sz="2300" dirty="0" err="1" smtClean="0"/>
              <a:t>nghe</a:t>
            </a:r>
            <a:r>
              <a:rPr lang="en-US" sz="2300" dirty="0" smtClean="0"/>
              <a:t>, </a:t>
            </a:r>
            <a:r>
              <a:rPr lang="en-US" sz="2300" dirty="0" err="1"/>
              <a:t>sau</a:t>
            </a:r>
            <a:r>
              <a:rPr lang="en-US" sz="2300" dirty="0"/>
              <a:t> </a:t>
            </a:r>
            <a:r>
              <a:rPr lang="en-US" sz="2300" dirty="0" err="1"/>
              <a:t>đó</a:t>
            </a:r>
            <a:r>
              <a:rPr lang="en-US" sz="2300" dirty="0"/>
              <a:t> </a:t>
            </a:r>
            <a:r>
              <a:rPr lang="en-US" sz="2300" dirty="0" err="1"/>
              <a:t>tóm</a:t>
            </a:r>
            <a:r>
              <a:rPr lang="en-US" sz="2300" dirty="0"/>
              <a:t> </a:t>
            </a:r>
            <a:r>
              <a:rPr lang="en-US" sz="2300" dirty="0" err="1"/>
              <a:t>tắt</a:t>
            </a:r>
            <a:r>
              <a:rPr lang="en-US" sz="2300" dirty="0"/>
              <a:t> </a:t>
            </a:r>
            <a:r>
              <a:rPr lang="en-US" sz="2300" dirty="0" err="1"/>
              <a:t>lại</a:t>
            </a:r>
            <a:r>
              <a:rPr lang="en-US" sz="2300" dirty="0"/>
              <a:t> </a:t>
            </a:r>
            <a:r>
              <a:rPr lang="en-US" sz="2300" dirty="0" err="1"/>
              <a:t>những</a:t>
            </a:r>
            <a:r>
              <a:rPr lang="en-US" sz="2300" dirty="0"/>
              <a:t> </a:t>
            </a:r>
            <a:r>
              <a:rPr lang="en-US" sz="2300" dirty="0" err="1"/>
              <a:t>gì</a:t>
            </a:r>
            <a:r>
              <a:rPr lang="en-US" sz="2300" dirty="0"/>
              <a:t> </a:t>
            </a:r>
            <a:r>
              <a:rPr lang="en-US" sz="2300" dirty="0" smtClean="0"/>
              <a:t>TC </a:t>
            </a:r>
            <a:r>
              <a:rPr lang="en-US" sz="2300" dirty="0" err="1"/>
              <a:t>đã</a:t>
            </a:r>
            <a:r>
              <a:rPr lang="en-US" sz="2300" dirty="0"/>
              <a:t> </a:t>
            </a:r>
            <a:r>
              <a:rPr lang="en-US" sz="2300" dirty="0" err="1"/>
              <a:t>nói</a:t>
            </a:r>
            <a:r>
              <a:rPr lang="en-US" sz="2300" dirty="0"/>
              <a:t>. TVV </a:t>
            </a:r>
            <a:r>
              <a:rPr lang="en-US" sz="2300" dirty="0" err="1"/>
              <a:t>hỏi</a:t>
            </a:r>
            <a:r>
              <a:rPr lang="en-US" sz="2300" dirty="0"/>
              <a:t> </a:t>
            </a:r>
            <a:r>
              <a:rPr lang="en-US" sz="2300" dirty="0" err="1"/>
              <a:t>một</a:t>
            </a:r>
            <a:r>
              <a:rPr lang="en-US" sz="2300" dirty="0"/>
              <a:t> </a:t>
            </a:r>
            <a:r>
              <a:rPr lang="en-US" sz="2300" dirty="0" err="1"/>
              <a:t>câu</a:t>
            </a:r>
            <a:r>
              <a:rPr lang="en-US" sz="2300" dirty="0"/>
              <a:t> </a:t>
            </a:r>
            <a:r>
              <a:rPr lang="en-US" sz="2300" dirty="0" err="1"/>
              <a:t>hỏi</a:t>
            </a:r>
            <a:r>
              <a:rPr lang="en-US" sz="2300" dirty="0"/>
              <a:t> </a:t>
            </a:r>
            <a:r>
              <a:rPr lang="en-US" sz="2300" dirty="0" err="1" smtClean="0"/>
              <a:t>nữa</a:t>
            </a:r>
            <a:r>
              <a:rPr lang="en-US" sz="2300" dirty="0" smtClean="0"/>
              <a:t>:</a:t>
            </a:r>
            <a:endParaRPr lang="en-US" sz="2300" dirty="0"/>
          </a:p>
          <a:p>
            <a:pPr marL="777240" lvl="2" indent="0">
              <a:buNone/>
            </a:pPr>
            <a:r>
              <a:rPr lang="en-US" sz="2000" i="1" dirty="0" smtClean="0"/>
              <a:t>5</a:t>
            </a:r>
            <a:r>
              <a:rPr lang="en-US" sz="2000" i="1" dirty="0"/>
              <a:t>. </a:t>
            </a:r>
            <a:r>
              <a:rPr lang="en-US" sz="2400" i="1" dirty="0"/>
              <a:t>"</a:t>
            </a:r>
            <a:r>
              <a:rPr lang="en-US" sz="2400" i="1" dirty="0" err="1"/>
              <a:t>Vậy</a:t>
            </a:r>
            <a:r>
              <a:rPr lang="en-US" sz="2400" i="1" dirty="0"/>
              <a:t> </a:t>
            </a:r>
            <a:r>
              <a:rPr lang="en-US" sz="2400" i="1" dirty="0" err="1"/>
              <a:t>bạn</a:t>
            </a:r>
            <a:r>
              <a:rPr lang="en-US" sz="2400" i="1" dirty="0"/>
              <a:t> </a:t>
            </a:r>
            <a:r>
              <a:rPr lang="en-US" sz="2400" i="1" dirty="0" err="1"/>
              <a:t>nghĩ</a:t>
            </a:r>
            <a:r>
              <a:rPr lang="en-US" sz="2400" i="1" dirty="0"/>
              <a:t> </a:t>
            </a:r>
            <a:r>
              <a:rPr lang="en-US" sz="2400" i="1" dirty="0" err="1"/>
              <a:t>bạn</a:t>
            </a:r>
            <a:r>
              <a:rPr lang="en-US" sz="2400" i="1" dirty="0"/>
              <a:t> </a:t>
            </a:r>
            <a:r>
              <a:rPr lang="en-US" sz="2400" i="1" dirty="0" err="1"/>
              <a:t>sẽ</a:t>
            </a:r>
            <a:r>
              <a:rPr lang="en-US" sz="2400" i="1" dirty="0"/>
              <a:t> </a:t>
            </a:r>
            <a:r>
              <a:rPr lang="en-US" sz="2400" i="1" dirty="0" err="1"/>
              <a:t>bắt</a:t>
            </a:r>
            <a:r>
              <a:rPr lang="en-US" sz="2400" i="1" dirty="0"/>
              <a:t> </a:t>
            </a:r>
            <a:r>
              <a:rPr lang="vi-VN" sz="2400" i="1" dirty="0" smtClean="0"/>
              <a:t>đầ</a:t>
            </a:r>
            <a:r>
              <a:rPr lang="en-US" sz="2400" i="1" dirty="0" smtClean="0"/>
              <a:t>u </a:t>
            </a:r>
            <a:r>
              <a:rPr lang="en-US" sz="2400" i="1" dirty="0" err="1" smtClean="0"/>
              <a:t>nh</a:t>
            </a:r>
            <a:r>
              <a:rPr lang="vi-VN" sz="2400" i="1" dirty="0" smtClean="0"/>
              <a:t>ư</a:t>
            </a:r>
            <a:r>
              <a:rPr lang="en-US" sz="2400" i="1" dirty="0"/>
              <a:t> </a:t>
            </a:r>
            <a:r>
              <a:rPr lang="en-US" sz="2400" i="1" dirty="0" err="1" smtClean="0"/>
              <a:t>thế</a:t>
            </a:r>
            <a:r>
              <a:rPr lang="en-US" sz="2400" i="1" dirty="0"/>
              <a:t> </a:t>
            </a:r>
            <a:r>
              <a:rPr lang="en-US" sz="2400" i="1" dirty="0" err="1" smtClean="0"/>
              <a:t>nào</a:t>
            </a:r>
            <a:r>
              <a:rPr lang="en-US" sz="2400" i="1" dirty="0"/>
              <a:t>, </a:t>
            </a:r>
            <a:r>
              <a:rPr lang="en-US" sz="2400" i="1" dirty="0" err="1" smtClean="0"/>
              <a:t>hành</a:t>
            </a:r>
            <a:r>
              <a:rPr lang="en-US" sz="2400" i="1" dirty="0" smtClean="0"/>
              <a:t> </a:t>
            </a:r>
            <a:r>
              <a:rPr lang="vi-VN" sz="2400" i="1" dirty="0" smtClean="0"/>
              <a:t>động</a:t>
            </a:r>
            <a:r>
              <a:rPr lang="en-US" sz="2400" i="1" dirty="0"/>
              <a:t> </a:t>
            </a:r>
            <a:r>
              <a:rPr lang="en-US" sz="2400" i="1" dirty="0" err="1" smtClean="0"/>
              <a:t>cụ</a:t>
            </a:r>
            <a:r>
              <a:rPr lang="en-US" sz="2400" i="1" dirty="0"/>
              <a:t> </a:t>
            </a:r>
            <a:r>
              <a:rPr lang="en-US" sz="2400" i="1" dirty="0" err="1" smtClean="0"/>
              <a:t>thể</a:t>
            </a:r>
            <a:r>
              <a:rPr lang="en-US" sz="2400" i="1" dirty="0"/>
              <a:t> </a:t>
            </a:r>
            <a:r>
              <a:rPr lang="en-US" sz="2400" i="1" dirty="0" err="1" smtClean="0"/>
              <a:t>là</a:t>
            </a:r>
            <a:r>
              <a:rPr lang="en-US" sz="2400" i="1" dirty="0"/>
              <a:t> </a:t>
            </a:r>
            <a:r>
              <a:rPr lang="en-US" sz="2400" i="1" dirty="0" err="1"/>
              <a:t>gì</a:t>
            </a:r>
            <a:r>
              <a:rPr lang="en-US" sz="2400" i="1" dirty="0" smtClean="0"/>
              <a:t>?”</a:t>
            </a:r>
            <a:endParaRPr lang="en-US" sz="2400" dirty="0"/>
          </a:p>
          <a:p>
            <a:pPr marL="411480" lvl="1" indent="0">
              <a:buNone/>
            </a:pPr>
            <a:r>
              <a:rPr lang="en-US" sz="2300" dirty="0" err="1"/>
              <a:t>và</a:t>
            </a:r>
            <a:r>
              <a:rPr lang="en-US" sz="2300" dirty="0"/>
              <a:t> </a:t>
            </a:r>
            <a:r>
              <a:rPr lang="en-US" sz="2300" dirty="0" err="1"/>
              <a:t>một</a:t>
            </a:r>
            <a:r>
              <a:rPr lang="en-US" sz="2300" dirty="0"/>
              <a:t> </a:t>
            </a:r>
            <a:r>
              <a:rPr lang="en-US" sz="2300" dirty="0" err="1"/>
              <a:t>lần</a:t>
            </a:r>
            <a:r>
              <a:rPr lang="en-US" sz="2300" dirty="0"/>
              <a:t> </a:t>
            </a:r>
            <a:r>
              <a:rPr lang="en-US" sz="2300" dirty="0" err="1"/>
              <a:t>nữa</a:t>
            </a:r>
            <a:r>
              <a:rPr lang="en-US" sz="2300" dirty="0"/>
              <a:t> </a:t>
            </a:r>
            <a:r>
              <a:rPr lang="en-US" sz="2300" dirty="0" err="1"/>
              <a:t>chỉ</a:t>
            </a:r>
            <a:r>
              <a:rPr lang="en-US" sz="2300" dirty="0"/>
              <a:t> </a:t>
            </a:r>
            <a:r>
              <a:rPr lang="en-US" sz="2300" dirty="0" err="1"/>
              <a:t>đơn</a:t>
            </a:r>
            <a:r>
              <a:rPr lang="en-US" sz="2300" dirty="0"/>
              <a:t> </a:t>
            </a:r>
            <a:r>
              <a:rPr lang="en-US" sz="2300" dirty="0" err="1" smtClean="0"/>
              <a:t>giản</a:t>
            </a:r>
            <a:r>
              <a:rPr lang="en-US" sz="2300" dirty="0"/>
              <a:t> </a:t>
            </a:r>
            <a:r>
              <a:rPr lang="en-US" sz="2300" dirty="0" err="1"/>
              <a:t>là</a:t>
            </a:r>
            <a:r>
              <a:rPr lang="en-US" sz="2300" dirty="0"/>
              <a:t> </a:t>
            </a:r>
            <a:r>
              <a:rPr lang="en-US" sz="2300" dirty="0" err="1"/>
              <a:t>lắng</a:t>
            </a:r>
            <a:r>
              <a:rPr lang="en-US" sz="2300" dirty="0"/>
              <a:t> </a:t>
            </a:r>
            <a:r>
              <a:rPr lang="en-US" sz="2300" dirty="0" err="1"/>
              <a:t>nghe</a:t>
            </a:r>
            <a:r>
              <a:rPr lang="en-US" sz="2300" dirty="0"/>
              <a:t> </a:t>
            </a:r>
            <a:r>
              <a:rPr lang="en-US" sz="2300" dirty="0" err="1"/>
              <a:t>khi</a:t>
            </a:r>
            <a:r>
              <a:rPr lang="en-US" sz="2300" dirty="0"/>
              <a:t> </a:t>
            </a:r>
            <a:r>
              <a:rPr lang="en-US" sz="2300" dirty="0" err="1"/>
              <a:t>bạn</a:t>
            </a:r>
            <a:r>
              <a:rPr lang="en-US" sz="2300" dirty="0"/>
              <a:t> </a:t>
            </a:r>
            <a:r>
              <a:rPr lang="en-US" sz="2300" dirty="0" err="1"/>
              <a:t>trả</a:t>
            </a:r>
            <a:r>
              <a:rPr lang="en-US" sz="2300" dirty="0"/>
              <a:t> </a:t>
            </a:r>
            <a:r>
              <a:rPr lang="en-US" sz="2300" dirty="0" err="1" smtClean="0"/>
              <a:t>lời</a:t>
            </a:r>
            <a:r>
              <a:rPr lang="en-US" sz="2300" dirty="0" smtClean="0"/>
              <a:t>.</a:t>
            </a:r>
          </a:p>
          <a:p>
            <a:pPr marL="411480" lvl="1" indent="0">
              <a:buNone/>
            </a:pPr>
            <a:r>
              <a:rPr lang="en-US" sz="2300" dirty="0" smtClean="0"/>
              <a:t> </a:t>
            </a:r>
            <a:endParaRPr lang="en-US" sz="2300" dirty="0"/>
          </a:p>
          <a:p>
            <a:r>
              <a:rPr lang="en-US" sz="2300" dirty="0" smtClean="0"/>
              <a:t>TC </a:t>
            </a:r>
            <a:r>
              <a:rPr lang="en-US" sz="2300" dirty="0" err="1"/>
              <a:t>cảm</a:t>
            </a:r>
            <a:r>
              <a:rPr lang="en-US" sz="2300" dirty="0"/>
              <a:t> </a:t>
            </a:r>
            <a:r>
              <a:rPr lang="en-US" sz="2300" dirty="0" err="1" smtClean="0"/>
              <a:t>giác</a:t>
            </a:r>
            <a:r>
              <a:rPr lang="en-US" sz="2300" dirty="0" smtClean="0"/>
              <a:t> </a:t>
            </a:r>
            <a:r>
              <a:rPr lang="en-US" sz="2300" dirty="0" err="1"/>
              <a:t>thế</a:t>
            </a:r>
            <a:r>
              <a:rPr lang="en-US" sz="2300" dirty="0"/>
              <a:t> </a:t>
            </a:r>
            <a:r>
              <a:rPr lang="en-US" sz="2300" dirty="0" err="1"/>
              <a:t>nào</a:t>
            </a:r>
            <a:r>
              <a:rPr lang="en-US" sz="2300" dirty="0" smtClean="0"/>
              <a:t>?</a:t>
            </a:r>
            <a:endParaRPr lang="en-US" sz="2300" i="1"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840639" cy="1143000"/>
          </a:xfrm>
        </p:spPr>
        <p:txBody>
          <a:bodyPr/>
          <a:lstStyle/>
          <a:p>
            <a:r>
              <a:rPr lang="en-US" dirty="0"/>
              <a:t>GĐ TIẾP CẬN</a:t>
            </a:r>
            <a:br>
              <a:rPr lang="en-US" dirty="0"/>
            </a:br>
            <a:r>
              <a:rPr lang="en-US" sz="3600" dirty="0" smtClean="0"/>
              <a:t>5. </a:t>
            </a:r>
            <a:r>
              <a:rPr lang="en-US" sz="3600" dirty="0"/>
              <a:t>KỸ NĂNG CUNG CẤP </a:t>
            </a:r>
            <a:r>
              <a:rPr lang="en-US" sz="3600" dirty="0" smtClean="0"/>
              <a:t>THÔNG TIN</a:t>
            </a:r>
            <a:endParaRPr lang="en-US" sz="2000" dirty="0"/>
          </a:p>
        </p:txBody>
      </p:sp>
      <p:sp>
        <p:nvSpPr>
          <p:cNvPr id="3" name="Content Placeholder 2"/>
          <p:cNvSpPr>
            <a:spLocks noGrp="1"/>
          </p:cNvSpPr>
          <p:nvPr>
            <p:ph idx="1"/>
          </p:nvPr>
        </p:nvSpPr>
        <p:spPr>
          <a:xfrm>
            <a:off x="457199" y="2006221"/>
            <a:ext cx="8066869" cy="4394579"/>
          </a:xfrm>
        </p:spPr>
        <p:txBody>
          <a:bodyPr>
            <a:noAutofit/>
          </a:bodyPr>
          <a:lstStyle/>
          <a:p>
            <a:r>
              <a:rPr lang="en-US" sz="2800" dirty="0" err="1"/>
              <a:t>Có</a:t>
            </a:r>
            <a:r>
              <a:rPr lang="en-US" sz="2800" dirty="0"/>
              <a:t> </a:t>
            </a:r>
            <a:r>
              <a:rPr lang="en-US" sz="2800" dirty="0" err="1"/>
              <a:t>người</a:t>
            </a:r>
            <a:r>
              <a:rPr lang="en-US" sz="2800" dirty="0"/>
              <a:t> </a:t>
            </a:r>
            <a:r>
              <a:rPr lang="en-US" sz="2800" dirty="0" err="1" smtClean="0"/>
              <a:t>kết</a:t>
            </a:r>
            <a:r>
              <a:rPr lang="en-US" sz="2800" dirty="0" smtClean="0"/>
              <a:t> </a:t>
            </a:r>
            <a:r>
              <a:rPr lang="en-US" sz="2800" dirty="0" err="1" smtClean="0"/>
              <a:t>luận</a:t>
            </a:r>
            <a:r>
              <a:rPr lang="en-US" sz="2800" dirty="0" smtClean="0"/>
              <a:t> </a:t>
            </a:r>
            <a:r>
              <a:rPr lang="en-US" sz="2800" dirty="0" err="1" smtClean="0"/>
              <a:t>một</a:t>
            </a:r>
            <a:r>
              <a:rPr lang="en-US" sz="2800" dirty="0" smtClean="0"/>
              <a:t> </a:t>
            </a:r>
            <a:r>
              <a:rPr lang="en-US" sz="2800" dirty="0" err="1" smtClean="0"/>
              <a:t>cách</a:t>
            </a:r>
            <a:r>
              <a:rPr lang="en-US" sz="2800" dirty="0" smtClean="0"/>
              <a:t> </a:t>
            </a:r>
            <a:r>
              <a:rPr lang="en-US" sz="2800" dirty="0" err="1"/>
              <a:t>nhầm</a:t>
            </a:r>
            <a:r>
              <a:rPr lang="en-US" sz="2800" dirty="0"/>
              <a:t> </a:t>
            </a:r>
            <a:r>
              <a:rPr lang="en-US" sz="2800" dirty="0" err="1"/>
              <a:t>lẫn</a:t>
            </a:r>
            <a:r>
              <a:rPr lang="en-US" sz="2800" dirty="0"/>
              <a:t> </a:t>
            </a:r>
            <a:r>
              <a:rPr lang="en-US" sz="2800" dirty="0" err="1" smtClean="0"/>
              <a:t>rằng</a:t>
            </a:r>
            <a:r>
              <a:rPr lang="en-US" sz="2800" dirty="0" smtClean="0"/>
              <a:t> </a:t>
            </a:r>
            <a:r>
              <a:rPr lang="en-US" sz="2800" dirty="0"/>
              <a:t>TVV </a:t>
            </a:r>
            <a:r>
              <a:rPr lang="en-US" sz="2800" dirty="0" err="1"/>
              <a:t>không</a:t>
            </a:r>
            <a:r>
              <a:rPr lang="en-US" sz="2800" dirty="0"/>
              <a:t> bao </a:t>
            </a:r>
            <a:r>
              <a:rPr lang="en-US" sz="2800" dirty="0" err="1"/>
              <a:t>giờ</a:t>
            </a:r>
            <a:r>
              <a:rPr lang="en-US" sz="2800" dirty="0"/>
              <a:t> </a:t>
            </a:r>
            <a:r>
              <a:rPr lang="en-US" sz="2800" dirty="0" err="1"/>
              <a:t>nên</a:t>
            </a:r>
            <a:r>
              <a:rPr lang="en-US" sz="2800" dirty="0"/>
              <a:t> </a:t>
            </a:r>
            <a:r>
              <a:rPr lang="en-US" sz="2800" dirty="0" err="1"/>
              <a:t>cung</a:t>
            </a:r>
            <a:r>
              <a:rPr lang="en-US" sz="2800" dirty="0"/>
              <a:t> </a:t>
            </a:r>
            <a:r>
              <a:rPr lang="en-US" sz="2800" dirty="0" err="1"/>
              <a:t>cấp</a:t>
            </a:r>
            <a:r>
              <a:rPr lang="en-US" sz="2800" dirty="0"/>
              <a:t> </a:t>
            </a:r>
            <a:r>
              <a:rPr lang="en-US" sz="2800" dirty="0" err="1"/>
              <a:t>thông</a:t>
            </a:r>
            <a:r>
              <a:rPr lang="en-US" sz="2800" dirty="0"/>
              <a:t> tin </a:t>
            </a:r>
            <a:r>
              <a:rPr lang="en-US" sz="2800" dirty="0" err="1"/>
              <a:t>hoặc</a:t>
            </a:r>
            <a:r>
              <a:rPr lang="en-US" sz="2800" dirty="0"/>
              <a:t> </a:t>
            </a:r>
            <a:r>
              <a:rPr lang="en-US" sz="2800" dirty="0" err="1"/>
              <a:t>lời</a:t>
            </a:r>
            <a:r>
              <a:rPr lang="en-US" sz="2800" dirty="0"/>
              <a:t> </a:t>
            </a:r>
            <a:r>
              <a:rPr lang="en-US" sz="2800" dirty="0" err="1"/>
              <a:t>khuyên</a:t>
            </a:r>
            <a:r>
              <a:rPr lang="en-US" sz="2800" dirty="0"/>
              <a:t>. </a:t>
            </a:r>
            <a:r>
              <a:rPr lang="en-US" sz="2800" dirty="0" err="1"/>
              <a:t>Thật</a:t>
            </a:r>
            <a:r>
              <a:rPr lang="en-US" sz="2800" dirty="0"/>
              <a:t> </a:t>
            </a:r>
            <a:r>
              <a:rPr lang="en-US" sz="2800" dirty="0" err="1"/>
              <a:t>ra</a:t>
            </a:r>
            <a:r>
              <a:rPr lang="en-US" sz="2800" dirty="0"/>
              <a:t>, TVV </a:t>
            </a:r>
            <a:r>
              <a:rPr lang="en-US" sz="2800" dirty="0" err="1"/>
              <a:t>cung</a:t>
            </a:r>
            <a:r>
              <a:rPr lang="en-US" sz="2800" dirty="0"/>
              <a:t> </a:t>
            </a:r>
            <a:r>
              <a:rPr lang="en-US" sz="2800" dirty="0" err="1"/>
              <a:t>cấp</a:t>
            </a:r>
            <a:r>
              <a:rPr lang="en-US" sz="2800" dirty="0"/>
              <a:t> </a:t>
            </a:r>
            <a:r>
              <a:rPr lang="en-US" sz="2800" dirty="0" err="1"/>
              <a:t>khi</a:t>
            </a:r>
            <a:r>
              <a:rPr lang="en-US" sz="2800" dirty="0"/>
              <a:t> TC </a:t>
            </a:r>
            <a:r>
              <a:rPr lang="en-US" sz="2800" dirty="0" err="1"/>
              <a:t>yêu</a:t>
            </a:r>
            <a:r>
              <a:rPr lang="en-US" sz="2800" dirty="0"/>
              <a:t> </a:t>
            </a:r>
            <a:r>
              <a:rPr lang="en-US" sz="2800" dirty="0" err="1" smtClean="0"/>
              <a:t>cầu</a:t>
            </a:r>
            <a:r>
              <a:rPr lang="en-US" sz="2800" dirty="0" smtClean="0"/>
              <a:t>, </a:t>
            </a:r>
            <a:r>
              <a:rPr lang="en-US" sz="2800" dirty="0" err="1" smtClean="0"/>
              <a:t>hoặc</a:t>
            </a:r>
            <a:r>
              <a:rPr lang="en-US" sz="2800" dirty="0" smtClean="0"/>
              <a:t> </a:t>
            </a:r>
            <a:r>
              <a:rPr lang="en-US" sz="2800" dirty="0" err="1" smtClean="0"/>
              <a:t>sau</a:t>
            </a:r>
            <a:r>
              <a:rPr lang="en-US" sz="2800" dirty="0" smtClean="0"/>
              <a:t> </a:t>
            </a:r>
            <a:r>
              <a:rPr lang="en-US" sz="2800" dirty="0" err="1" smtClean="0"/>
              <a:t>khi</a:t>
            </a:r>
            <a:r>
              <a:rPr lang="en-US" sz="2800" dirty="0" smtClean="0"/>
              <a:t> </a:t>
            </a:r>
            <a:r>
              <a:rPr lang="en-US" sz="2800" dirty="0" err="1" smtClean="0"/>
              <a:t>đề</a:t>
            </a:r>
            <a:r>
              <a:rPr lang="en-US" sz="2800" dirty="0" smtClean="0"/>
              <a:t> </a:t>
            </a:r>
            <a:r>
              <a:rPr lang="en-US" sz="2800" dirty="0" err="1" smtClean="0"/>
              <a:t>xuất</a:t>
            </a:r>
            <a:r>
              <a:rPr lang="en-US" sz="2800" dirty="0" smtClean="0"/>
              <a:t> </a:t>
            </a:r>
            <a:r>
              <a:rPr lang="en-US" sz="2800" dirty="0" err="1" smtClean="0"/>
              <a:t>với</a:t>
            </a:r>
            <a:r>
              <a:rPr lang="en-US" sz="2800" dirty="0" smtClean="0"/>
              <a:t> TC </a:t>
            </a:r>
            <a:r>
              <a:rPr lang="en-US" sz="2800" dirty="0" err="1" smtClean="0"/>
              <a:t>và</a:t>
            </a:r>
            <a:r>
              <a:rPr lang="en-US" sz="2800" dirty="0" smtClean="0"/>
              <a:t> </a:t>
            </a:r>
            <a:r>
              <a:rPr lang="en-US" sz="2800" dirty="0" err="1" smtClean="0"/>
              <a:t>họ</a:t>
            </a:r>
            <a:r>
              <a:rPr lang="en-US" sz="2800" dirty="0" smtClean="0"/>
              <a:t> </a:t>
            </a:r>
            <a:r>
              <a:rPr lang="en-US" sz="2800" dirty="0" err="1"/>
              <a:t>đồng</a:t>
            </a:r>
            <a:r>
              <a:rPr lang="en-US" sz="2800" dirty="0"/>
              <a:t> </a:t>
            </a:r>
            <a:r>
              <a:rPr lang="en-US" sz="2800" dirty="0" smtClean="0"/>
              <a:t>ý. </a:t>
            </a:r>
            <a:endParaRPr lang="en-US" sz="2800" dirty="0"/>
          </a:p>
          <a:p>
            <a:endParaRPr lang="en-US" sz="2800" dirty="0"/>
          </a:p>
          <a:p>
            <a:r>
              <a:rPr lang="en-US" sz="2800" dirty="0" err="1"/>
              <a:t>Tuy</a:t>
            </a:r>
            <a:r>
              <a:rPr lang="en-US" sz="2800" dirty="0"/>
              <a:t> </a:t>
            </a:r>
            <a:r>
              <a:rPr lang="en-US" sz="2800" dirty="0" err="1"/>
              <a:t>nhiên</a:t>
            </a:r>
            <a:r>
              <a:rPr lang="en-US" sz="2800" dirty="0"/>
              <a:t>, TC </a:t>
            </a:r>
            <a:r>
              <a:rPr lang="en-US" sz="2800" dirty="0" err="1" smtClean="0"/>
              <a:t>vẫn</a:t>
            </a:r>
            <a:r>
              <a:rPr lang="en-US" sz="2800" dirty="0" smtClean="0"/>
              <a:t> </a:t>
            </a:r>
            <a:r>
              <a:rPr lang="en-US" sz="2800" dirty="0" err="1"/>
              <a:t>có</a:t>
            </a:r>
            <a:r>
              <a:rPr lang="en-US" sz="2800" dirty="0"/>
              <a:t> </a:t>
            </a:r>
            <a:r>
              <a:rPr lang="en-US" sz="2800" dirty="0" err="1"/>
              <a:t>quyền</a:t>
            </a:r>
            <a:r>
              <a:rPr lang="en-US" sz="2800" dirty="0"/>
              <a:t> </a:t>
            </a:r>
            <a:r>
              <a:rPr lang="en-US" sz="2800" dirty="0" err="1"/>
              <a:t>đồng</a:t>
            </a:r>
            <a:r>
              <a:rPr lang="en-US" sz="2800" dirty="0"/>
              <a:t> ý hay </a:t>
            </a:r>
            <a:r>
              <a:rPr lang="en-US" sz="2800" dirty="0" err="1"/>
              <a:t>không</a:t>
            </a:r>
            <a:r>
              <a:rPr lang="en-US" sz="2800" dirty="0"/>
              <a:t>, </a:t>
            </a:r>
            <a:r>
              <a:rPr lang="en-US" sz="2800" dirty="0" err="1"/>
              <a:t>chú</a:t>
            </a:r>
            <a:r>
              <a:rPr lang="en-US" sz="2800" dirty="0"/>
              <a:t> ý hay </a:t>
            </a:r>
            <a:r>
              <a:rPr lang="en-US" sz="2800" dirty="0" err="1"/>
              <a:t>không</a:t>
            </a:r>
            <a:r>
              <a:rPr lang="en-US" sz="2800" dirty="0"/>
              <a:t>, </a:t>
            </a:r>
            <a:r>
              <a:rPr lang="en-US" sz="2800" dirty="0" err="1"/>
              <a:t>thực</a:t>
            </a:r>
            <a:r>
              <a:rPr lang="en-US" sz="2800" dirty="0"/>
              <a:t> </a:t>
            </a:r>
            <a:r>
              <a:rPr lang="en-US" sz="2800" dirty="0" err="1"/>
              <a:t>hiện</a:t>
            </a:r>
            <a:r>
              <a:rPr lang="en-US" sz="2800" dirty="0"/>
              <a:t> hay </a:t>
            </a:r>
            <a:r>
              <a:rPr lang="en-US" sz="2800" dirty="0" err="1"/>
              <a:t>không</a:t>
            </a:r>
            <a:r>
              <a:rPr lang="en-US" sz="2800" dirty="0"/>
              <a:t>, </a:t>
            </a:r>
            <a:r>
              <a:rPr lang="en-US" sz="2800" dirty="0" err="1"/>
              <a:t>và</a:t>
            </a:r>
            <a:r>
              <a:rPr lang="en-US" sz="2800" dirty="0"/>
              <a:t> TVV </a:t>
            </a:r>
            <a:r>
              <a:rPr lang="en-US" sz="2800" dirty="0" err="1"/>
              <a:t>nên</a:t>
            </a:r>
            <a:r>
              <a:rPr lang="en-US" sz="2800" dirty="0"/>
              <a:t> </a:t>
            </a:r>
            <a:r>
              <a:rPr lang="en-US" sz="2800" dirty="0" err="1" smtClean="0"/>
              <a:t>nói</a:t>
            </a:r>
            <a:r>
              <a:rPr lang="en-US" sz="2800" dirty="0" smtClean="0"/>
              <a:t> </a:t>
            </a:r>
            <a:r>
              <a:rPr lang="en-US" sz="2800" dirty="0" err="1" smtClean="0"/>
              <a:t>thẳng</a:t>
            </a:r>
            <a:r>
              <a:rPr lang="en-US" sz="2800" dirty="0" smtClean="0"/>
              <a:t> </a:t>
            </a:r>
            <a:r>
              <a:rPr lang="en-US" sz="2800" dirty="0" err="1"/>
              <a:t>điều</a:t>
            </a:r>
            <a:r>
              <a:rPr lang="en-US" sz="2800" dirty="0"/>
              <a:t> </a:t>
            </a:r>
            <a:r>
              <a:rPr lang="en-US" sz="2800" dirty="0" err="1"/>
              <a:t>này</a:t>
            </a:r>
            <a:r>
              <a:rPr lang="en-US" sz="2800" dirty="0"/>
              <a:t> </a:t>
            </a:r>
            <a:r>
              <a:rPr lang="en-US" sz="2800" dirty="0" err="1" smtClean="0"/>
              <a:t>với</a:t>
            </a:r>
            <a:r>
              <a:rPr lang="en-US" sz="2800" dirty="0" smtClean="0"/>
              <a:t> </a:t>
            </a:r>
            <a:r>
              <a:rPr lang="en-US" sz="2800" dirty="0"/>
              <a:t>TC.</a:t>
            </a:r>
          </a:p>
        </p:txBody>
      </p:sp>
    </p:spTree>
    <p:extLst>
      <p:ext uri="{BB962C8B-B14F-4D97-AF65-F5344CB8AC3E}">
        <p14:creationId xmlns:p14="http://schemas.microsoft.com/office/powerpoint/2010/main" val="251715493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GĐ TIẾP CẬN</a:t>
            </a:r>
            <a:br>
              <a:rPr lang="en-US" dirty="0" smtClean="0"/>
            </a:br>
            <a:r>
              <a:rPr lang="en-US" sz="4000" dirty="0" smtClean="0"/>
              <a:t>ĐÚC KẾT CÁC KỸ NĂNG</a:t>
            </a:r>
            <a:endParaRPr lang="en-US" dirty="0"/>
          </a:p>
        </p:txBody>
      </p:sp>
      <p:graphicFrame>
        <p:nvGraphicFramePr>
          <p:cNvPr id="5" name="Diagram 4"/>
          <p:cNvGraphicFramePr/>
          <p:nvPr>
            <p:extLst>
              <p:ext uri="{D42A27DB-BD31-4B8C-83A1-F6EECF244321}">
                <p14:modId xmlns:p14="http://schemas.microsoft.com/office/powerpoint/2010/main" val="3518432526"/>
              </p:ext>
            </p:extLst>
          </p:nvPr>
        </p:nvGraphicFramePr>
        <p:xfrm>
          <a:off x="457200" y="1622467"/>
          <a:ext cx="7784926" cy="50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971575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4000" dirty="0"/>
              <a:t>ĐÚC KẾT CÁC KỸ NĂNG</a:t>
            </a:r>
          </a:p>
        </p:txBody>
      </p:sp>
      <p:sp>
        <p:nvSpPr>
          <p:cNvPr id="3" name="Content Placeholder 2"/>
          <p:cNvSpPr>
            <a:spLocks noGrp="1"/>
          </p:cNvSpPr>
          <p:nvPr>
            <p:ph idx="1"/>
          </p:nvPr>
        </p:nvSpPr>
        <p:spPr>
          <a:xfrm>
            <a:off x="457200" y="2046940"/>
            <a:ext cx="8066868" cy="4353859"/>
          </a:xfrm>
        </p:spPr>
        <p:txBody>
          <a:bodyPr>
            <a:noAutofit/>
          </a:bodyPr>
          <a:lstStyle/>
          <a:p>
            <a:r>
              <a:rPr lang="en-US" sz="2800" dirty="0"/>
              <a:t>5 </a:t>
            </a:r>
            <a:r>
              <a:rPr lang="en-US" sz="2800" dirty="0" err="1"/>
              <a:t>kỹ</a:t>
            </a:r>
            <a:r>
              <a:rPr lang="en-US" sz="2800" dirty="0"/>
              <a:t> </a:t>
            </a:r>
            <a:r>
              <a:rPr lang="en-US" sz="2800" dirty="0" err="1"/>
              <a:t>năng</a:t>
            </a:r>
            <a:r>
              <a:rPr lang="en-US" sz="2800" dirty="0"/>
              <a:t> </a:t>
            </a:r>
            <a:r>
              <a:rPr lang="en-US" sz="2800" dirty="0" err="1"/>
              <a:t>không</a:t>
            </a:r>
            <a:r>
              <a:rPr lang="en-US" sz="2800" dirty="0"/>
              <a:t> </a:t>
            </a:r>
            <a:r>
              <a:rPr lang="en-US" sz="2800" dirty="0" err="1"/>
              <a:t>hoàn</a:t>
            </a:r>
            <a:r>
              <a:rPr lang="en-US" sz="2800" dirty="0"/>
              <a:t> </a:t>
            </a:r>
            <a:r>
              <a:rPr lang="en-US" sz="2800" dirty="0" err="1"/>
              <a:t>toàn</a:t>
            </a:r>
            <a:r>
              <a:rPr lang="en-US" sz="2800" dirty="0"/>
              <a:t> </a:t>
            </a:r>
            <a:r>
              <a:rPr lang="en-US" sz="2800" dirty="0" err="1"/>
              <a:t>khác</a:t>
            </a:r>
            <a:r>
              <a:rPr lang="en-US" sz="2800" dirty="0"/>
              <a:t> </a:t>
            </a:r>
            <a:r>
              <a:rPr lang="en-US" sz="2800" dirty="0" err="1"/>
              <a:t>biệt</a:t>
            </a:r>
            <a:r>
              <a:rPr lang="en-US" sz="2800" dirty="0"/>
              <a:t>. </a:t>
            </a:r>
            <a:r>
              <a:rPr lang="en-US" sz="2800" dirty="0" smtClean="0"/>
              <a:t>“</a:t>
            </a:r>
            <a:r>
              <a:rPr lang="en-US" sz="2800" dirty="0" err="1" smtClean="0"/>
              <a:t>Tóm</a:t>
            </a:r>
            <a:r>
              <a:rPr lang="en-US" sz="2800" dirty="0" smtClean="0"/>
              <a:t> </a:t>
            </a:r>
            <a:r>
              <a:rPr lang="en-US" sz="2800" dirty="0" err="1" smtClean="0"/>
              <a:t>tắt</a:t>
            </a:r>
            <a:r>
              <a:rPr lang="en-US" sz="2800" dirty="0" smtClean="0"/>
              <a:t>” </a:t>
            </a:r>
            <a:r>
              <a:rPr lang="en-US" sz="2800" dirty="0" err="1"/>
              <a:t>có</a:t>
            </a:r>
            <a:r>
              <a:rPr lang="en-US" sz="2800" dirty="0"/>
              <a:t> </a:t>
            </a:r>
            <a:r>
              <a:rPr lang="en-US" sz="2800" dirty="0" err="1"/>
              <a:t>thể</a:t>
            </a:r>
            <a:r>
              <a:rPr lang="en-US" sz="2800" dirty="0"/>
              <a:t> </a:t>
            </a:r>
            <a:r>
              <a:rPr lang="en-US" sz="2800" dirty="0" err="1"/>
              <a:t>là</a:t>
            </a:r>
            <a:r>
              <a:rPr lang="en-US" sz="2800" dirty="0"/>
              <a:t> </a:t>
            </a:r>
            <a:r>
              <a:rPr lang="en-US" sz="2800" dirty="0" err="1"/>
              <a:t>một</a:t>
            </a:r>
            <a:r>
              <a:rPr lang="en-US" sz="2800" dirty="0"/>
              <a:t> </a:t>
            </a:r>
            <a:r>
              <a:rPr lang="en-US" sz="2800" dirty="0" smtClean="0"/>
              <a:t>“</a:t>
            </a:r>
            <a:r>
              <a:rPr lang="en-US" sz="2800" dirty="0" err="1" smtClean="0"/>
              <a:t>phản</a:t>
            </a:r>
            <a:r>
              <a:rPr lang="en-US" sz="2800" dirty="0" smtClean="0"/>
              <a:t> </a:t>
            </a:r>
            <a:r>
              <a:rPr lang="en-US" sz="2800" dirty="0" err="1"/>
              <a:t>hồi</a:t>
            </a:r>
            <a:r>
              <a:rPr lang="en-US" sz="2800" dirty="0"/>
              <a:t> </a:t>
            </a:r>
            <a:r>
              <a:rPr lang="en-US" sz="2800" dirty="0" err="1" smtClean="0"/>
              <a:t>dài</a:t>
            </a:r>
            <a:r>
              <a:rPr lang="en-US" sz="2800" dirty="0" smtClean="0"/>
              <a:t>”. </a:t>
            </a:r>
            <a:r>
              <a:rPr lang="en-US" sz="2800" dirty="0" err="1"/>
              <a:t>Quá</a:t>
            </a:r>
            <a:r>
              <a:rPr lang="en-US" sz="2800" dirty="0"/>
              <a:t> </a:t>
            </a:r>
            <a:r>
              <a:rPr lang="en-US" sz="2800" dirty="0" err="1"/>
              <a:t>trình</a:t>
            </a:r>
            <a:r>
              <a:rPr lang="en-US" sz="2800" dirty="0"/>
              <a:t> </a:t>
            </a:r>
            <a:r>
              <a:rPr lang="en-US" sz="2800" dirty="0" smtClean="0"/>
              <a:t>“</a:t>
            </a:r>
            <a:r>
              <a:rPr lang="en-US" sz="2800" dirty="0" err="1" smtClean="0"/>
              <a:t>lắng</a:t>
            </a:r>
            <a:r>
              <a:rPr lang="en-US" sz="2800" dirty="0" smtClean="0"/>
              <a:t> </a:t>
            </a:r>
            <a:r>
              <a:rPr lang="en-US" sz="2800" dirty="0" err="1" smtClean="0"/>
              <a:t>nghe</a:t>
            </a:r>
            <a:r>
              <a:rPr lang="en-US" sz="2800" dirty="0" smtClean="0"/>
              <a:t>” </a:t>
            </a:r>
            <a:r>
              <a:rPr lang="en-US" sz="2800" dirty="0" err="1"/>
              <a:t>có</a:t>
            </a:r>
            <a:r>
              <a:rPr lang="en-US" sz="2800" dirty="0"/>
              <a:t> </a:t>
            </a:r>
            <a:r>
              <a:rPr lang="en-US" sz="2800" dirty="0" err="1"/>
              <a:t>thể</a:t>
            </a:r>
            <a:r>
              <a:rPr lang="en-US" sz="2800" dirty="0"/>
              <a:t> </a:t>
            </a:r>
            <a:r>
              <a:rPr lang="en-US" sz="2800" dirty="0" err="1"/>
              <a:t>có</a:t>
            </a:r>
            <a:r>
              <a:rPr lang="en-US" sz="2800" dirty="0"/>
              <a:t> </a:t>
            </a:r>
            <a:r>
              <a:rPr lang="en-US" sz="2800" dirty="0" err="1"/>
              <a:t>tác</a:t>
            </a:r>
            <a:r>
              <a:rPr lang="en-US" sz="2800" dirty="0"/>
              <a:t> </a:t>
            </a:r>
            <a:r>
              <a:rPr lang="en-US" sz="2800" dirty="0" err="1"/>
              <a:t>dụng</a:t>
            </a:r>
            <a:r>
              <a:rPr lang="en-US" sz="2800" dirty="0"/>
              <a:t> </a:t>
            </a:r>
            <a:r>
              <a:rPr lang="en-US" sz="2800" dirty="0" smtClean="0"/>
              <a:t>“</a:t>
            </a:r>
            <a:r>
              <a:rPr lang="en-US" sz="2800" dirty="0" err="1" smtClean="0"/>
              <a:t>khẳng</a:t>
            </a:r>
            <a:r>
              <a:rPr lang="en-US" sz="2800" dirty="0" smtClean="0"/>
              <a:t> </a:t>
            </a:r>
            <a:r>
              <a:rPr lang="en-US" sz="2800" dirty="0" err="1" smtClean="0"/>
              <a:t>định</a:t>
            </a:r>
            <a:r>
              <a:rPr lang="en-US" sz="2800" dirty="0" smtClean="0"/>
              <a:t>”. </a:t>
            </a:r>
            <a:endParaRPr lang="en-US" sz="2800" dirty="0"/>
          </a:p>
          <a:p>
            <a:endParaRPr lang="en-US" sz="2800" dirty="0"/>
          </a:p>
          <a:p>
            <a:r>
              <a:rPr lang="en-US" sz="2800" dirty="0" smtClean="0"/>
              <a:t>5 </a:t>
            </a:r>
            <a:r>
              <a:rPr lang="en-US" sz="2800" dirty="0" err="1" smtClean="0"/>
              <a:t>kỹ</a:t>
            </a:r>
            <a:r>
              <a:rPr lang="en-US" sz="2800" dirty="0" smtClean="0"/>
              <a:t> </a:t>
            </a:r>
            <a:r>
              <a:rPr lang="en-US" sz="2800" dirty="0" err="1"/>
              <a:t>năng</a:t>
            </a:r>
            <a:r>
              <a:rPr lang="en-US" sz="2800" dirty="0"/>
              <a:t> </a:t>
            </a:r>
            <a:r>
              <a:rPr lang="en-US" sz="2800" dirty="0" err="1"/>
              <a:t>cốt</a:t>
            </a:r>
            <a:r>
              <a:rPr lang="en-US" sz="2800" dirty="0"/>
              <a:t> </a:t>
            </a:r>
            <a:r>
              <a:rPr lang="en-US" sz="2800" dirty="0" err="1"/>
              <a:t>lõi</a:t>
            </a:r>
            <a:r>
              <a:rPr lang="en-US" sz="2800" dirty="0"/>
              <a:t> </a:t>
            </a:r>
            <a:r>
              <a:rPr lang="en-US" sz="2800" dirty="0" err="1"/>
              <a:t>này</a:t>
            </a:r>
            <a:r>
              <a:rPr lang="en-US" sz="2800" dirty="0"/>
              <a:t> </a:t>
            </a:r>
            <a:r>
              <a:rPr lang="en-US" sz="2800" dirty="0" err="1"/>
              <a:t>không</a:t>
            </a:r>
            <a:r>
              <a:rPr lang="en-US" sz="2800" dirty="0"/>
              <a:t> </a:t>
            </a:r>
            <a:r>
              <a:rPr lang="en-US" sz="2800" dirty="0" err="1"/>
              <a:t>tạo</a:t>
            </a:r>
            <a:r>
              <a:rPr lang="en-US" sz="2800" dirty="0"/>
              <a:t> </a:t>
            </a:r>
            <a:r>
              <a:rPr lang="en-US" sz="2800" dirty="0" err="1"/>
              <a:t>thành</a:t>
            </a:r>
            <a:r>
              <a:rPr lang="en-US" sz="2800" dirty="0"/>
              <a:t> PVTĐL. </a:t>
            </a:r>
            <a:r>
              <a:rPr lang="en-US" sz="2800" dirty="0" err="1"/>
              <a:t>Đó</a:t>
            </a:r>
            <a:r>
              <a:rPr lang="en-US" sz="2800" dirty="0"/>
              <a:t> </a:t>
            </a:r>
            <a:r>
              <a:rPr lang="en-US" sz="2800" dirty="0" err="1"/>
              <a:t>là</a:t>
            </a:r>
            <a:r>
              <a:rPr lang="en-US" sz="2800" dirty="0"/>
              <a:t> </a:t>
            </a:r>
            <a:r>
              <a:rPr lang="en-US" sz="2800" dirty="0" err="1"/>
              <a:t>những</a:t>
            </a:r>
            <a:r>
              <a:rPr lang="en-US" sz="2800" dirty="0"/>
              <a:t> </a:t>
            </a:r>
            <a:r>
              <a:rPr lang="en-US" sz="2800" dirty="0" err="1"/>
              <a:t>kỹ</a:t>
            </a:r>
            <a:r>
              <a:rPr lang="en-US" sz="2800" dirty="0"/>
              <a:t> </a:t>
            </a:r>
            <a:r>
              <a:rPr lang="en-US" sz="2800" dirty="0" err="1"/>
              <a:t>năng</a:t>
            </a:r>
            <a:r>
              <a:rPr lang="en-US" sz="2800" dirty="0"/>
              <a:t> </a:t>
            </a:r>
            <a:r>
              <a:rPr lang="en-US" sz="2800" dirty="0" err="1"/>
              <a:t>tiên</a:t>
            </a:r>
            <a:r>
              <a:rPr lang="en-US" sz="2800" dirty="0"/>
              <a:t> </a:t>
            </a:r>
            <a:r>
              <a:rPr lang="en-US" sz="2800" dirty="0" err="1"/>
              <a:t>quyết</a:t>
            </a:r>
            <a:r>
              <a:rPr lang="en-US" sz="2800" dirty="0"/>
              <a:t> </a:t>
            </a:r>
            <a:r>
              <a:rPr lang="en-US" sz="2800" dirty="0" err="1"/>
              <a:t>cơ</a:t>
            </a:r>
            <a:r>
              <a:rPr lang="en-US" sz="2800" dirty="0"/>
              <a:t> </a:t>
            </a:r>
            <a:r>
              <a:rPr lang="en-US" sz="2800" dirty="0" err="1"/>
              <a:t>bản</a:t>
            </a:r>
            <a:r>
              <a:rPr lang="en-US" sz="2800" dirty="0"/>
              <a:t> </a:t>
            </a:r>
            <a:r>
              <a:rPr lang="en-US" sz="2800" dirty="0" err="1"/>
              <a:t>cho</a:t>
            </a:r>
            <a:r>
              <a:rPr lang="en-US" sz="2800" dirty="0"/>
              <a:t> </a:t>
            </a:r>
            <a:r>
              <a:rPr lang="en-US" sz="2800" dirty="0" err="1"/>
              <a:t>việc</a:t>
            </a:r>
            <a:r>
              <a:rPr lang="en-US" sz="2800" dirty="0"/>
              <a:t> </a:t>
            </a:r>
            <a:r>
              <a:rPr lang="en-US" sz="2800" dirty="0" err="1"/>
              <a:t>thực</a:t>
            </a:r>
            <a:r>
              <a:rPr lang="en-US" sz="2800" dirty="0"/>
              <a:t> </a:t>
            </a:r>
            <a:r>
              <a:rPr lang="en-US" sz="2800" dirty="0" err="1"/>
              <a:t>hành</a:t>
            </a:r>
            <a:r>
              <a:rPr lang="en-US" sz="2800" dirty="0"/>
              <a:t> </a:t>
            </a:r>
            <a:r>
              <a:rPr lang="en-US" sz="2800" dirty="0">
                <a:sym typeface="+mn-ea"/>
              </a:rPr>
              <a:t>PVTĐL</a:t>
            </a:r>
            <a:r>
              <a:rPr lang="en-US" sz="2800" dirty="0"/>
              <a:t> </a:t>
            </a:r>
            <a:r>
              <a:rPr lang="en-US" sz="2800" dirty="0" err="1"/>
              <a:t>thành</a:t>
            </a:r>
            <a:r>
              <a:rPr lang="en-US" sz="2800" dirty="0"/>
              <a:t> </a:t>
            </a:r>
            <a:r>
              <a:rPr lang="en-US" sz="2800" dirty="0" err="1"/>
              <a:t>thạo</a:t>
            </a:r>
            <a:r>
              <a:rPr lang="en-US" sz="2800" dirty="0"/>
              <a:t>. </a:t>
            </a:r>
            <a:r>
              <a:rPr lang="en-US" sz="2800" dirty="0" err="1" smtClean="0"/>
              <a:t>Điều</a:t>
            </a:r>
            <a:r>
              <a:rPr lang="en-US" sz="2800" dirty="0" smtClean="0"/>
              <a:t> </a:t>
            </a:r>
            <a:r>
              <a:rPr lang="en-US" sz="2800" dirty="0" err="1" smtClean="0"/>
              <a:t>quan</a:t>
            </a:r>
            <a:r>
              <a:rPr lang="en-US" sz="2800" dirty="0" smtClean="0"/>
              <a:t> </a:t>
            </a:r>
            <a:r>
              <a:rPr lang="en-US" sz="2800" dirty="0" err="1" smtClean="0"/>
              <a:t>trọng</a:t>
            </a:r>
            <a:r>
              <a:rPr lang="en-US" sz="2800" dirty="0" smtClean="0"/>
              <a:t> </a:t>
            </a:r>
            <a:r>
              <a:rPr lang="en-US" sz="2800" dirty="0" err="1" smtClean="0"/>
              <a:t>là</a:t>
            </a:r>
            <a:r>
              <a:rPr lang="en-US" sz="2800" dirty="0" smtClean="0"/>
              <a:t> </a:t>
            </a:r>
            <a:r>
              <a:rPr lang="en-US" sz="2800" dirty="0" err="1" smtClean="0"/>
              <a:t>biết</a:t>
            </a:r>
            <a:r>
              <a:rPr lang="en-US" sz="2800" dirty="0" smtClean="0"/>
              <a:t> </a:t>
            </a:r>
            <a:r>
              <a:rPr lang="en-US" sz="2800" dirty="0" err="1" smtClean="0"/>
              <a:t>cách</a:t>
            </a:r>
            <a:r>
              <a:rPr lang="en-US" sz="2800" dirty="0" smtClean="0"/>
              <a:t> </a:t>
            </a:r>
            <a:r>
              <a:rPr lang="en-US" sz="2800" dirty="0" err="1" smtClean="0"/>
              <a:t>dùng</a:t>
            </a:r>
            <a:r>
              <a:rPr lang="en-US" sz="2800" dirty="0" smtClean="0"/>
              <a:t> </a:t>
            </a:r>
            <a:r>
              <a:rPr lang="en-US" sz="2800" dirty="0" err="1"/>
              <a:t>những</a:t>
            </a:r>
            <a:r>
              <a:rPr lang="en-US" sz="2800" dirty="0"/>
              <a:t> </a:t>
            </a:r>
            <a:r>
              <a:rPr lang="en-US" sz="2800" dirty="0" err="1"/>
              <a:t>kỹ</a:t>
            </a:r>
            <a:r>
              <a:rPr lang="en-US" sz="2800" dirty="0"/>
              <a:t> </a:t>
            </a:r>
            <a:r>
              <a:rPr lang="en-US" sz="2800" dirty="0" err="1"/>
              <a:t>năng</a:t>
            </a:r>
            <a:r>
              <a:rPr lang="en-US" sz="2800" dirty="0"/>
              <a:t> </a:t>
            </a:r>
            <a:r>
              <a:rPr lang="en-US" sz="2800" dirty="0" err="1" smtClean="0"/>
              <a:t>này</a:t>
            </a:r>
            <a:r>
              <a:rPr lang="en-US" sz="2800" dirty="0" smtClean="0"/>
              <a:t> </a:t>
            </a:r>
            <a:r>
              <a:rPr lang="en-US" sz="2800" dirty="0" err="1" smtClean="0"/>
              <a:t>một</a:t>
            </a:r>
            <a:r>
              <a:rPr lang="en-US" sz="2800" dirty="0" smtClean="0"/>
              <a:t> </a:t>
            </a:r>
            <a:r>
              <a:rPr lang="en-US" sz="2800" dirty="0" err="1"/>
              <a:t>cách</a:t>
            </a:r>
            <a:r>
              <a:rPr lang="en-US" sz="2800" dirty="0"/>
              <a:t> </a:t>
            </a:r>
            <a:r>
              <a:rPr lang="en-US" sz="2800" dirty="0" err="1"/>
              <a:t>chiến</a:t>
            </a:r>
            <a:r>
              <a:rPr lang="en-US" sz="2800" dirty="0"/>
              <a:t> </a:t>
            </a:r>
            <a:r>
              <a:rPr lang="en-US" sz="2800" dirty="0" err="1"/>
              <a:t>lược</a:t>
            </a:r>
            <a:r>
              <a:rPr lang="en-US" sz="2800" dirty="0"/>
              <a:t> </a:t>
            </a:r>
            <a:r>
              <a:rPr lang="en-US" sz="2800" dirty="0" err="1"/>
              <a:t>để</a:t>
            </a:r>
            <a:r>
              <a:rPr lang="en-US" sz="2800" dirty="0"/>
              <a:t> </a:t>
            </a:r>
            <a:r>
              <a:rPr lang="en-US" sz="2800" dirty="0" err="1" smtClean="0"/>
              <a:t>hướng</a:t>
            </a:r>
            <a:r>
              <a:rPr lang="en-US" sz="2800" dirty="0" smtClean="0"/>
              <a:t> </a:t>
            </a:r>
            <a:r>
              <a:rPr lang="en-US" sz="2800" dirty="0" err="1" smtClean="0"/>
              <a:t>dẫn</a:t>
            </a:r>
            <a:r>
              <a:rPr lang="en-US" sz="2800" dirty="0" smtClean="0"/>
              <a:t> TC </a:t>
            </a:r>
            <a:r>
              <a:rPr lang="en-US" sz="2800" dirty="0" err="1" smtClean="0"/>
              <a:t>nghĩ</a:t>
            </a:r>
            <a:r>
              <a:rPr lang="en-US" sz="2800" dirty="0" smtClean="0"/>
              <a:t> </a:t>
            </a:r>
            <a:r>
              <a:rPr lang="en-US" sz="2800" dirty="0" err="1" smtClean="0"/>
              <a:t>theo</a:t>
            </a:r>
            <a:r>
              <a:rPr lang="en-US" sz="2800" dirty="0" smtClean="0"/>
              <a:t> </a:t>
            </a:r>
            <a:r>
              <a:rPr lang="en-US" sz="2800" dirty="0" err="1" smtClean="0"/>
              <a:t>chiều</a:t>
            </a:r>
            <a:r>
              <a:rPr lang="en-US" sz="2800" dirty="0" smtClean="0"/>
              <a:t> </a:t>
            </a:r>
            <a:r>
              <a:rPr lang="en-US" sz="2800" dirty="0" err="1"/>
              <a:t>hướng</a:t>
            </a:r>
            <a:r>
              <a:rPr lang="en-US" sz="2800" dirty="0"/>
              <a:t> </a:t>
            </a:r>
            <a:r>
              <a:rPr lang="en-US" sz="2800" dirty="0" err="1"/>
              <a:t>thay</a:t>
            </a:r>
            <a:r>
              <a:rPr lang="en-US" sz="2800" dirty="0"/>
              <a:t> </a:t>
            </a:r>
            <a:r>
              <a:rPr lang="en-US" sz="2800" dirty="0" err="1"/>
              <a:t>đổi</a:t>
            </a:r>
            <a:r>
              <a:rPr lang="en-US" sz="2800" dirty="0"/>
              <a:t>.</a:t>
            </a:r>
          </a:p>
        </p:txBody>
      </p:sp>
    </p:spTree>
    <p:extLst>
      <p:ext uri="{BB962C8B-B14F-4D97-AF65-F5344CB8AC3E}">
        <p14:creationId xmlns:p14="http://schemas.microsoft.com/office/powerpoint/2010/main" val="304867196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BÀI </a:t>
            </a:r>
            <a:r>
              <a:rPr lang="en-US" sz="3600" dirty="0" smtClean="0"/>
              <a:t>TẬP (1)</a:t>
            </a:r>
            <a:endParaRPr lang="en-US" sz="3600" dirty="0"/>
          </a:p>
        </p:txBody>
      </p:sp>
      <p:sp>
        <p:nvSpPr>
          <p:cNvPr id="3" name="Content Placeholder 2"/>
          <p:cNvSpPr>
            <a:spLocks noGrp="1"/>
          </p:cNvSpPr>
          <p:nvPr>
            <p:ph idx="1"/>
          </p:nvPr>
        </p:nvSpPr>
        <p:spPr>
          <a:xfrm>
            <a:off x="286603" y="1596788"/>
            <a:ext cx="8065827" cy="5261212"/>
          </a:xfrm>
        </p:spPr>
        <p:txBody>
          <a:bodyPr>
            <a:noAutofit/>
          </a:bodyPr>
          <a:lstStyle/>
          <a:p>
            <a:pPr marL="114300" indent="0">
              <a:buNone/>
            </a:pPr>
            <a:r>
              <a:rPr lang="en-US" sz="2400" dirty="0" err="1" smtClean="0"/>
              <a:t>Một</a:t>
            </a:r>
            <a:r>
              <a:rPr lang="en-US" sz="2400" dirty="0" smtClean="0"/>
              <a:t> </a:t>
            </a:r>
            <a:r>
              <a:rPr lang="en-US" sz="2400" dirty="0" err="1"/>
              <a:t>bệnh</a:t>
            </a:r>
            <a:r>
              <a:rPr lang="en-US" sz="2400" dirty="0"/>
              <a:t> </a:t>
            </a:r>
            <a:r>
              <a:rPr lang="en-US" sz="2400" dirty="0" err="1"/>
              <a:t>nhân</a:t>
            </a:r>
            <a:r>
              <a:rPr lang="en-US" sz="2400" dirty="0"/>
              <a:t> </a:t>
            </a:r>
            <a:r>
              <a:rPr lang="en-US" sz="2400" dirty="0" err="1"/>
              <a:t>trong</a:t>
            </a:r>
            <a:r>
              <a:rPr lang="en-US" sz="2400" dirty="0"/>
              <a:t> </a:t>
            </a:r>
            <a:r>
              <a:rPr lang="en-US" sz="2400" dirty="0" err="1"/>
              <a:t>bệnh</a:t>
            </a:r>
            <a:r>
              <a:rPr lang="en-US" sz="2400" dirty="0"/>
              <a:t> </a:t>
            </a:r>
            <a:r>
              <a:rPr lang="en-US" sz="2400" dirty="0" err="1"/>
              <a:t>viện</a:t>
            </a:r>
            <a:r>
              <a:rPr lang="en-US" sz="2400" dirty="0"/>
              <a:t> </a:t>
            </a:r>
            <a:r>
              <a:rPr lang="en-US" sz="2400" dirty="0" err="1"/>
              <a:t>phải</a:t>
            </a:r>
            <a:r>
              <a:rPr lang="en-US" sz="2400" dirty="0"/>
              <a:t> </a:t>
            </a:r>
            <a:r>
              <a:rPr lang="en-US" sz="2400" dirty="0" err="1"/>
              <a:t>quyết</a:t>
            </a:r>
            <a:r>
              <a:rPr lang="en-US" sz="2400" dirty="0"/>
              <a:t> </a:t>
            </a:r>
            <a:r>
              <a:rPr lang="en-US" sz="2400" dirty="0" err="1"/>
              <a:t>định</a:t>
            </a:r>
            <a:r>
              <a:rPr lang="en-US" sz="2400" dirty="0"/>
              <a:t> </a:t>
            </a:r>
            <a:r>
              <a:rPr lang="en-US" sz="2400" dirty="0" err="1"/>
              <a:t>có</a:t>
            </a:r>
            <a:r>
              <a:rPr lang="en-US" sz="2400" dirty="0"/>
              <a:t> </a:t>
            </a:r>
            <a:r>
              <a:rPr lang="en-US" sz="2400" dirty="0" err="1"/>
              <a:t>muốn</a:t>
            </a:r>
            <a:r>
              <a:rPr lang="en-US" sz="2400" dirty="0"/>
              <a:t> </a:t>
            </a:r>
            <a:r>
              <a:rPr lang="en-US" sz="2400" dirty="0" err="1"/>
              <a:t>giải</a:t>
            </a:r>
            <a:r>
              <a:rPr lang="en-US" sz="2400" dirty="0"/>
              <a:t> </a:t>
            </a:r>
            <a:r>
              <a:rPr lang="en-US" sz="2400" dirty="0" err="1"/>
              <a:t>phẫu</a:t>
            </a:r>
            <a:r>
              <a:rPr lang="en-US" sz="2400" dirty="0"/>
              <a:t> hay </a:t>
            </a:r>
            <a:r>
              <a:rPr lang="en-US" sz="2400" dirty="0" err="1"/>
              <a:t>không</a:t>
            </a:r>
            <a:r>
              <a:rPr lang="en-US" sz="2400" dirty="0"/>
              <a:t>. </a:t>
            </a:r>
          </a:p>
          <a:p>
            <a:pPr marL="114300" indent="0">
              <a:buNone/>
            </a:pPr>
            <a:r>
              <a:rPr lang="en-US" sz="2400" dirty="0" err="1"/>
              <a:t>Bác</a:t>
            </a:r>
            <a:r>
              <a:rPr lang="en-US" sz="2400" dirty="0"/>
              <a:t> </a:t>
            </a:r>
            <a:r>
              <a:rPr lang="en-US" sz="2400" dirty="0" err="1"/>
              <a:t>sĩ</a:t>
            </a:r>
            <a:r>
              <a:rPr lang="en-US" sz="2400" dirty="0"/>
              <a:t> </a:t>
            </a:r>
            <a:r>
              <a:rPr lang="en-US" sz="2400" dirty="0" err="1"/>
              <a:t>nói</a:t>
            </a:r>
            <a:r>
              <a:rPr lang="en-US" sz="2400" dirty="0"/>
              <a:t> </a:t>
            </a:r>
            <a:r>
              <a:rPr lang="en-US" sz="2400" dirty="0" err="1"/>
              <a:t>với</a:t>
            </a:r>
            <a:r>
              <a:rPr lang="en-US" sz="2400" dirty="0"/>
              <a:t> </a:t>
            </a:r>
            <a:r>
              <a:rPr lang="en-US" sz="2400" dirty="0" err="1"/>
              <a:t>tham</a:t>
            </a:r>
            <a:r>
              <a:rPr lang="en-US" sz="2400" dirty="0"/>
              <a:t> </a:t>
            </a:r>
            <a:r>
              <a:rPr lang="en-US" sz="2400" dirty="0" err="1"/>
              <a:t>vấn</a:t>
            </a:r>
            <a:r>
              <a:rPr lang="en-US" sz="2400" dirty="0"/>
              <a:t> </a:t>
            </a:r>
            <a:r>
              <a:rPr lang="en-US" sz="2400" dirty="0" err="1"/>
              <a:t>viên</a:t>
            </a:r>
            <a:r>
              <a:rPr lang="en-US" sz="2400" dirty="0"/>
              <a:t>: "</a:t>
            </a:r>
            <a:r>
              <a:rPr lang="en-US" sz="2400" dirty="0" err="1"/>
              <a:t>Mỗi</a:t>
            </a:r>
            <a:r>
              <a:rPr lang="en-US" sz="2400" dirty="0"/>
              <a:t> </a:t>
            </a:r>
            <a:r>
              <a:rPr lang="en-US" sz="2400" dirty="0" err="1"/>
              <a:t>lần</a:t>
            </a:r>
            <a:r>
              <a:rPr lang="en-US" sz="2400" dirty="0"/>
              <a:t> </a:t>
            </a:r>
            <a:r>
              <a:rPr lang="en-US" sz="2400" dirty="0" err="1"/>
              <a:t>tôi</a:t>
            </a:r>
            <a:r>
              <a:rPr lang="en-US" sz="2400" dirty="0"/>
              <a:t> </a:t>
            </a:r>
            <a:r>
              <a:rPr lang="en-US" sz="2400" dirty="0" err="1"/>
              <a:t>hỏi</a:t>
            </a:r>
            <a:r>
              <a:rPr lang="en-US" sz="2400" dirty="0"/>
              <a:t> </a:t>
            </a:r>
            <a:r>
              <a:rPr lang="en-US" sz="2400" dirty="0" err="1"/>
              <a:t>ông</a:t>
            </a:r>
            <a:r>
              <a:rPr lang="en-US" sz="2400" dirty="0"/>
              <a:t> </a:t>
            </a:r>
            <a:r>
              <a:rPr lang="en-US" sz="2400" dirty="0" err="1"/>
              <a:t>ấy</a:t>
            </a:r>
            <a:r>
              <a:rPr lang="en-US" sz="2400" dirty="0"/>
              <a:t>, </a:t>
            </a:r>
            <a:r>
              <a:rPr lang="en-US" sz="2400" dirty="0" err="1"/>
              <a:t>ông</a:t>
            </a:r>
            <a:r>
              <a:rPr lang="en-US" sz="2400" dirty="0"/>
              <a:t> ta </a:t>
            </a:r>
            <a:r>
              <a:rPr lang="en-US" sz="2400" dirty="0" err="1"/>
              <a:t>chỉ</a:t>
            </a:r>
            <a:r>
              <a:rPr lang="en-US" sz="2400" dirty="0"/>
              <a:t> </a:t>
            </a:r>
            <a:r>
              <a:rPr lang="en-US" sz="2400" dirty="0" err="1"/>
              <a:t>khóc</a:t>
            </a:r>
            <a:r>
              <a:rPr lang="en-US" sz="2400" dirty="0"/>
              <a:t>. </a:t>
            </a:r>
            <a:r>
              <a:rPr lang="en-US" sz="2400" dirty="0" err="1"/>
              <a:t>Bạn</a:t>
            </a:r>
            <a:r>
              <a:rPr lang="en-US" sz="2400" dirty="0"/>
              <a:t> </a:t>
            </a:r>
            <a:r>
              <a:rPr lang="en-US" sz="2400" dirty="0" err="1"/>
              <a:t>có</a:t>
            </a:r>
            <a:r>
              <a:rPr lang="en-US" sz="2400" dirty="0"/>
              <a:t> </a:t>
            </a:r>
            <a:r>
              <a:rPr lang="en-US" sz="2400" dirty="0" err="1"/>
              <a:t>thể</a:t>
            </a:r>
            <a:r>
              <a:rPr lang="en-US" sz="2400" dirty="0"/>
              <a:t> </a:t>
            </a:r>
            <a:r>
              <a:rPr lang="en-US" sz="2400" dirty="0" err="1"/>
              <a:t>nói</a:t>
            </a:r>
            <a:r>
              <a:rPr lang="en-US" sz="2400" dirty="0"/>
              <a:t> </a:t>
            </a:r>
            <a:r>
              <a:rPr lang="en-US" sz="2400" dirty="0" err="1"/>
              <a:t>chuyện</a:t>
            </a:r>
            <a:r>
              <a:rPr lang="en-US" sz="2400" dirty="0"/>
              <a:t> </a:t>
            </a:r>
            <a:r>
              <a:rPr lang="en-US" sz="2400" dirty="0" err="1"/>
              <a:t>với</a:t>
            </a:r>
            <a:r>
              <a:rPr lang="en-US" sz="2400" dirty="0"/>
              <a:t> </a:t>
            </a:r>
            <a:r>
              <a:rPr lang="en-US" sz="2400" dirty="0" err="1"/>
              <a:t>ông</a:t>
            </a:r>
            <a:r>
              <a:rPr lang="en-US" sz="2400" dirty="0"/>
              <a:t> </a:t>
            </a:r>
            <a:r>
              <a:rPr lang="en-US" sz="2400" dirty="0" err="1"/>
              <a:t>ấy</a:t>
            </a:r>
            <a:r>
              <a:rPr lang="en-US" sz="2400" dirty="0"/>
              <a:t> </a:t>
            </a:r>
            <a:r>
              <a:rPr lang="en-US" sz="2400" dirty="0" err="1"/>
              <a:t>được</a:t>
            </a:r>
            <a:r>
              <a:rPr lang="en-US" sz="2400" dirty="0"/>
              <a:t> </a:t>
            </a:r>
            <a:r>
              <a:rPr lang="en-US" sz="2400" dirty="0" err="1"/>
              <a:t>không</a:t>
            </a:r>
            <a:r>
              <a:rPr lang="en-US" sz="2400" dirty="0"/>
              <a:t>?"</a:t>
            </a:r>
          </a:p>
          <a:p>
            <a:pPr marL="114300" indent="0">
              <a:buNone/>
            </a:pPr>
            <a:endParaRPr lang="en-US" sz="1200" dirty="0"/>
          </a:p>
          <a:p>
            <a:pPr marL="114300" indent="0">
              <a:buNone/>
            </a:pPr>
            <a:r>
              <a:rPr lang="en-US" sz="2400" dirty="0" err="1"/>
              <a:t>Tham</a:t>
            </a:r>
            <a:r>
              <a:rPr lang="en-US" sz="2400" dirty="0"/>
              <a:t> </a:t>
            </a:r>
            <a:r>
              <a:rPr lang="en-US" sz="2400" dirty="0" err="1"/>
              <a:t>vấn</a:t>
            </a:r>
            <a:r>
              <a:rPr lang="en-US" sz="2400" dirty="0"/>
              <a:t> </a:t>
            </a:r>
            <a:r>
              <a:rPr lang="en-US" sz="2400" dirty="0" err="1"/>
              <a:t>viên</a:t>
            </a:r>
            <a:r>
              <a:rPr lang="en-US" sz="2400" dirty="0"/>
              <a:t>:  </a:t>
            </a:r>
            <a:r>
              <a:rPr lang="en-US" sz="2400" b="1" dirty="0" err="1"/>
              <a:t>Bạn</a:t>
            </a:r>
            <a:r>
              <a:rPr lang="en-US" sz="2400" b="1" dirty="0"/>
              <a:t> lo </a:t>
            </a:r>
            <a:r>
              <a:rPr lang="en-US" sz="2400" b="1" dirty="0" err="1"/>
              <a:t>lắng</a:t>
            </a:r>
            <a:r>
              <a:rPr lang="en-US" sz="2400" b="1" dirty="0"/>
              <a:t> </a:t>
            </a:r>
            <a:r>
              <a:rPr lang="en-US" sz="2400" b="1" dirty="0" err="1"/>
              <a:t>vì</a:t>
            </a:r>
            <a:r>
              <a:rPr lang="en-US" sz="2400" b="1" dirty="0"/>
              <a:t> </a:t>
            </a:r>
            <a:r>
              <a:rPr lang="en-US" sz="2400" b="1" dirty="0" err="1"/>
              <a:t>phải</a:t>
            </a:r>
            <a:r>
              <a:rPr lang="en-US" sz="2400" b="1" dirty="0"/>
              <a:t> </a:t>
            </a:r>
            <a:r>
              <a:rPr lang="en-US" sz="2400" b="1" dirty="0" err="1"/>
              <a:t>quyết</a:t>
            </a:r>
            <a:r>
              <a:rPr lang="en-US" sz="2400" b="1" dirty="0"/>
              <a:t> </a:t>
            </a:r>
            <a:r>
              <a:rPr lang="en-US" sz="2400" b="1" dirty="0" err="1"/>
              <a:t>định</a:t>
            </a:r>
            <a:r>
              <a:rPr lang="en-US" sz="2400" b="1" dirty="0"/>
              <a:t> </a:t>
            </a:r>
            <a:r>
              <a:rPr lang="en-US" sz="2400" b="1" dirty="0" err="1"/>
              <a:t>giải</a:t>
            </a:r>
            <a:r>
              <a:rPr lang="en-US" sz="2400" b="1" dirty="0"/>
              <a:t> </a:t>
            </a:r>
            <a:r>
              <a:rPr lang="en-US" sz="2400" b="1" dirty="0" err="1"/>
              <a:t>phẫu</a:t>
            </a:r>
            <a:r>
              <a:rPr lang="en-US" sz="2400" b="1" dirty="0"/>
              <a:t>.</a:t>
            </a:r>
            <a:r>
              <a:rPr lang="en-US" sz="2400" dirty="0"/>
              <a:t> </a:t>
            </a:r>
          </a:p>
          <a:p>
            <a:pPr marL="114300" indent="0">
              <a:buNone/>
            </a:pPr>
            <a:r>
              <a:rPr lang="en-US" sz="2400" dirty="0" err="1"/>
              <a:t>Bệnh</a:t>
            </a:r>
            <a:r>
              <a:rPr lang="en-US" sz="2400" dirty="0"/>
              <a:t> </a:t>
            </a:r>
            <a:r>
              <a:rPr lang="en-US" sz="2400" dirty="0" err="1"/>
              <a:t>nhân</a:t>
            </a:r>
            <a:r>
              <a:rPr lang="en-US" sz="2400" dirty="0"/>
              <a:t>: </a:t>
            </a:r>
            <a:r>
              <a:rPr lang="en-US" sz="2400" dirty="0" err="1"/>
              <a:t>Thật</a:t>
            </a:r>
            <a:r>
              <a:rPr lang="en-US" sz="2400" dirty="0"/>
              <a:t> </a:t>
            </a:r>
            <a:r>
              <a:rPr lang="en-US" sz="2400" dirty="0" err="1"/>
              <a:t>rất</a:t>
            </a:r>
            <a:r>
              <a:rPr lang="en-US" sz="2400" dirty="0"/>
              <a:t> </a:t>
            </a:r>
            <a:r>
              <a:rPr lang="en-US" sz="2400" dirty="0" err="1"/>
              <a:t>phức</a:t>
            </a:r>
            <a:r>
              <a:rPr lang="en-US" sz="2400" dirty="0"/>
              <a:t> </a:t>
            </a:r>
            <a:r>
              <a:rPr lang="en-US" sz="2400" dirty="0" err="1"/>
              <a:t>tạp</a:t>
            </a:r>
            <a:r>
              <a:rPr lang="en-US" sz="2400" dirty="0"/>
              <a:t>, </a:t>
            </a:r>
            <a:r>
              <a:rPr lang="en-US" sz="2400" dirty="0" err="1"/>
              <a:t>tôi</a:t>
            </a:r>
            <a:r>
              <a:rPr lang="en-US" sz="2400" dirty="0"/>
              <a:t> </a:t>
            </a:r>
            <a:r>
              <a:rPr lang="en-US" sz="2400" dirty="0" err="1"/>
              <a:t>không</a:t>
            </a:r>
            <a:r>
              <a:rPr lang="en-US" sz="2400" dirty="0"/>
              <a:t> </a:t>
            </a:r>
            <a:r>
              <a:rPr lang="en-US" sz="2400" dirty="0" err="1"/>
              <a:t>biết</a:t>
            </a:r>
            <a:r>
              <a:rPr lang="en-US" sz="2400" dirty="0"/>
              <a:t> </a:t>
            </a:r>
            <a:r>
              <a:rPr lang="en-US" sz="2400" dirty="0" err="1"/>
              <a:t>bắt</a:t>
            </a:r>
            <a:r>
              <a:rPr lang="en-US" sz="2400" dirty="0"/>
              <a:t> </a:t>
            </a:r>
            <a:r>
              <a:rPr lang="en-US" sz="2400" dirty="0" err="1"/>
              <a:t>đầu</a:t>
            </a:r>
            <a:r>
              <a:rPr lang="en-US" sz="2400" dirty="0"/>
              <a:t> </a:t>
            </a:r>
            <a:r>
              <a:rPr lang="en-US" sz="2400" dirty="0" err="1"/>
              <a:t>từ</a:t>
            </a:r>
            <a:r>
              <a:rPr lang="en-US" sz="2400" dirty="0"/>
              <a:t> </a:t>
            </a:r>
            <a:r>
              <a:rPr lang="en-US" sz="2400" dirty="0" err="1"/>
              <a:t>đâu</a:t>
            </a:r>
            <a:r>
              <a:rPr lang="en-US" sz="2400" dirty="0"/>
              <a:t>.</a:t>
            </a:r>
          </a:p>
          <a:p>
            <a:pPr marL="114300" indent="0">
              <a:buNone/>
            </a:pPr>
            <a:r>
              <a:rPr lang="en-US" sz="2400" dirty="0"/>
              <a:t> </a:t>
            </a:r>
          </a:p>
          <a:p>
            <a:pPr marL="114300" indent="0">
              <a:buNone/>
            </a:pPr>
            <a:r>
              <a:rPr lang="en-US" sz="2400" dirty="0"/>
              <a:t>- </a:t>
            </a:r>
            <a:r>
              <a:rPr lang="en-US" sz="2400" b="1" dirty="0" err="1"/>
              <a:t>Điều</a:t>
            </a:r>
            <a:r>
              <a:rPr lang="en-US" sz="2400" b="1" dirty="0"/>
              <a:t> </a:t>
            </a:r>
            <a:r>
              <a:rPr lang="en-US" sz="2400" b="1" dirty="0" err="1"/>
              <a:t>này</a:t>
            </a:r>
            <a:r>
              <a:rPr lang="en-US" sz="2400" b="1" dirty="0"/>
              <a:t> </a:t>
            </a:r>
            <a:r>
              <a:rPr lang="en-US" sz="2400" b="1" dirty="0" err="1"/>
              <a:t>làm</a:t>
            </a:r>
            <a:r>
              <a:rPr lang="en-US" sz="2400" b="1" dirty="0"/>
              <a:t> </a:t>
            </a:r>
            <a:r>
              <a:rPr lang="en-US" sz="2400" b="1" dirty="0" err="1"/>
              <a:t>bạn</a:t>
            </a:r>
            <a:r>
              <a:rPr lang="en-US" sz="2400" b="1" dirty="0"/>
              <a:t> </a:t>
            </a:r>
            <a:r>
              <a:rPr lang="en-US" sz="2400" b="1" dirty="0" err="1" smtClean="0"/>
              <a:t>hơi</a:t>
            </a:r>
            <a:r>
              <a:rPr lang="en-US" sz="2400" b="1" dirty="0" smtClean="0"/>
              <a:t> </a:t>
            </a:r>
            <a:r>
              <a:rPr lang="en-US" sz="2400" b="1" dirty="0" err="1" smtClean="0"/>
              <a:t>khủng</a:t>
            </a:r>
            <a:r>
              <a:rPr lang="en-US" sz="2400" b="1" dirty="0" smtClean="0"/>
              <a:t> </a:t>
            </a:r>
            <a:r>
              <a:rPr lang="en-US" sz="2400" b="1" dirty="0" err="1" smtClean="0"/>
              <a:t>hoảng</a:t>
            </a:r>
            <a:r>
              <a:rPr lang="en-US" sz="2400" b="1" dirty="0" smtClean="0"/>
              <a:t>.</a:t>
            </a:r>
            <a:endParaRPr lang="en-US" sz="2400" dirty="0"/>
          </a:p>
          <a:p>
            <a:pPr marL="114300" indent="0">
              <a:buNone/>
            </a:pPr>
            <a:r>
              <a:rPr lang="en-US" sz="2400" dirty="0"/>
              <a:t>- </a:t>
            </a:r>
            <a:r>
              <a:rPr lang="en-US" sz="2400" dirty="0" err="1"/>
              <a:t>Đêm</a:t>
            </a:r>
            <a:r>
              <a:rPr lang="en-US" sz="2400" dirty="0"/>
              <a:t> qua </a:t>
            </a:r>
            <a:r>
              <a:rPr lang="en-US" sz="2400" dirty="0" err="1"/>
              <a:t>tôi</a:t>
            </a:r>
            <a:r>
              <a:rPr lang="en-US" sz="2400" dirty="0"/>
              <a:t> </a:t>
            </a:r>
            <a:r>
              <a:rPr lang="en-US" sz="2400" dirty="0" err="1"/>
              <a:t>hầu</a:t>
            </a:r>
            <a:r>
              <a:rPr lang="en-US" sz="2400" dirty="0"/>
              <a:t> </a:t>
            </a:r>
            <a:r>
              <a:rPr lang="en-US" sz="2400" dirty="0" err="1"/>
              <a:t>như</a:t>
            </a:r>
            <a:r>
              <a:rPr lang="en-US" sz="2400" dirty="0"/>
              <a:t> </a:t>
            </a:r>
            <a:r>
              <a:rPr lang="en-US" sz="2400" dirty="0" err="1"/>
              <a:t>không</a:t>
            </a:r>
            <a:r>
              <a:rPr lang="en-US" sz="2400" dirty="0"/>
              <a:t> </a:t>
            </a:r>
            <a:r>
              <a:rPr lang="en-US" sz="2400" dirty="0" err="1"/>
              <a:t>ngủ</a:t>
            </a:r>
            <a:r>
              <a:rPr lang="en-US" sz="2400" dirty="0"/>
              <a:t> </a:t>
            </a:r>
            <a:r>
              <a:rPr lang="en-US" sz="2400" dirty="0" err="1"/>
              <a:t>cả</a:t>
            </a:r>
            <a:r>
              <a:rPr lang="en-US" sz="2400" dirty="0"/>
              <a:t> </a:t>
            </a:r>
            <a:r>
              <a:rPr lang="en-US" sz="2400" dirty="0" err="1"/>
              <a:t>đêm</a:t>
            </a:r>
            <a:r>
              <a:rPr lang="en-US" sz="2400" dirty="0"/>
              <a:t>, </a:t>
            </a:r>
            <a:r>
              <a:rPr lang="en-US" sz="2400" dirty="0" err="1"/>
              <a:t>tôi</a:t>
            </a:r>
            <a:r>
              <a:rPr lang="en-US" sz="2400" dirty="0"/>
              <a:t> </a:t>
            </a:r>
            <a:r>
              <a:rPr lang="en-US" sz="2400" dirty="0" err="1"/>
              <a:t>rất</a:t>
            </a:r>
            <a:r>
              <a:rPr lang="en-US" sz="2400" dirty="0"/>
              <a:t> lo </a:t>
            </a:r>
            <a:r>
              <a:rPr lang="en-US" sz="2400" dirty="0" err="1"/>
              <a:t>lắng</a:t>
            </a:r>
            <a:r>
              <a:rPr lang="en-US" sz="2400" dirty="0"/>
              <a:t>. (</a:t>
            </a:r>
            <a:r>
              <a:rPr lang="en-US" sz="2400" dirty="0" err="1"/>
              <a:t>Bắt</a:t>
            </a:r>
            <a:r>
              <a:rPr lang="en-US" sz="2400" dirty="0"/>
              <a:t> </a:t>
            </a:r>
            <a:r>
              <a:rPr lang="en-US" sz="2400" dirty="0" err="1"/>
              <a:t>đầu</a:t>
            </a:r>
            <a:r>
              <a:rPr lang="en-US" sz="2400" dirty="0"/>
              <a:t> </a:t>
            </a:r>
            <a:r>
              <a:rPr lang="en-US" sz="2400" dirty="0" err="1"/>
              <a:t>khóc</a:t>
            </a:r>
            <a:r>
              <a:rPr lang="en-US" sz="2400" dirty="0"/>
              <a:t>) </a:t>
            </a:r>
          </a:p>
          <a:p>
            <a:pPr marL="114300" indent="0">
              <a:buNone/>
            </a:pPr>
            <a:r>
              <a:rPr lang="en-US" sz="2400" dirty="0"/>
              <a:t>- (</a:t>
            </a:r>
            <a:r>
              <a:rPr lang="en-US" sz="2400" dirty="0" err="1"/>
              <a:t>Giữ</a:t>
            </a:r>
            <a:r>
              <a:rPr lang="en-US" sz="2400" dirty="0"/>
              <a:t> </a:t>
            </a:r>
            <a:r>
              <a:rPr lang="en-US" sz="2400" dirty="0" err="1"/>
              <a:t>im</a:t>
            </a:r>
            <a:r>
              <a:rPr lang="en-US" sz="2400" dirty="0"/>
              <a:t> </a:t>
            </a:r>
            <a:r>
              <a:rPr lang="en-US" sz="2400" dirty="0" err="1"/>
              <a:t>lặng</a:t>
            </a:r>
            <a:r>
              <a:rPr lang="en-US" sz="2400" dirty="0"/>
              <a:t>, </a:t>
            </a:r>
            <a:r>
              <a:rPr lang="en-US" sz="2400" dirty="0" err="1"/>
              <a:t>đưa</a:t>
            </a:r>
            <a:r>
              <a:rPr lang="en-US" sz="2400" dirty="0"/>
              <a:t> </a:t>
            </a:r>
            <a:r>
              <a:rPr lang="en-US" sz="2400" dirty="0" err="1"/>
              <a:t>cho</a:t>
            </a:r>
            <a:r>
              <a:rPr lang="en-US" sz="2400" dirty="0"/>
              <a:t> </a:t>
            </a:r>
            <a:r>
              <a:rPr lang="en-US" sz="2400" dirty="0" err="1"/>
              <a:t>anh</a:t>
            </a:r>
            <a:r>
              <a:rPr lang="en-US" sz="2400" dirty="0"/>
              <a:t> ta </a:t>
            </a:r>
            <a:r>
              <a:rPr lang="en-US" sz="2400" dirty="0" err="1"/>
              <a:t>một</a:t>
            </a:r>
            <a:r>
              <a:rPr lang="en-US" sz="2400" dirty="0"/>
              <a:t> </a:t>
            </a:r>
            <a:r>
              <a:rPr lang="en-US" sz="2400" dirty="0" err="1"/>
              <a:t>khăn</a:t>
            </a:r>
            <a:r>
              <a:rPr lang="en-US" sz="2400" dirty="0"/>
              <a:t> </a:t>
            </a:r>
            <a:r>
              <a:rPr lang="en-US" sz="2400" dirty="0" err="1"/>
              <a:t>giấy</a:t>
            </a:r>
            <a:r>
              <a:rPr lang="en-US" sz="2400" dirty="0"/>
              <a:t>)</a:t>
            </a:r>
          </a:p>
          <a:p>
            <a:pPr marL="114300" indent="0">
              <a:buNone/>
            </a:pPr>
            <a:r>
              <a:rPr lang="en-US" sz="2400" dirty="0"/>
              <a:t>- </a:t>
            </a:r>
            <a:r>
              <a:rPr lang="en-US" sz="2400" dirty="0" err="1"/>
              <a:t>Tôi</a:t>
            </a:r>
            <a:r>
              <a:rPr lang="en-US" sz="2400" dirty="0"/>
              <a:t> </a:t>
            </a:r>
            <a:r>
              <a:rPr lang="en-US" sz="2400" dirty="0" err="1"/>
              <a:t>chưa</a:t>
            </a:r>
            <a:r>
              <a:rPr lang="en-US" sz="2400" dirty="0"/>
              <a:t> </a:t>
            </a:r>
            <a:r>
              <a:rPr lang="en-US" sz="2400" dirty="0" err="1"/>
              <a:t>bao</a:t>
            </a:r>
            <a:r>
              <a:rPr lang="en-US" sz="2400" dirty="0"/>
              <a:t> </a:t>
            </a:r>
            <a:r>
              <a:rPr lang="en-US" sz="2400" dirty="0" err="1"/>
              <a:t>giờ</a:t>
            </a:r>
            <a:r>
              <a:rPr lang="en-US" sz="2400" dirty="0"/>
              <a:t> </a:t>
            </a:r>
            <a:r>
              <a:rPr lang="en-US" sz="2400" dirty="0" err="1"/>
              <a:t>khóc</a:t>
            </a:r>
            <a:r>
              <a:rPr lang="en-US" sz="2400" dirty="0"/>
              <a:t> </a:t>
            </a:r>
            <a:r>
              <a:rPr lang="en-US" sz="2400" dirty="0" err="1"/>
              <a:t>như</a:t>
            </a:r>
            <a:r>
              <a:rPr lang="en-US" sz="2400" dirty="0"/>
              <a:t> </a:t>
            </a:r>
            <a:r>
              <a:rPr lang="en-US" sz="2400" dirty="0" err="1"/>
              <a:t>thế</a:t>
            </a:r>
            <a:r>
              <a:rPr lang="en-US" sz="2400" dirty="0"/>
              <a:t> </a:t>
            </a:r>
            <a:r>
              <a:rPr lang="en-US" sz="2400" dirty="0" err="1"/>
              <a:t>này</a:t>
            </a:r>
            <a:r>
              <a:rPr lang="en-US" sz="2400" dirty="0"/>
              <a:t>.</a:t>
            </a:r>
          </a:p>
          <a:p>
            <a:pPr marL="114300" indent="0">
              <a:buNone/>
            </a:pPr>
            <a:r>
              <a:rPr lang="en-US" sz="2400" dirty="0"/>
              <a:t> </a:t>
            </a:r>
          </a:p>
          <a:p>
            <a:pPr marL="114300" indent="0">
              <a:buNone/>
            </a:pPr>
            <a:r>
              <a:rPr lang="en-US" sz="2400" b="1" dirty="0"/>
              <a:t>- </a:t>
            </a:r>
            <a:r>
              <a:rPr lang="en-US" sz="2400" b="1" dirty="0" err="1"/>
              <a:t>Điều</a:t>
            </a:r>
            <a:r>
              <a:rPr lang="en-US" sz="2400" b="1" dirty="0"/>
              <a:t> </a:t>
            </a:r>
            <a:r>
              <a:rPr lang="en-US" sz="2400" b="1" dirty="0" err="1"/>
              <a:t>này</a:t>
            </a:r>
            <a:r>
              <a:rPr lang="en-US" sz="2400" b="1" dirty="0"/>
              <a:t> </a:t>
            </a:r>
            <a:r>
              <a:rPr lang="en-US" sz="2400" b="1" dirty="0" err="1"/>
              <a:t>thực</a:t>
            </a:r>
            <a:r>
              <a:rPr lang="en-US" sz="2400" b="1" dirty="0"/>
              <a:t> </a:t>
            </a:r>
            <a:r>
              <a:rPr lang="en-US" sz="2400" b="1" dirty="0" err="1"/>
              <a:t>sự</a:t>
            </a:r>
            <a:r>
              <a:rPr lang="en-US" sz="2400" b="1" dirty="0"/>
              <a:t> </a:t>
            </a:r>
            <a:r>
              <a:rPr lang="en-US" sz="2400" b="1" dirty="0" err="1"/>
              <a:t>quan</a:t>
            </a:r>
            <a:r>
              <a:rPr lang="en-US" sz="2400" b="1" dirty="0"/>
              <a:t> </a:t>
            </a:r>
            <a:r>
              <a:rPr lang="en-US" sz="2400" b="1" dirty="0" err="1"/>
              <a:t>trọng</a:t>
            </a:r>
            <a:r>
              <a:rPr lang="en-US" sz="2400" b="1" dirty="0"/>
              <a:t>.</a:t>
            </a:r>
            <a:endParaRPr lang="en-US" sz="2400" dirty="0"/>
          </a:p>
          <a:p>
            <a:pPr marL="114300" indent="0">
              <a:buNone/>
            </a:pPr>
            <a:r>
              <a:rPr lang="en-US" sz="2400" dirty="0"/>
              <a:t>- </a:t>
            </a:r>
            <a:r>
              <a:rPr lang="en-US" sz="2400" dirty="0" err="1"/>
              <a:t>Đây</a:t>
            </a:r>
            <a:r>
              <a:rPr lang="en-US" sz="2400" dirty="0"/>
              <a:t> </a:t>
            </a:r>
            <a:r>
              <a:rPr lang="en-US" sz="2400" dirty="0" err="1"/>
              <a:t>là</a:t>
            </a:r>
            <a:r>
              <a:rPr lang="en-US" sz="2400" dirty="0"/>
              <a:t> </a:t>
            </a:r>
            <a:r>
              <a:rPr lang="en-US" sz="2400" dirty="0" err="1"/>
              <a:t>quyết</a:t>
            </a:r>
            <a:r>
              <a:rPr lang="en-US" sz="2400" dirty="0"/>
              <a:t> </a:t>
            </a:r>
            <a:r>
              <a:rPr lang="en-US" sz="2400" dirty="0" err="1"/>
              <a:t>định</a:t>
            </a:r>
            <a:r>
              <a:rPr lang="en-US" sz="2400" dirty="0"/>
              <a:t> </a:t>
            </a:r>
            <a:r>
              <a:rPr lang="en-US" sz="2400" dirty="0" err="1"/>
              <a:t>lớn</a:t>
            </a:r>
            <a:r>
              <a:rPr lang="en-US" sz="2400" dirty="0"/>
              <a:t> </a:t>
            </a:r>
            <a:r>
              <a:rPr lang="en-US" sz="2400" dirty="0" err="1"/>
              <a:t>nhất</a:t>
            </a:r>
            <a:r>
              <a:rPr lang="en-US" sz="2400" dirty="0"/>
              <a:t> </a:t>
            </a:r>
            <a:r>
              <a:rPr lang="en-US" sz="2400" dirty="0" err="1"/>
              <a:t>đời</a:t>
            </a:r>
            <a:r>
              <a:rPr lang="en-US" sz="2400" dirty="0"/>
              <a:t> </a:t>
            </a:r>
            <a:r>
              <a:rPr lang="en-US" sz="2400" dirty="0" err="1"/>
              <a:t>tôi</a:t>
            </a:r>
            <a:r>
              <a:rPr lang="en-US" sz="2400" dirty="0"/>
              <a:t> (</a:t>
            </a:r>
            <a:r>
              <a:rPr lang="en-US" sz="2400" dirty="0" err="1"/>
              <a:t>Tiếp</a:t>
            </a:r>
            <a:r>
              <a:rPr lang="en-US" sz="2400" dirty="0"/>
              <a:t> </a:t>
            </a:r>
            <a:r>
              <a:rPr lang="en-US" sz="2400" dirty="0" err="1"/>
              <a:t>tục</a:t>
            </a:r>
            <a:r>
              <a:rPr lang="en-US" sz="2400" dirty="0"/>
              <a:t> </a:t>
            </a:r>
            <a:r>
              <a:rPr lang="en-US" sz="2400" dirty="0" err="1"/>
              <a:t>khóc</a:t>
            </a:r>
            <a:r>
              <a:rPr lang="en-US" sz="2400" dirty="0"/>
              <a:t>).</a:t>
            </a:r>
          </a:p>
          <a:p>
            <a:pPr marL="114300" indent="0">
              <a:buNone/>
            </a:pPr>
            <a:r>
              <a:rPr lang="en-US" sz="2400" dirty="0"/>
              <a:t> </a:t>
            </a:r>
          </a:p>
          <a:p>
            <a:pPr marL="114300" indent="0">
              <a:buNone/>
            </a:pPr>
            <a:r>
              <a:rPr lang="en-US" sz="2400" b="1" dirty="0"/>
              <a:t>- </a:t>
            </a:r>
            <a:r>
              <a:rPr lang="en-US" sz="2400" b="1" dirty="0" err="1" smtClean="0"/>
              <a:t>Trong</a:t>
            </a:r>
            <a:r>
              <a:rPr lang="en-US" sz="2400" b="1" dirty="0"/>
              <a:t> </a:t>
            </a:r>
            <a:r>
              <a:rPr lang="en-US" sz="2400" b="1" dirty="0" err="1" smtClean="0"/>
              <a:t>tình</a:t>
            </a:r>
            <a:r>
              <a:rPr lang="en-US" sz="2400" b="1" dirty="0"/>
              <a:t> </a:t>
            </a:r>
            <a:r>
              <a:rPr lang="en-US" sz="2400" b="1" dirty="0" err="1" smtClean="0"/>
              <a:t>huống</a:t>
            </a:r>
            <a:r>
              <a:rPr lang="en-US" sz="2400" b="1" dirty="0"/>
              <a:t> </a:t>
            </a:r>
            <a:r>
              <a:rPr lang="en-US" sz="2400" b="1" dirty="0" err="1" smtClean="0"/>
              <a:t>này</a:t>
            </a:r>
            <a:r>
              <a:rPr lang="en-US" sz="2400" b="1" dirty="0"/>
              <a:t> </a:t>
            </a:r>
            <a:r>
              <a:rPr lang="vi-VN" sz="2400" b="1" dirty="0" smtClean="0"/>
              <a:t>đòi</a:t>
            </a:r>
            <a:r>
              <a:rPr lang="en-US" sz="2400" b="1" dirty="0"/>
              <a:t> </a:t>
            </a:r>
            <a:r>
              <a:rPr lang="en-US" sz="2400" b="1" dirty="0" err="1" smtClean="0"/>
              <a:t>hỏi</a:t>
            </a:r>
            <a:r>
              <a:rPr lang="en-US" sz="2400" b="1" dirty="0" smtClean="0"/>
              <a:t> </a:t>
            </a:r>
            <a:r>
              <a:rPr lang="en-US" sz="2400" b="1" dirty="0" err="1" smtClean="0"/>
              <a:t>ông</a:t>
            </a:r>
            <a:r>
              <a:rPr lang="en-US" sz="2400" b="1" dirty="0" smtClean="0"/>
              <a:t> </a:t>
            </a:r>
            <a:r>
              <a:rPr lang="vi-VN" sz="2400" b="1" dirty="0" smtClean="0"/>
              <a:t>đư</a:t>
            </a:r>
            <a:r>
              <a:rPr lang="en-US" sz="2400" b="1" dirty="0" smtClean="0"/>
              <a:t>a </a:t>
            </a:r>
            <a:r>
              <a:rPr lang="en-US" sz="2400" b="1" dirty="0" err="1" smtClean="0"/>
              <a:t>ra</a:t>
            </a:r>
            <a:r>
              <a:rPr lang="en-US" sz="2400" b="1" dirty="0"/>
              <a:t> </a:t>
            </a:r>
            <a:r>
              <a:rPr lang="en-US" sz="2400" b="1" dirty="0" err="1"/>
              <a:t>quyết</a:t>
            </a:r>
            <a:r>
              <a:rPr lang="en-US" sz="2400" b="1" dirty="0"/>
              <a:t> </a:t>
            </a:r>
            <a:r>
              <a:rPr lang="vi-VN" sz="2400" b="1" dirty="0" smtClean="0"/>
              <a:t>định</a:t>
            </a:r>
            <a:r>
              <a:rPr lang="en-US" sz="2400" b="1" dirty="0"/>
              <a:t> </a:t>
            </a:r>
            <a:r>
              <a:rPr lang="en-US" sz="2400" b="1" dirty="0" err="1"/>
              <a:t>sớm</a:t>
            </a:r>
            <a:endParaRPr lang="en-US" sz="2400" dirty="0"/>
          </a:p>
          <a:p>
            <a:pPr marL="114300" indent="0">
              <a:buNone/>
            </a:pPr>
            <a:r>
              <a:rPr lang="en-US" sz="2400" dirty="0"/>
              <a:t>- </a:t>
            </a:r>
            <a:r>
              <a:rPr lang="en-US" sz="2400" dirty="0" err="1"/>
              <a:t>Đúng</a:t>
            </a:r>
            <a:r>
              <a:rPr lang="en-US" sz="2400" dirty="0"/>
              <a:t> </a:t>
            </a:r>
            <a:r>
              <a:rPr lang="en-US" sz="2400" dirty="0" err="1"/>
              <a:t>vậy</a:t>
            </a:r>
            <a:r>
              <a:rPr lang="en-US" sz="2400" dirty="0"/>
              <a:t>, </a:t>
            </a:r>
            <a:r>
              <a:rPr lang="en-US" sz="2400" dirty="0" err="1" smtClean="0"/>
              <a:t>càng</a:t>
            </a:r>
            <a:r>
              <a:rPr lang="en-US" sz="2400" dirty="0"/>
              <a:t> </a:t>
            </a:r>
            <a:r>
              <a:rPr lang="en-US" sz="2400" dirty="0" err="1" smtClean="0"/>
              <a:t>ngày</a:t>
            </a:r>
            <a:r>
              <a:rPr lang="en-US" sz="2400" dirty="0"/>
              <a:t> </a:t>
            </a:r>
            <a:r>
              <a:rPr lang="en-US" sz="2400" dirty="0" err="1" smtClean="0"/>
              <a:t>nó</a:t>
            </a:r>
            <a:r>
              <a:rPr lang="en-US" sz="2400" dirty="0" smtClean="0"/>
              <a:t> </a:t>
            </a:r>
            <a:r>
              <a:rPr lang="vi-VN" sz="2400" dirty="0" smtClean="0"/>
              <a:t>đòi</a:t>
            </a:r>
            <a:r>
              <a:rPr lang="en-US" sz="2400" dirty="0"/>
              <a:t> </a:t>
            </a:r>
            <a:r>
              <a:rPr lang="en-US" sz="2400" dirty="0" err="1" smtClean="0"/>
              <a:t>hỏi</a:t>
            </a:r>
            <a:r>
              <a:rPr lang="en-US" sz="2400" dirty="0"/>
              <a:t> </a:t>
            </a:r>
            <a:r>
              <a:rPr lang="en-US" sz="2400" dirty="0" err="1" smtClean="0"/>
              <a:t>tôi</a:t>
            </a:r>
            <a:r>
              <a:rPr lang="en-US" sz="2400" dirty="0" smtClean="0"/>
              <a:t> </a:t>
            </a:r>
            <a:r>
              <a:rPr lang="en-US" sz="2400" dirty="0" err="1" smtClean="0"/>
              <a:t>phải</a:t>
            </a:r>
            <a:r>
              <a:rPr lang="en-US" sz="2400" dirty="0" smtClean="0"/>
              <a:t> </a:t>
            </a:r>
            <a:r>
              <a:rPr lang="en-US" sz="2400" dirty="0" err="1" smtClean="0"/>
              <a:t>quyết</a:t>
            </a:r>
            <a:r>
              <a:rPr lang="en-US" sz="2400" dirty="0" smtClean="0"/>
              <a:t> </a:t>
            </a:r>
            <a:r>
              <a:rPr lang="vi-VN" sz="2400" dirty="0" smtClean="0"/>
              <a:t>định</a:t>
            </a:r>
            <a:r>
              <a:rPr lang="en-US" sz="2400" dirty="0"/>
              <a:t> </a:t>
            </a:r>
            <a:r>
              <a:rPr lang="en-US" sz="2400" dirty="0" err="1" smtClean="0"/>
              <a:t>nhanh</a:t>
            </a:r>
            <a:r>
              <a:rPr lang="en-US" sz="2400" dirty="0" smtClean="0"/>
              <a:t> h</a:t>
            </a:r>
            <a:r>
              <a:rPr lang="vi-VN" sz="2400" dirty="0" smtClean="0"/>
              <a:t>ơ</a:t>
            </a:r>
            <a:r>
              <a:rPr lang="en-US" sz="2400" dirty="0" smtClean="0"/>
              <a:t>n</a:t>
            </a:r>
            <a:r>
              <a:rPr lang="en-US" sz="2400" dirty="0"/>
              <a:t>, </a:t>
            </a:r>
            <a:r>
              <a:rPr lang="en-US" sz="2400" dirty="0" err="1" smtClean="0"/>
              <a:t>không</a:t>
            </a:r>
            <a:r>
              <a:rPr lang="en-US" sz="2400" dirty="0"/>
              <a:t> </a:t>
            </a:r>
            <a:r>
              <a:rPr lang="en-US" sz="2400" dirty="0" err="1" smtClean="0"/>
              <a:t>thể</a:t>
            </a:r>
            <a:r>
              <a:rPr lang="en-US" sz="2400" dirty="0"/>
              <a:t> </a:t>
            </a:r>
            <a:r>
              <a:rPr lang="en-US" sz="2400" dirty="0" err="1" smtClean="0"/>
              <a:t>kéo</a:t>
            </a:r>
            <a:r>
              <a:rPr lang="en-US" sz="2400" dirty="0"/>
              <a:t> </a:t>
            </a:r>
            <a:r>
              <a:rPr lang="en-US" sz="2400" dirty="0" err="1" smtClean="0"/>
              <a:t>dài</a:t>
            </a:r>
            <a:r>
              <a:rPr lang="en-US" sz="2400" dirty="0" smtClean="0"/>
              <a:t> </a:t>
            </a:r>
            <a:r>
              <a:rPr lang="vi-VN" sz="2400" dirty="0"/>
              <a:t>được</a:t>
            </a:r>
            <a:endParaRPr lang="en-US" sz="2400" dirty="0"/>
          </a:p>
          <a:p>
            <a:pPr marL="114300" indent="0">
              <a:buNone/>
            </a:pPr>
            <a:r>
              <a:rPr lang="en-US" sz="2400" dirty="0"/>
              <a:t> </a:t>
            </a:r>
          </a:p>
        </p:txBody>
      </p:sp>
    </p:spTree>
    <p:extLst>
      <p:ext uri="{BB962C8B-B14F-4D97-AF65-F5344CB8AC3E}">
        <p14:creationId xmlns:p14="http://schemas.microsoft.com/office/powerpoint/2010/main" val="168896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linds(horizontal)">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blinds(horizontal)">
                                      <p:cBhvr>
                                        <p:cTn id="19" dur="500"/>
                                        <p:tgtEl>
                                          <p:spTgt spid="3">
                                            <p:txEl>
                                              <p:pRg st="7" end="7"/>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blinds(horizontal)">
                                      <p:cBhvr>
                                        <p:cTn id="22" dur="500"/>
                                        <p:tgtEl>
                                          <p:spTgt spid="3">
                                            <p:txEl>
                                              <p:pRg st="8" end="8"/>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blinds(horizontal)">
                                      <p:cBhvr>
                                        <p:cTn id="25" dur="500"/>
                                        <p:tgtEl>
                                          <p:spTgt spid="3">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blinds(horizontal)">
                                      <p:cBhvr>
                                        <p:cTn id="30" dur="500"/>
                                        <p:tgtEl>
                                          <p:spTgt spid="3">
                                            <p:txEl>
                                              <p:pRg st="10" end="10"/>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blinds(horizontal)">
                                      <p:cBhvr>
                                        <p:cTn id="33" dur="500"/>
                                        <p:tgtEl>
                                          <p:spTgt spid="3">
                                            <p:txEl>
                                              <p:pRg st="11" end="1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blinds(horizontal)">
                                      <p:cBhvr>
                                        <p:cTn id="38" dur="500"/>
                                        <p:tgtEl>
                                          <p:spTgt spid="3">
                                            <p:txEl>
                                              <p:pRg st="12" end="1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animEffect transition="in" filter="blinds(horizontal)">
                                      <p:cBhvr>
                                        <p:cTn id="43" dur="500"/>
                                        <p:tgtEl>
                                          <p:spTgt spid="3">
                                            <p:txEl>
                                              <p:pRg st="14" end="1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
                                            <p:txEl>
                                              <p:pRg st="15" end="15"/>
                                            </p:txEl>
                                          </p:spTgt>
                                        </p:tgtEl>
                                        <p:attrNameLst>
                                          <p:attrName>style.visibility</p:attrName>
                                        </p:attrNameLst>
                                      </p:cBhvr>
                                      <p:to>
                                        <p:strVal val="visible"/>
                                      </p:to>
                                    </p:set>
                                    <p:animEffect transition="in" filter="blinds(horizontal)">
                                      <p:cBhvr>
                                        <p:cTn id="48"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BÀI </a:t>
            </a:r>
            <a:r>
              <a:rPr lang="en-US" sz="3600" dirty="0" smtClean="0"/>
              <a:t>TẬP (2)</a:t>
            </a:r>
            <a:endParaRPr lang="en-US" sz="3600" dirty="0"/>
          </a:p>
        </p:txBody>
      </p:sp>
      <p:sp>
        <p:nvSpPr>
          <p:cNvPr id="3" name="Content Placeholder 2"/>
          <p:cNvSpPr>
            <a:spLocks noGrp="1"/>
          </p:cNvSpPr>
          <p:nvPr>
            <p:ph idx="1"/>
          </p:nvPr>
        </p:nvSpPr>
        <p:spPr>
          <a:xfrm>
            <a:off x="286603" y="1596788"/>
            <a:ext cx="8065827" cy="5261212"/>
          </a:xfrm>
        </p:spPr>
        <p:txBody>
          <a:bodyPr>
            <a:noAutofit/>
          </a:bodyPr>
          <a:lstStyle/>
          <a:p>
            <a:pPr marL="114300" indent="0">
              <a:buNone/>
            </a:pPr>
            <a:r>
              <a:rPr lang="en-US" sz="2400" dirty="0"/>
              <a:t> </a:t>
            </a:r>
            <a:r>
              <a:rPr lang="en-US" sz="2400" b="1" dirty="0" smtClean="0"/>
              <a:t>- </a:t>
            </a:r>
            <a:r>
              <a:rPr lang="en-US" sz="2400" b="1" dirty="0" err="1"/>
              <a:t>Điều</a:t>
            </a:r>
            <a:r>
              <a:rPr lang="en-US" sz="2400" b="1" dirty="0"/>
              <a:t> </a:t>
            </a:r>
            <a:r>
              <a:rPr lang="en-US" sz="2400" b="1" dirty="0" err="1"/>
              <a:t>này</a:t>
            </a:r>
            <a:r>
              <a:rPr lang="en-US" sz="2400" b="1" dirty="0"/>
              <a:t> </a:t>
            </a:r>
            <a:r>
              <a:rPr lang="en-US" sz="2400" b="1" dirty="0" err="1"/>
              <a:t>thực</a:t>
            </a:r>
            <a:r>
              <a:rPr lang="en-US" sz="2400" b="1" dirty="0"/>
              <a:t> </a:t>
            </a:r>
            <a:r>
              <a:rPr lang="en-US" sz="2400" b="1" dirty="0" err="1"/>
              <a:t>sự</a:t>
            </a:r>
            <a:r>
              <a:rPr lang="en-US" sz="2400" b="1" dirty="0"/>
              <a:t> </a:t>
            </a:r>
            <a:r>
              <a:rPr lang="en-US" sz="2400" b="1" dirty="0" err="1"/>
              <a:t>quan</a:t>
            </a:r>
            <a:r>
              <a:rPr lang="en-US" sz="2400" b="1" dirty="0"/>
              <a:t> </a:t>
            </a:r>
            <a:r>
              <a:rPr lang="en-US" sz="2400" b="1" dirty="0" err="1"/>
              <a:t>trọng</a:t>
            </a:r>
            <a:r>
              <a:rPr lang="en-US" sz="2400" b="1" dirty="0"/>
              <a:t>.</a:t>
            </a:r>
            <a:endParaRPr lang="en-US" sz="2400" dirty="0"/>
          </a:p>
          <a:p>
            <a:pPr>
              <a:buFontTx/>
              <a:buChar char="-"/>
            </a:pPr>
            <a:r>
              <a:rPr lang="en-US" sz="2400" dirty="0" err="1" smtClean="0"/>
              <a:t>Đây</a:t>
            </a:r>
            <a:r>
              <a:rPr lang="en-US" sz="2400" dirty="0" smtClean="0"/>
              <a:t> </a:t>
            </a:r>
            <a:r>
              <a:rPr lang="en-US" sz="2400" dirty="0" err="1"/>
              <a:t>là</a:t>
            </a:r>
            <a:r>
              <a:rPr lang="en-US" sz="2400" dirty="0"/>
              <a:t> </a:t>
            </a:r>
            <a:r>
              <a:rPr lang="en-US" sz="2400" dirty="0" err="1"/>
              <a:t>quyết</a:t>
            </a:r>
            <a:r>
              <a:rPr lang="en-US" sz="2400" dirty="0"/>
              <a:t> </a:t>
            </a:r>
            <a:r>
              <a:rPr lang="en-US" sz="2400" dirty="0" err="1"/>
              <a:t>định</a:t>
            </a:r>
            <a:r>
              <a:rPr lang="en-US" sz="2400" dirty="0"/>
              <a:t> </a:t>
            </a:r>
            <a:r>
              <a:rPr lang="en-US" sz="2400" dirty="0" err="1"/>
              <a:t>lớn</a:t>
            </a:r>
            <a:r>
              <a:rPr lang="en-US" sz="2400" dirty="0"/>
              <a:t> </a:t>
            </a:r>
            <a:r>
              <a:rPr lang="en-US" sz="2400" dirty="0" err="1"/>
              <a:t>nhất</a:t>
            </a:r>
            <a:r>
              <a:rPr lang="en-US" sz="2400" dirty="0"/>
              <a:t> </a:t>
            </a:r>
            <a:r>
              <a:rPr lang="en-US" sz="2400" dirty="0" err="1"/>
              <a:t>đời</a:t>
            </a:r>
            <a:r>
              <a:rPr lang="en-US" sz="2400" dirty="0"/>
              <a:t> </a:t>
            </a:r>
            <a:r>
              <a:rPr lang="en-US" sz="2400" dirty="0" err="1"/>
              <a:t>tôi</a:t>
            </a:r>
            <a:r>
              <a:rPr lang="en-US" sz="2400" dirty="0"/>
              <a:t> (</a:t>
            </a:r>
            <a:r>
              <a:rPr lang="en-US" sz="2400" dirty="0" err="1"/>
              <a:t>Tiếp</a:t>
            </a:r>
            <a:r>
              <a:rPr lang="en-US" sz="2400" dirty="0"/>
              <a:t> </a:t>
            </a:r>
            <a:r>
              <a:rPr lang="en-US" sz="2400" dirty="0" err="1"/>
              <a:t>tục</a:t>
            </a:r>
            <a:r>
              <a:rPr lang="en-US" sz="2400" dirty="0"/>
              <a:t> </a:t>
            </a:r>
            <a:r>
              <a:rPr lang="en-US" sz="2400" dirty="0" err="1"/>
              <a:t>khóc</a:t>
            </a:r>
            <a:r>
              <a:rPr lang="en-US" sz="2400" dirty="0" smtClean="0"/>
              <a:t>).</a:t>
            </a:r>
          </a:p>
          <a:p>
            <a:pPr marL="114300" indent="0">
              <a:buNone/>
            </a:pPr>
            <a:endParaRPr lang="en-US" sz="1200" dirty="0"/>
          </a:p>
          <a:p>
            <a:pPr marL="114300" indent="0">
              <a:buNone/>
            </a:pPr>
            <a:r>
              <a:rPr lang="en-US" sz="2400" b="1" dirty="0"/>
              <a:t>- </a:t>
            </a:r>
            <a:r>
              <a:rPr lang="en-US" sz="2400" b="1" dirty="0" err="1" smtClean="0"/>
              <a:t>Trong</a:t>
            </a:r>
            <a:r>
              <a:rPr lang="en-US" sz="2400" b="1" dirty="0"/>
              <a:t> </a:t>
            </a:r>
            <a:r>
              <a:rPr lang="en-US" sz="2400" b="1" dirty="0" err="1" smtClean="0"/>
              <a:t>tình</a:t>
            </a:r>
            <a:r>
              <a:rPr lang="en-US" sz="2400" b="1" dirty="0"/>
              <a:t> </a:t>
            </a:r>
            <a:r>
              <a:rPr lang="en-US" sz="2400" b="1" dirty="0" err="1" smtClean="0"/>
              <a:t>huống</a:t>
            </a:r>
            <a:r>
              <a:rPr lang="en-US" sz="2400" b="1" dirty="0"/>
              <a:t> </a:t>
            </a:r>
            <a:r>
              <a:rPr lang="en-US" sz="2400" b="1" dirty="0" err="1" smtClean="0"/>
              <a:t>này</a:t>
            </a:r>
            <a:r>
              <a:rPr lang="en-US" sz="2400" b="1" dirty="0"/>
              <a:t> </a:t>
            </a:r>
            <a:r>
              <a:rPr lang="vi-VN" sz="2400" b="1" dirty="0" smtClean="0"/>
              <a:t>đòi</a:t>
            </a:r>
            <a:r>
              <a:rPr lang="en-US" sz="2400" b="1" dirty="0"/>
              <a:t> </a:t>
            </a:r>
            <a:r>
              <a:rPr lang="en-US" sz="2400" b="1" dirty="0" err="1" smtClean="0"/>
              <a:t>hỏi</a:t>
            </a:r>
            <a:r>
              <a:rPr lang="en-US" sz="2400" b="1" dirty="0" smtClean="0"/>
              <a:t> </a:t>
            </a:r>
            <a:r>
              <a:rPr lang="en-US" sz="2400" b="1" dirty="0" err="1" smtClean="0"/>
              <a:t>ông</a:t>
            </a:r>
            <a:r>
              <a:rPr lang="en-US" sz="2400" b="1" dirty="0" smtClean="0"/>
              <a:t> </a:t>
            </a:r>
            <a:r>
              <a:rPr lang="vi-VN" sz="2400" b="1" dirty="0" smtClean="0"/>
              <a:t>đư</a:t>
            </a:r>
            <a:r>
              <a:rPr lang="en-US" sz="2400" b="1" dirty="0" smtClean="0"/>
              <a:t>a </a:t>
            </a:r>
            <a:r>
              <a:rPr lang="en-US" sz="2400" b="1" dirty="0" err="1" smtClean="0"/>
              <a:t>ra</a:t>
            </a:r>
            <a:r>
              <a:rPr lang="en-US" sz="2400" b="1" dirty="0"/>
              <a:t> </a:t>
            </a:r>
            <a:r>
              <a:rPr lang="en-US" sz="2400" b="1" dirty="0" err="1"/>
              <a:t>quyết</a:t>
            </a:r>
            <a:r>
              <a:rPr lang="en-US" sz="2400" b="1" dirty="0"/>
              <a:t> </a:t>
            </a:r>
            <a:r>
              <a:rPr lang="vi-VN" sz="2400" b="1" dirty="0" smtClean="0"/>
              <a:t>định</a:t>
            </a:r>
            <a:r>
              <a:rPr lang="en-US" sz="2400" b="1" dirty="0"/>
              <a:t> </a:t>
            </a:r>
            <a:r>
              <a:rPr lang="en-US" sz="2400" b="1" dirty="0" err="1"/>
              <a:t>sớm</a:t>
            </a:r>
            <a:endParaRPr lang="en-US" sz="2400" dirty="0"/>
          </a:p>
          <a:p>
            <a:pPr>
              <a:buFontTx/>
              <a:buChar char="-"/>
            </a:pPr>
            <a:r>
              <a:rPr lang="en-US" sz="2400" dirty="0" err="1" smtClean="0"/>
              <a:t>Đúng</a:t>
            </a:r>
            <a:r>
              <a:rPr lang="en-US" sz="2400" dirty="0" smtClean="0"/>
              <a:t> </a:t>
            </a:r>
            <a:r>
              <a:rPr lang="en-US" sz="2400" dirty="0" err="1"/>
              <a:t>vậy</a:t>
            </a:r>
            <a:r>
              <a:rPr lang="en-US" sz="2400" dirty="0"/>
              <a:t>, </a:t>
            </a:r>
            <a:r>
              <a:rPr lang="en-US" sz="2400" dirty="0" err="1" smtClean="0"/>
              <a:t>càng</a:t>
            </a:r>
            <a:r>
              <a:rPr lang="en-US" sz="2400" dirty="0"/>
              <a:t> </a:t>
            </a:r>
            <a:r>
              <a:rPr lang="en-US" sz="2400" dirty="0" err="1" smtClean="0"/>
              <a:t>ngày</a:t>
            </a:r>
            <a:r>
              <a:rPr lang="en-US" sz="2400" dirty="0"/>
              <a:t> </a:t>
            </a:r>
            <a:r>
              <a:rPr lang="en-US" sz="2400" dirty="0" err="1" smtClean="0"/>
              <a:t>nó</a:t>
            </a:r>
            <a:r>
              <a:rPr lang="en-US" sz="2400" dirty="0" smtClean="0"/>
              <a:t> </a:t>
            </a:r>
            <a:r>
              <a:rPr lang="vi-VN" sz="2400" dirty="0" smtClean="0"/>
              <a:t>đòi</a:t>
            </a:r>
            <a:r>
              <a:rPr lang="en-US" sz="2400" dirty="0"/>
              <a:t> </a:t>
            </a:r>
            <a:r>
              <a:rPr lang="en-US" sz="2400" dirty="0" err="1" smtClean="0"/>
              <a:t>hỏi</a:t>
            </a:r>
            <a:r>
              <a:rPr lang="en-US" sz="2400" dirty="0"/>
              <a:t> </a:t>
            </a:r>
            <a:r>
              <a:rPr lang="en-US" sz="2400" dirty="0" err="1" smtClean="0"/>
              <a:t>tôi</a:t>
            </a:r>
            <a:r>
              <a:rPr lang="en-US" sz="2400" dirty="0" smtClean="0"/>
              <a:t> </a:t>
            </a:r>
            <a:r>
              <a:rPr lang="en-US" sz="2400" dirty="0" err="1" smtClean="0"/>
              <a:t>phải</a:t>
            </a:r>
            <a:r>
              <a:rPr lang="en-US" sz="2400" dirty="0" smtClean="0"/>
              <a:t> </a:t>
            </a:r>
            <a:r>
              <a:rPr lang="en-US" sz="2400" dirty="0" err="1" smtClean="0"/>
              <a:t>quyết</a:t>
            </a:r>
            <a:r>
              <a:rPr lang="en-US" sz="2400" dirty="0" smtClean="0"/>
              <a:t> </a:t>
            </a:r>
            <a:r>
              <a:rPr lang="vi-VN" sz="2400" dirty="0" smtClean="0"/>
              <a:t>định</a:t>
            </a:r>
            <a:r>
              <a:rPr lang="en-US" sz="2400" dirty="0"/>
              <a:t> </a:t>
            </a:r>
            <a:r>
              <a:rPr lang="en-US" sz="2400" dirty="0" err="1" smtClean="0"/>
              <a:t>nhanh</a:t>
            </a:r>
            <a:r>
              <a:rPr lang="en-US" sz="2400" dirty="0" smtClean="0"/>
              <a:t> h</a:t>
            </a:r>
            <a:r>
              <a:rPr lang="vi-VN" sz="2400" dirty="0" smtClean="0"/>
              <a:t>ơ</a:t>
            </a:r>
            <a:r>
              <a:rPr lang="en-US" sz="2400" dirty="0" smtClean="0"/>
              <a:t>n</a:t>
            </a:r>
            <a:r>
              <a:rPr lang="en-US" sz="2400" dirty="0"/>
              <a:t>, </a:t>
            </a:r>
            <a:r>
              <a:rPr lang="en-US" sz="2400" dirty="0" err="1" smtClean="0"/>
              <a:t>không</a:t>
            </a:r>
            <a:r>
              <a:rPr lang="en-US" sz="2400" dirty="0"/>
              <a:t> </a:t>
            </a:r>
            <a:r>
              <a:rPr lang="en-US" sz="2400" dirty="0" err="1" smtClean="0"/>
              <a:t>thể</a:t>
            </a:r>
            <a:r>
              <a:rPr lang="en-US" sz="2400" dirty="0"/>
              <a:t> </a:t>
            </a:r>
            <a:r>
              <a:rPr lang="en-US" sz="2400" dirty="0" err="1" smtClean="0"/>
              <a:t>kéo</a:t>
            </a:r>
            <a:r>
              <a:rPr lang="en-US" sz="2400" dirty="0"/>
              <a:t> </a:t>
            </a:r>
            <a:r>
              <a:rPr lang="en-US" sz="2400" dirty="0" err="1" smtClean="0"/>
              <a:t>dài</a:t>
            </a:r>
            <a:r>
              <a:rPr lang="en-US" sz="2400" dirty="0" smtClean="0"/>
              <a:t> </a:t>
            </a:r>
            <a:r>
              <a:rPr lang="vi-VN" sz="2400" dirty="0" smtClean="0"/>
              <a:t>được</a:t>
            </a:r>
            <a:endParaRPr lang="en-US" sz="2400" dirty="0" smtClean="0"/>
          </a:p>
          <a:p>
            <a:pPr marL="114300" indent="0">
              <a:buNone/>
            </a:pPr>
            <a:endParaRPr lang="en-US" sz="1200" dirty="0"/>
          </a:p>
          <a:p>
            <a:pPr marL="114300" indent="0">
              <a:buNone/>
            </a:pPr>
            <a:r>
              <a:rPr lang="en-US" sz="2400" dirty="0"/>
              <a:t>  - </a:t>
            </a:r>
            <a:r>
              <a:rPr lang="en-US" sz="2400" b="1" dirty="0" err="1"/>
              <a:t>Nhưng</a:t>
            </a:r>
            <a:r>
              <a:rPr lang="en-US" sz="2400" b="1" dirty="0"/>
              <a:t> </a:t>
            </a:r>
            <a:r>
              <a:rPr lang="en-US" sz="2400" b="1" dirty="0" err="1"/>
              <a:t>rất</a:t>
            </a:r>
            <a:r>
              <a:rPr lang="en-US" sz="2400" b="1" dirty="0"/>
              <a:t> </a:t>
            </a:r>
            <a:r>
              <a:rPr lang="en-US" sz="2400" b="1" dirty="0" err="1" smtClean="0"/>
              <a:t>khó</a:t>
            </a:r>
            <a:r>
              <a:rPr lang="en-US" sz="2400" b="1" dirty="0"/>
              <a:t> </a:t>
            </a:r>
            <a:r>
              <a:rPr lang="en-US" sz="2400" b="1" dirty="0" err="1" smtClean="0"/>
              <a:t>không</a:t>
            </a:r>
            <a:r>
              <a:rPr lang="en-US" sz="2400" b="1" dirty="0" smtClean="0"/>
              <a:t> </a:t>
            </a:r>
            <a:r>
              <a:rPr lang="en-US" sz="2400" b="1" dirty="0" err="1" smtClean="0"/>
              <a:t>dễ</a:t>
            </a:r>
            <a:r>
              <a:rPr lang="en-US" sz="2400" b="1" dirty="0" smtClean="0"/>
              <a:t> </a:t>
            </a:r>
            <a:r>
              <a:rPr lang="vi-VN" sz="2400" b="1" dirty="0"/>
              <a:t>để</a:t>
            </a:r>
            <a:r>
              <a:rPr lang="en-US" sz="2400" b="1" dirty="0"/>
              <a:t> </a:t>
            </a:r>
            <a:r>
              <a:rPr lang="vi-VN" sz="2400" b="1" dirty="0" smtClean="0"/>
              <a:t>đư</a:t>
            </a:r>
            <a:r>
              <a:rPr lang="en-US" sz="2400" b="1" dirty="0" smtClean="0"/>
              <a:t>a</a:t>
            </a:r>
            <a:r>
              <a:rPr lang="vi-VN" sz="2400" b="1" dirty="0" smtClean="0"/>
              <a:t> </a:t>
            </a:r>
            <a:r>
              <a:rPr lang="en-US" sz="2400" b="1" dirty="0" err="1" smtClean="0"/>
              <a:t>ra</a:t>
            </a:r>
            <a:r>
              <a:rPr lang="en-US" sz="2400" b="1" dirty="0" smtClean="0"/>
              <a:t> </a:t>
            </a:r>
            <a:r>
              <a:rPr lang="en-US" sz="2400" b="1" dirty="0" err="1"/>
              <a:t>quyết</a:t>
            </a:r>
            <a:r>
              <a:rPr lang="en-US" sz="2400" b="1" dirty="0"/>
              <a:t> </a:t>
            </a:r>
            <a:r>
              <a:rPr lang="vi-VN" sz="2400" b="1" dirty="0"/>
              <a:t>định</a:t>
            </a:r>
            <a:r>
              <a:rPr lang="en-US" sz="2400" b="1" dirty="0"/>
              <a:t>.</a:t>
            </a:r>
            <a:endParaRPr lang="en-US" sz="2400" dirty="0"/>
          </a:p>
          <a:p>
            <a:pPr>
              <a:buFontTx/>
              <a:buChar char="-"/>
            </a:pPr>
            <a:r>
              <a:rPr lang="en-US" sz="2400" dirty="0" err="1" smtClean="0"/>
              <a:t>Đúng</a:t>
            </a:r>
            <a:r>
              <a:rPr lang="en-US" sz="2400" dirty="0" smtClean="0"/>
              <a:t> </a:t>
            </a:r>
            <a:r>
              <a:rPr lang="en-US" sz="2400" dirty="0" err="1"/>
              <a:t>vậy</a:t>
            </a:r>
            <a:r>
              <a:rPr lang="en-US" sz="2400" dirty="0"/>
              <a:t>, </a:t>
            </a:r>
            <a:r>
              <a:rPr lang="en-US" sz="2400" dirty="0" err="1"/>
              <a:t>bởi</a:t>
            </a:r>
            <a:r>
              <a:rPr lang="en-US" sz="2400" dirty="0"/>
              <a:t> </a:t>
            </a:r>
            <a:r>
              <a:rPr lang="en-US" sz="2400" dirty="0" err="1"/>
              <a:t>vì</a:t>
            </a:r>
            <a:r>
              <a:rPr lang="en-US" sz="2400" dirty="0"/>
              <a:t> </a:t>
            </a:r>
            <a:r>
              <a:rPr lang="en-US" sz="2400" dirty="0" err="1"/>
              <a:t>nếu</a:t>
            </a:r>
            <a:r>
              <a:rPr lang="en-US" sz="2400" dirty="0"/>
              <a:t> </a:t>
            </a:r>
            <a:r>
              <a:rPr lang="en-US" sz="2400" dirty="0" err="1"/>
              <a:t>giải</a:t>
            </a:r>
            <a:r>
              <a:rPr lang="en-US" sz="2400" dirty="0"/>
              <a:t> </a:t>
            </a:r>
            <a:r>
              <a:rPr lang="en-US" sz="2400" dirty="0" err="1"/>
              <a:t>phẫu</a:t>
            </a:r>
            <a:r>
              <a:rPr lang="en-US" sz="2400" dirty="0"/>
              <a:t> </a:t>
            </a:r>
            <a:r>
              <a:rPr lang="en-US" sz="2400" dirty="0" err="1"/>
              <a:t>thì</a:t>
            </a:r>
            <a:r>
              <a:rPr lang="en-US" sz="2400" dirty="0"/>
              <a:t> </a:t>
            </a:r>
            <a:r>
              <a:rPr lang="en-US" sz="2400" dirty="0" err="1"/>
              <a:t>tôi</a:t>
            </a:r>
            <a:r>
              <a:rPr lang="en-US" sz="2400" dirty="0"/>
              <a:t> </a:t>
            </a:r>
            <a:r>
              <a:rPr lang="en-US" sz="2400" dirty="0" err="1"/>
              <a:t>biết</a:t>
            </a:r>
            <a:r>
              <a:rPr lang="en-US" sz="2400" dirty="0"/>
              <a:t> </a:t>
            </a:r>
            <a:r>
              <a:rPr lang="en-US" sz="2400" dirty="0" err="1"/>
              <a:t>tôi</a:t>
            </a:r>
            <a:r>
              <a:rPr lang="en-US" sz="2400" dirty="0"/>
              <a:t> </a:t>
            </a:r>
            <a:r>
              <a:rPr lang="en-US" sz="2400" dirty="0" err="1"/>
              <a:t>có</a:t>
            </a:r>
            <a:r>
              <a:rPr lang="en-US" sz="2400" dirty="0"/>
              <a:t> </a:t>
            </a:r>
            <a:r>
              <a:rPr lang="en-US" sz="2400" dirty="0" err="1"/>
              <a:t>thể</a:t>
            </a:r>
            <a:r>
              <a:rPr lang="en-US" sz="2400" dirty="0"/>
              <a:t> </a:t>
            </a:r>
            <a:r>
              <a:rPr lang="en-US" sz="2400" dirty="0" err="1"/>
              <a:t>không</a:t>
            </a:r>
            <a:r>
              <a:rPr lang="en-US" sz="2400" dirty="0"/>
              <a:t> </a:t>
            </a:r>
            <a:r>
              <a:rPr lang="en-US" sz="2400" dirty="0" err="1"/>
              <a:t>sống</a:t>
            </a:r>
            <a:r>
              <a:rPr lang="en-US" sz="2400" dirty="0"/>
              <a:t> </a:t>
            </a:r>
            <a:r>
              <a:rPr lang="vi-VN" sz="2400" dirty="0"/>
              <a:t>được</a:t>
            </a:r>
            <a:r>
              <a:rPr lang="en-US" sz="2400" dirty="0"/>
              <a:t> </a:t>
            </a:r>
            <a:r>
              <a:rPr lang="en-US" sz="2400" dirty="0" err="1"/>
              <a:t>lâu</a:t>
            </a:r>
            <a:r>
              <a:rPr lang="en-US" sz="2400" dirty="0"/>
              <a:t>. </a:t>
            </a:r>
            <a:r>
              <a:rPr lang="en-US" sz="2400" dirty="0" err="1"/>
              <a:t>Đó</a:t>
            </a:r>
            <a:r>
              <a:rPr lang="en-US" sz="2400" dirty="0"/>
              <a:t> </a:t>
            </a:r>
            <a:r>
              <a:rPr lang="en-US" sz="2400" dirty="0" err="1"/>
              <a:t>là</a:t>
            </a:r>
            <a:r>
              <a:rPr lang="en-US" sz="2400" dirty="0"/>
              <a:t> </a:t>
            </a:r>
            <a:r>
              <a:rPr lang="en-US" sz="2400" dirty="0" err="1"/>
              <a:t>một</a:t>
            </a:r>
            <a:r>
              <a:rPr lang="en-US" sz="2400" dirty="0"/>
              <a:t> </a:t>
            </a:r>
            <a:r>
              <a:rPr lang="en-US" sz="2400" dirty="0" err="1"/>
              <a:t>nguy</a:t>
            </a:r>
            <a:r>
              <a:rPr lang="en-US" sz="2400" dirty="0"/>
              <a:t> </a:t>
            </a:r>
            <a:r>
              <a:rPr lang="en-US" sz="2400" dirty="0" err="1"/>
              <a:t>cơ</a:t>
            </a:r>
            <a:r>
              <a:rPr lang="en-US" sz="2400" dirty="0"/>
              <a:t> </a:t>
            </a:r>
            <a:r>
              <a:rPr lang="en-US" sz="2400" dirty="0" err="1" smtClean="0"/>
              <a:t>lớn</a:t>
            </a:r>
            <a:r>
              <a:rPr lang="en-US" sz="2400" dirty="0" smtClean="0"/>
              <a:t>.</a:t>
            </a:r>
          </a:p>
          <a:p>
            <a:pPr marL="114300" indent="0">
              <a:buNone/>
            </a:pPr>
            <a:endParaRPr lang="en-US" sz="1200" b="1" dirty="0"/>
          </a:p>
          <a:p>
            <a:pPr>
              <a:buFontTx/>
              <a:buChar char="-"/>
            </a:pPr>
            <a:r>
              <a:rPr lang="en-US" sz="2400" b="1" dirty="0" err="1" smtClean="0"/>
              <a:t>Và</a:t>
            </a:r>
            <a:r>
              <a:rPr lang="en-US" sz="2400" b="1" dirty="0" smtClean="0"/>
              <a:t> </a:t>
            </a:r>
            <a:r>
              <a:rPr lang="en-US" sz="2400" b="1" dirty="0" err="1"/>
              <a:t>nếu</a:t>
            </a:r>
            <a:r>
              <a:rPr lang="en-US" sz="2400" b="1" dirty="0"/>
              <a:t> </a:t>
            </a:r>
            <a:r>
              <a:rPr lang="en-US" sz="2400" b="1" dirty="0" err="1"/>
              <a:t>không</a:t>
            </a:r>
            <a:r>
              <a:rPr lang="en-US" sz="2400" b="1" dirty="0"/>
              <a:t> </a:t>
            </a:r>
            <a:r>
              <a:rPr lang="en-US" sz="2400" b="1" dirty="0" err="1"/>
              <a:t>giải</a:t>
            </a:r>
            <a:r>
              <a:rPr lang="en-US" sz="2400" b="1" dirty="0"/>
              <a:t> </a:t>
            </a:r>
            <a:r>
              <a:rPr lang="en-US" sz="2400" b="1" dirty="0" err="1"/>
              <a:t>phẫu</a:t>
            </a:r>
            <a:r>
              <a:rPr lang="en-US" sz="2400" b="1" dirty="0"/>
              <a:t>, </a:t>
            </a:r>
            <a:r>
              <a:rPr lang="en-US" sz="2400" b="1" dirty="0" err="1"/>
              <a:t>thì</a:t>
            </a:r>
            <a:r>
              <a:rPr lang="en-US" sz="2400" b="1" dirty="0"/>
              <a:t> </a:t>
            </a:r>
            <a:r>
              <a:rPr lang="en-US" sz="2400" b="1" dirty="0" err="1"/>
              <a:t>chuyện</a:t>
            </a:r>
            <a:r>
              <a:rPr lang="en-US" sz="2400" b="1" dirty="0"/>
              <a:t> </a:t>
            </a:r>
            <a:r>
              <a:rPr lang="en-US" sz="2400" b="1" dirty="0" err="1"/>
              <a:t>cũng</a:t>
            </a:r>
            <a:r>
              <a:rPr lang="en-US" sz="2400" b="1" dirty="0"/>
              <a:t> </a:t>
            </a:r>
            <a:r>
              <a:rPr lang="en-US" sz="2400" b="1" dirty="0" err="1"/>
              <a:t>không</a:t>
            </a:r>
            <a:r>
              <a:rPr lang="en-US" sz="2400" b="1" dirty="0"/>
              <a:t> </a:t>
            </a:r>
            <a:r>
              <a:rPr lang="en-US" sz="2400" b="1" dirty="0" err="1"/>
              <a:t>dễ</a:t>
            </a:r>
            <a:r>
              <a:rPr lang="en-US" sz="2400" b="1" dirty="0"/>
              <a:t>.</a:t>
            </a:r>
            <a:endParaRPr lang="en-US" sz="2400" dirty="0"/>
          </a:p>
          <a:p>
            <a:pPr marL="114300" indent="0">
              <a:buNone/>
            </a:pPr>
            <a:r>
              <a:rPr lang="en-US" sz="2400" dirty="0"/>
              <a:t>- </a:t>
            </a:r>
            <a:r>
              <a:rPr lang="en-US" sz="2400" dirty="0" err="1"/>
              <a:t>Chính</a:t>
            </a:r>
            <a:r>
              <a:rPr lang="en-US" sz="2400" dirty="0"/>
              <a:t> </a:t>
            </a:r>
            <a:r>
              <a:rPr lang="en-US" sz="2400" dirty="0" err="1"/>
              <a:t>xác</a:t>
            </a:r>
            <a:r>
              <a:rPr lang="en-US" sz="2400" dirty="0"/>
              <a:t>. </a:t>
            </a:r>
            <a:r>
              <a:rPr lang="en-US" sz="2400" dirty="0" err="1"/>
              <a:t>Họ</a:t>
            </a:r>
            <a:r>
              <a:rPr lang="en-US" sz="2400" dirty="0"/>
              <a:t> </a:t>
            </a:r>
            <a:r>
              <a:rPr lang="en-US" sz="2400" dirty="0" err="1"/>
              <a:t>nói</a:t>
            </a:r>
            <a:r>
              <a:rPr lang="en-US" sz="2400" dirty="0"/>
              <a:t> </a:t>
            </a:r>
            <a:r>
              <a:rPr lang="en-US" sz="2400" dirty="0" err="1"/>
              <a:t>tôi</a:t>
            </a:r>
            <a:r>
              <a:rPr lang="en-US" sz="2400" dirty="0"/>
              <a:t> </a:t>
            </a:r>
            <a:r>
              <a:rPr lang="en-US" sz="2400" dirty="0" err="1"/>
              <a:t>có</a:t>
            </a:r>
            <a:r>
              <a:rPr lang="en-US" sz="2400" dirty="0"/>
              <a:t> </a:t>
            </a:r>
            <a:r>
              <a:rPr lang="en-US" sz="2400" dirty="0" err="1"/>
              <a:t>thể</a:t>
            </a:r>
            <a:r>
              <a:rPr lang="en-US" sz="2400" dirty="0"/>
              <a:t> </a:t>
            </a:r>
            <a:r>
              <a:rPr lang="en-US" sz="2400" dirty="0" err="1"/>
              <a:t>chỉ</a:t>
            </a:r>
            <a:r>
              <a:rPr lang="en-US" sz="2400" dirty="0"/>
              <a:t> </a:t>
            </a:r>
            <a:r>
              <a:rPr lang="en-US" sz="2400" dirty="0" err="1"/>
              <a:t>còn</a:t>
            </a:r>
            <a:r>
              <a:rPr lang="en-US" sz="2400" dirty="0"/>
              <a:t> </a:t>
            </a:r>
            <a:r>
              <a:rPr lang="en-US" sz="2400" dirty="0" err="1"/>
              <a:t>vài</a:t>
            </a:r>
            <a:r>
              <a:rPr lang="en-US" sz="2400" dirty="0"/>
              <a:t> </a:t>
            </a:r>
            <a:r>
              <a:rPr lang="en-US" sz="2400" dirty="0" err="1"/>
              <a:t>tháng</a:t>
            </a:r>
            <a:r>
              <a:rPr lang="en-US" sz="2400" dirty="0"/>
              <a:t>, </a:t>
            </a:r>
            <a:r>
              <a:rPr lang="en-US" sz="2400" dirty="0" err="1"/>
              <a:t>và</a:t>
            </a:r>
            <a:r>
              <a:rPr lang="en-US" sz="2400" dirty="0"/>
              <a:t> </a:t>
            </a:r>
            <a:r>
              <a:rPr lang="en-US" sz="2400" dirty="0" err="1"/>
              <a:t>điều</a:t>
            </a:r>
            <a:r>
              <a:rPr lang="en-US" sz="2400" dirty="0"/>
              <a:t> </a:t>
            </a:r>
            <a:r>
              <a:rPr lang="en-US" sz="2400" dirty="0" err="1"/>
              <a:t>tôi</a:t>
            </a:r>
            <a:r>
              <a:rPr lang="en-US" sz="2400" dirty="0"/>
              <a:t> </a:t>
            </a:r>
            <a:r>
              <a:rPr lang="en-US" sz="2400" dirty="0" err="1"/>
              <a:t>biết</a:t>
            </a:r>
            <a:r>
              <a:rPr lang="en-US" sz="2400" dirty="0"/>
              <a:t> </a:t>
            </a:r>
            <a:r>
              <a:rPr lang="en-US" sz="2400" dirty="0" err="1"/>
              <a:t>chắc</a:t>
            </a:r>
            <a:r>
              <a:rPr lang="en-US" sz="2400" dirty="0"/>
              <a:t> </a:t>
            </a:r>
            <a:r>
              <a:rPr lang="en-US" sz="2400" dirty="0" err="1"/>
              <a:t>chắn</a:t>
            </a:r>
            <a:r>
              <a:rPr lang="en-US" sz="2400" dirty="0"/>
              <a:t> </a:t>
            </a:r>
            <a:r>
              <a:rPr lang="en-US" sz="2400" dirty="0" err="1"/>
              <a:t>là</a:t>
            </a:r>
            <a:r>
              <a:rPr lang="en-US" sz="2400" dirty="0"/>
              <a:t> </a:t>
            </a:r>
            <a:r>
              <a:rPr lang="en-US" sz="2400" dirty="0" err="1"/>
              <a:t>tôi</a:t>
            </a:r>
            <a:r>
              <a:rPr lang="en-US" sz="2400" dirty="0"/>
              <a:t> </a:t>
            </a:r>
            <a:r>
              <a:rPr lang="en-US" sz="2400" dirty="0" err="1"/>
              <a:t>muốn</a:t>
            </a:r>
            <a:r>
              <a:rPr lang="en-US" sz="2400" dirty="0"/>
              <a:t> ở </a:t>
            </a:r>
            <a:r>
              <a:rPr lang="en-US" sz="2400" dirty="0" err="1"/>
              <a:t>cạnh</a:t>
            </a:r>
            <a:r>
              <a:rPr lang="en-US" sz="2400" dirty="0"/>
              <a:t> </a:t>
            </a:r>
            <a:r>
              <a:rPr lang="en-US" sz="2400" dirty="0" err="1"/>
              <a:t>gia</a:t>
            </a:r>
            <a:r>
              <a:rPr lang="en-US" sz="2400" dirty="0"/>
              <a:t> </a:t>
            </a:r>
            <a:r>
              <a:rPr lang="en-US" sz="2400" dirty="0" err="1"/>
              <a:t>đình</a:t>
            </a:r>
            <a:r>
              <a:rPr lang="en-US" sz="2400" dirty="0"/>
              <a:t> </a:t>
            </a:r>
            <a:r>
              <a:rPr lang="en-US" sz="2400" dirty="0" err="1"/>
              <a:t>tôi</a:t>
            </a:r>
            <a:r>
              <a:rPr lang="en-US" sz="2400" dirty="0"/>
              <a:t>.</a:t>
            </a:r>
          </a:p>
          <a:p>
            <a:pPr marL="114300" indent="0">
              <a:buNone/>
            </a:pPr>
            <a:endParaRPr lang="en-US" sz="2400" dirty="0"/>
          </a:p>
        </p:txBody>
      </p:sp>
    </p:spTree>
    <p:extLst>
      <p:ext uri="{BB962C8B-B14F-4D97-AF65-F5344CB8AC3E}">
        <p14:creationId xmlns:p14="http://schemas.microsoft.com/office/powerpoint/2010/main" val="3123687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wipe(down)">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wipe(down)">
                                      <p:cBhvr>
                                        <p:cTn id="35" dur="500"/>
                                        <p:tgtEl>
                                          <p:spTgt spid="3">
                                            <p:txEl>
                                              <p:pRg st="9" end="9"/>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wipe(down)">
                                      <p:cBhvr>
                                        <p:cTn id="3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BÀI TẬP </a:t>
            </a:r>
            <a:r>
              <a:rPr lang="en-US" sz="3600" dirty="0" smtClean="0"/>
              <a:t>(3)</a:t>
            </a:r>
            <a:endParaRPr lang="en-US" dirty="0"/>
          </a:p>
        </p:txBody>
      </p:sp>
      <p:sp>
        <p:nvSpPr>
          <p:cNvPr id="3" name="Content Placeholder 2"/>
          <p:cNvSpPr>
            <a:spLocks noGrp="1"/>
          </p:cNvSpPr>
          <p:nvPr>
            <p:ph idx="1"/>
          </p:nvPr>
        </p:nvSpPr>
        <p:spPr>
          <a:xfrm>
            <a:off x="13648" y="1569493"/>
            <a:ext cx="8447963" cy="5131558"/>
          </a:xfrm>
        </p:spPr>
        <p:txBody>
          <a:bodyPr>
            <a:noAutofit/>
          </a:bodyPr>
          <a:lstStyle/>
          <a:p>
            <a:pPr marL="114300" indent="0">
              <a:buNone/>
            </a:pPr>
            <a:r>
              <a:rPr lang="en-US" sz="2400" b="1" dirty="0" smtClean="0"/>
              <a:t>- </a:t>
            </a:r>
            <a:r>
              <a:rPr lang="en-US" sz="2400" b="1" dirty="0" err="1"/>
              <a:t>Được</a:t>
            </a:r>
            <a:r>
              <a:rPr lang="en-US" sz="2400" b="1" dirty="0"/>
              <a:t> ở </a:t>
            </a:r>
            <a:r>
              <a:rPr lang="en-US" sz="2400" b="1" dirty="0" err="1"/>
              <a:t>gần</a:t>
            </a:r>
            <a:r>
              <a:rPr lang="en-US" sz="2400" b="1" dirty="0"/>
              <a:t> </a:t>
            </a:r>
            <a:r>
              <a:rPr lang="en-US" sz="2400" b="1" dirty="0" err="1"/>
              <a:t>gia</a:t>
            </a:r>
            <a:r>
              <a:rPr lang="en-US" sz="2400" b="1" dirty="0"/>
              <a:t> </a:t>
            </a:r>
            <a:r>
              <a:rPr lang="en-US" sz="2400" b="1" dirty="0" err="1"/>
              <a:t>đình</a:t>
            </a:r>
            <a:r>
              <a:rPr lang="en-US" sz="2400" b="1" dirty="0"/>
              <a:t> </a:t>
            </a:r>
            <a:r>
              <a:rPr lang="en-US" sz="2400" b="1" dirty="0" err="1"/>
              <a:t>là</a:t>
            </a:r>
            <a:r>
              <a:rPr lang="en-US" sz="2400" b="1" dirty="0"/>
              <a:t> </a:t>
            </a:r>
            <a:r>
              <a:rPr lang="en-US" sz="2400" b="1" dirty="0" err="1"/>
              <a:t>điều</a:t>
            </a:r>
            <a:r>
              <a:rPr lang="en-US" sz="2400" b="1" dirty="0"/>
              <a:t> </a:t>
            </a:r>
            <a:r>
              <a:rPr lang="en-US" sz="2400" b="1" dirty="0" err="1"/>
              <a:t>quan</a:t>
            </a:r>
            <a:r>
              <a:rPr lang="en-US" sz="2400" b="1" dirty="0"/>
              <a:t> </a:t>
            </a:r>
            <a:r>
              <a:rPr lang="en-US" sz="2400" b="1" dirty="0" err="1"/>
              <a:t>trọng</a:t>
            </a:r>
            <a:r>
              <a:rPr lang="en-US" sz="2400" b="1" dirty="0"/>
              <a:t> </a:t>
            </a:r>
            <a:r>
              <a:rPr lang="en-US" sz="2400" b="1" dirty="0" err="1"/>
              <a:t>nhất</a:t>
            </a:r>
            <a:r>
              <a:rPr lang="en-US" sz="2400" b="1" dirty="0"/>
              <a:t> </a:t>
            </a:r>
            <a:r>
              <a:rPr lang="en-US" sz="2400" b="1" dirty="0" err="1"/>
              <a:t>đối</a:t>
            </a:r>
            <a:r>
              <a:rPr lang="en-US" sz="2400" b="1" dirty="0"/>
              <a:t> </a:t>
            </a:r>
            <a:r>
              <a:rPr lang="en-US" sz="2400" b="1" dirty="0" err="1"/>
              <a:t>với</a:t>
            </a:r>
            <a:r>
              <a:rPr lang="en-US" sz="2400" b="1" dirty="0"/>
              <a:t> </a:t>
            </a:r>
            <a:r>
              <a:rPr lang="en-US" sz="2400" b="1" dirty="0" err="1"/>
              <a:t>ông</a:t>
            </a:r>
            <a:r>
              <a:rPr lang="en-US" sz="2400" b="1" dirty="0"/>
              <a:t> </a:t>
            </a:r>
            <a:r>
              <a:rPr lang="en-US" sz="2400" b="1" dirty="0" err="1"/>
              <a:t>ngay</a:t>
            </a:r>
            <a:r>
              <a:rPr lang="en-US" sz="2400" b="1" dirty="0"/>
              <a:t> </a:t>
            </a:r>
            <a:r>
              <a:rPr lang="en-US" sz="2400" b="1" dirty="0" err="1"/>
              <a:t>bây</a:t>
            </a:r>
            <a:r>
              <a:rPr lang="en-US" sz="2400" b="1" dirty="0"/>
              <a:t> </a:t>
            </a:r>
            <a:r>
              <a:rPr lang="en-US" sz="2400" b="1" dirty="0" err="1"/>
              <a:t>giờ</a:t>
            </a:r>
            <a:r>
              <a:rPr lang="en-US" sz="2400" b="1" dirty="0"/>
              <a:t>.</a:t>
            </a:r>
            <a:endParaRPr lang="en-US" sz="2400" dirty="0"/>
          </a:p>
          <a:p>
            <a:pPr>
              <a:buFontTx/>
              <a:buChar char="-"/>
            </a:pPr>
            <a:r>
              <a:rPr lang="en-US" sz="2400" dirty="0" err="1" smtClean="0"/>
              <a:t>Bạn</a:t>
            </a:r>
            <a:r>
              <a:rPr lang="en-US" sz="2400" dirty="0" smtClean="0"/>
              <a:t> </a:t>
            </a:r>
            <a:r>
              <a:rPr lang="en-US" sz="2400" dirty="0" err="1"/>
              <a:t>sẽ</a:t>
            </a:r>
            <a:r>
              <a:rPr lang="en-US" sz="2400" dirty="0"/>
              <a:t> </a:t>
            </a:r>
            <a:r>
              <a:rPr lang="en-US" sz="2400" dirty="0" err="1"/>
              <a:t>thấy</a:t>
            </a:r>
            <a:r>
              <a:rPr lang="en-US" sz="2400" dirty="0"/>
              <a:t> con </a:t>
            </a:r>
            <a:r>
              <a:rPr lang="en-US" sz="2400" dirty="0" err="1"/>
              <a:t>trai</a:t>
            </a:r>
            <a:r>
              <a:rPr lang="en-US" sz="2400" dirty="0"/>
              <a:t> </a:t>
            </a:r>
            <a:r>
              <a:rPr lang="en-US" sz="2400" dirty="0" err="1"/>
              <a:t>tôi</a:t>
            </a:r>
            <a:r>
              <a:rPr lang="en-US" sz="2400" dirty="0"/>
              <a:t> (</a:t>
            </a:r>
            <a:r>
              <a:rPr lang="en-US" sz="2400" dirty="0" err="1"/>
              <a:t>cười</a:t>
            </a:r>
            <a:r>
              <a:rPr lang="en-US" sz="2400" dirty="0"/>
              <a:t>), </a:t>
            </a:r>
            <a:r>
              <a:rPr lang="en-US" sz="2400" dirty="0" err="1" smtClean="0"/>
              <a:t>nó</a:t>
            </a:r>
            <a:r>
              <a:rPr lang="en-US" sz="2400" dirty="0"/>
              <a:t> </a:t>
            </a:r>
            <a:r>
              <a:rPr lang="en-US" sz="2400" dirty="0" err="1"/>
              <a:t>vẫn</a:t>
            </a:r>
            <a:r>
              <a:rPr lang="en-US" sz="2400" dirty="0"/>
              <a:t> </a:t>
            </a:r>
            <a:r>
              <a:rPr lang="en-US" sz="2400" dirty="0" err="1"/>
              <a:t>nói</a:t>
            </a:r>
            <a:r>
              <a:rPr lang="en-US" sz="2400" dirty="0"/>
              <a:t> </a:t>
            </a:r>
            <a:r>
              <a:rPr lang="en-US" sz="2400" dirty="0" err="1" smtClean="0"/>
              <a:t>chuyện</a:t>
            </a:r>
            <a:r>
              <a:rPr lang="en-US" sz="2400" dirty="0"/>
              <a:t> </a:t>
            </a:r>
            <a:r>
              <a:rPr lang="en-US" sz="2400" dirty="0" err="1" smtClean="0"/>
              <a:t>với</a:t>
            </a:r>
            <a:r>
              <a:rPr lang="en-US" sz="2400" dirty="0" smtClean="0"/>
              <a:t> </a:t>
            </a:r>
            <a:r>
              <a:rPr lang="en-US" sz="2400" dirty="0" err="1" smtClean="0"/>
              <a:t>tôi</a:t>
            </a:r>
            <a:r>
              <a:rPr lang="en-US" sz="2400" dirty="0" smtClean="0"/>
              <a:t> </a:t>
            </a:r>
            <a:r>
              <a:rPr lang="en-US" sz="2400" dirty="0" err="1" smtClean="0"/>
              <a:t>cọc</a:t>
            </a:r>
            <a:r>
              <a:rPr lang="en-US" sz="2400" dirty="0"/>
              <a:t> </a:t>
            </a:r>
            <a:r>
              <a:rPr lang="en-US" sz="2400" dirty="0" err="1" smtClean="0"/>
              <a:t>cằn</a:t>
            </a:r>
            <a:r>
              <a:rPr lang="en-US" sz="2400" dirty="0" smtClean="0"/>
              <a:t> </a:t>
            </a:r>
            <a:r>
              <a:rPr lang="en-US" sz="2400" dirty="0" err="1" smtClean="0"/>
              <a:t>như</a:t>
            </a:r>
            <a:r>
              <a:rPr lang="en-US" sz="2400" dirty="0" smtClean="0"/>
              <a:t> </a:t>
            </a:r>
            <a:r>
              <a:rPr lang="en-US" sz="2400" dirty="0" err="1"/>
              <a:t>xưa</a:t>
            </a:r>
            <a:r>
              <a:rPr lang="en-US" sz="2400" dirty="0"/>
              <a:t>, </a:t>
            </a:r>
            <a:r>
              <a:rPr lang="en-US" sz="2400" dirty="0" err="1"/>
              <a:t>không</a:t>
            </a:r>
            <a:r>
              <a:rPr lang="en-US" sz="2400" dirty="0"/>
              <a:t> </a:t>
            </a:r>
            <a:r>
              <a:rPr lang="en-US" sz="2400" dirty="0" err="1"/>
              <a:t>có</a:t>
            </a:r>
            <a:r>
              <a:rPr lang="en-US" sz="2400" dirty="0"/>
              <a:t> </a:t>
            </a:r>
            <a:r>
              <a:rPr lang="en-US" sz="2400" dirty="0" err="1"/>
              <a:t>gì</a:t>
            </a:r>
            <a:r>
              <a:rPr lang="en-US" sz="2400" dirty="0"/>
              <a:t> </a:t>
            </a:r>
            <a:r>
              <a:rPr lang="en-US" sz="2400" dirty="0" err="1"/>
              <a:t>thay</a:t>
            </a:r>
            <a:r>
              <a:rPr lang="en-US" sz="2400" dirty="0"/>
              <a:t> </a:t>
            </a:r>
            <a:r>
              <a:rPr lang="en-US" sz="2400" dirty="0" err="1"/>
              <a:t>đổi</a:t>
            </a:r>
            <a:r>
              <a:rPr lang="en-US" sz="2400" dirty="0"/>
              <a:t>, </a:t>
            </a:r>
            <a:r>
              <a:rPr lang="en-US" sz="2400" dirty="0" err="1"/>
              <a:t>mặc</a:t>
            </a:r>
            <a:r>
              <a:rPr lang="en-US" sz="2400" dirty="0"/>
              <a:t> </a:t>
            </a:r>
            <a:r>
              <a:rPr lang="en-US" sz="2400" dirty="0" err="1"/>
              <a:t>dù</a:t>
            </a:r>
            <a:r>
              <a:rPr lang="en-US" sz="2400" dirty="0"/>
              <a:t> </a:t>
            </a:r>
            <a:r>
              <a:rPr lang="en-US" sz="2400" dirty="0" err="1"/>
              <a:t>tôi</a:t>
            </a:r>
            <a:r>
              <a:rPr lang="en-US" sz="2400" dirty="0"/>
              <a:t> </a:t>
            </a:r>
            <a:r>
              <a:rPr lang="en-US" sz="2400" dirty="0" err="1"/>
              <a:t>bị</a:t>
            </a:r>
            <a:r>
              <a:rPr lang="en-US" sz="2400" dirty="0"/>
              <a:t> </a:t>
            </a:r>
            <a:r>
              <a:rPr lang="en-US" sz="2400" dirty="0" err="1"/>
              <a:t>bệnh</a:t>
            </a:r>
            <a:r>
              <a:rPr lang="en-US" sz="2400" dirty="0"/>
              <a:t> </a:t>
            </a:r>
            <a:r>
              <a:rPr lang="en-US" sz="2400" dirty="0" err="1"/>
              <a:t>như</a:t>
            </a:r>
            <a:r>
              <a:rPr lang="en-US" sz="2400" dirty="0"/>
              <a:t> </a:t>
            </a:r>
            <a:r>
              <a:rPr lang="en-US" sz="2400" dirty="0" err="1"/>
              <a:t>vậy</a:t>
            </a:r>
            <a:r>
              <a:rPr lang="en-US" sz="2400" dirty="0" smtClean="0"/>
              <a:t>.</a:t>
            </a:r>
          </a:p>
          <a:p>
            <a:pPr marL="114300" indent="0">
              <a:buNone/>
            </a:pPr>
            <a:endParaRPr lang="en-US" sz="1200" dirty="0"/>
          </a:p>
          <a:p>
            <a:pPr marL="114300" indent="0">
              <a:buNone/>
            </a:pPr>
            <a:r>
              <a:rPr lang="en-US" sz="2400" b="1" dirty="0"/>
              <a:t>- </a:t>
            </a:r>
            <a:r>
              <a:rPr lang="en-US" sz="2400" b="1" dirty="0" err="1"/>
              <a:t>Đôi</a:t>
            </a:r>
            <a:r>
              <a:rPr lang="en-US" sz="2400" b="1" dirty="0"/>
              <a:t> </a:t>
            </a:r>
            <a:r>
              <a:rPr lang="en-US" sz="2400" b="1" dirty="0" err="1"/>
              <a:t>khi</a:t>
            </a:r>
            <a:r>
              <a:rPr lang="en-US" sz="2400" b="1" dirty="0"/>
              <a:t> </a:t>
            </a:r>
            <a:r>
              <a:rPr lang="en-US" sz="2400" b="1" dirty="0" err="1"/>
              <a:t>ông</a:t>
            </a:r>
            <a:r>
              <a:rPr lang="en-US" sz="2400" b="1" dirty="0"/>
              <a:t> </a:t>
            </a:r>
            <a:r>
              <a:rPr lang="en-US" sz="2400" b="1" dirty="0" err="1"/>
              <a:t>cảm</a:t>
            </a:r>
            <a:r>
              <a:rPr lang="en-US" sz="2400" b="1" dirty="0"/>
              <a:t> </a:t>
            </a:r>
            <a:r>
              <a:rPr lang="en-US" sz="2400" b="1" dirty="0" err="1"/>
              <a:t>thấy</a:t>
            </a:r>
            <a:r>
              <a:rPr lang="en-US" sz="2400" b="1" dirty="0"/>
              <a:t> </a:t>
            </a:r>
            <a:r>
              <a:rPr lang="en-US" sz="2400" b="1" dirty="0" err="1" smtClean="0"/>
              <a:t>muốn</a:t>
            </a:r>
            <a:r>
              <a:rPr lang="en-US" sz="2400" b="1" dirty="0" smtClean="0"/>
              <a:t> </a:t>
            </a:r>
            <a:r>
              <a:rPr lang="en-US" sz="2400" b="1" dirty="0" err="1" smtClean="0"/>
              <a:t>trở</a:t>
            </a:r>
            <a:r>
              <a:rPr lang="en-US" sz="2400" b="1" dirty="0" smtClean="0"/>
              <a:t> </a:t>
            </a:r>
            <a:r>
              <a:rPr lang="en-US" sz="2400" b="1" dirty="0" err="1" smtClean="0"/>
              <a:t>lại</a:t>
            </a:r>
            <a:r>
              <a:rPr lang="en-US" sz="2400" b="1" dirty="0" smtClean="0"/>
              <a:t> </a:t>
            </a:r>
            <a:r>
              <a:rPr lang="en-US" sz="2400" b="1" dirty="0" err="1" smtClean="0"/>
              <a:t>sống</a:t>
            </a:r>
            <a:r>
              <a:rPr lang="en-US" sz="2400" b="1" dirty="0" smtClean="0"/>
              <a:t> </a:t>
            </a:r>
            <a:r>
              <a:rPr lang="en-US" sz="2400" b="1" dirty="0" err="1" smtClean="0"/>
              <a:t>như</a:t>
            </a:r>
            <a:r>
              <a:rPr lang="en-US" sz="2400" b="1" dirty="0" smtClean="0"/>
              <a:t> </a:t>
            </a:r>
            <a:r>
              <a:rPr lang="en-US" sz="2400" b="1" dirty="0" err="1"/>
              <a:t>bình</a:t>
            </a:r>
            <a:r>
              <a:rPr lang="en-US" sz="2400" b="1" dirty="0"/>
              <a:t> </a:t>
            </a:r>
            <a:r>
              <a:rPr lang="en-US" sz="2400" b="1" dirty="0" err="1"/>
              <a:t>thường</a:t>
            </a:r>
            <a:r>
              <a:rPr lang="en-US" sz="2400" b="1" dirty="0"/>
              <a:t>.</a:t>
            </a:r>
            <a:endParaRPr lang="en-US" sz="2400" dirty="0"/>
          </a:p>
          <a:p>
            <a:pPr>
              <a:buFontTx/>
              <a:buChar char="-"/>
            </a:pPr>
            <a:r>
              <a:rPr lang="en-US" sz="2400" dirty="0" err="1" smtClean="0"/>
              <a:t>Tôi</a:t>
            </a:r>
            <a:r>
              <a:rPr lang="en-US" sz="2400" dirty="0" smtClean="0"/>
              <a:t> </a:t>
            </a:r>
            <a:r>
              <a:rPr lang="en-US" sz="2400" dirty="0" err="1"/>
              <a:t>rất</a:t>
            </a:r>
            <a:r>
              <a:rPr lang="en-US" sz="2400" dirty="0"/>
              <a:t> </a:t>
            </a:r>
            <a:r>
              <a:rPr lang="en-US" sz="2400" dirty="0" err="1"/>
              <a:t>hạnh</a:t>
            </a:r>
            <a:r>
              <a:rPr lang="en-US" sz="2400" dirty="0"/>
              <a:t> </a:t>
            </a:r>
            <a:r>
              <a:rPr lang="en-US" sz="2400" dirty="0" err="1"/>
              <a:t>phúc</a:t>
            </a:r>
            <a:r>
              <a:rPr lang="en-US" sz="2400" dirty="0"/>
              <a:t> </a:t>
            </a:r>
            <a:r>
              <a:rPr lang="en-US" sz="2400" dirty="0" err="1"/>
              <a:t>khi</a:t>
            </a:r>
            <a:r>
              <a:rPr lang="en-US" sz="2400" dirty="0"/>
              <a:t> </a:t>
            </a:r>
            <a:r>
              <a:rPr lang="en-US" sz="2400" dirty="0" err="1"/>
              <a:t>gần</a:t>
            </a:r>
            <a:r>
              <a:rPr lang="en-US" sz="2400" dirty="0"/>
              <a:t> con </a:t>
            </a:r>
            <a:r>
              <a:rPr lang="en-US" sz="2400" dirty="0" err="1"/>
              <a:t>tôi</a:t>
            </a:r>
            <a:r>
              <a:rPr lang="en-US" sz="2400" dirty="0"/>
              <a:t>, </a:t>
            </a:r>
            <a:r>
              <a:rPr lang="en-US" sz="2400" dirty="0" err="1"/>
              <a:t>nhưng</a:t>
            </a:r>
            <a:r>
              <a:rPr lang="en-US" sz="2400" dirty="0"/>
              <a:t> </a:t>
            </a:r>
            <a:r>
              <a:rPr lang="en-US" sz="2400" dirty="0" err="1" smtClean="0"/>
              <a:t>tôi</a:t>
            </a:r>
            <a:r>
              <a:rPr lang="en-US" sz="2400" dirty="0" smtClean="0"/>
              <a:t> </a:t>
            </a:r>
            <a:r>
              <a:rPr lang="en-US" sz="2400" dirty="0" err="1"/>
              <a:t>không</a:t>
            </a:r>
            <a:r>
              <a:rPr lang="en-US" sz="2400" dirty="0"/>
              <a:t> </a:t>
            </a:r>
            <a:r>
              <a:rPr lang="en-US" sz="2400" dirty="0" err="1"/>
              <a:t>thoát</a:t>
            </a:r>
            <a:r>
              <a:rPr lang="en-US" sz="2400" dirty="0"/>
              <a:t> </a:t>
            </a:r>
            <a:r>
              <a:rPr lang="en-US" sz="2400" dirty="0" err="1"/>
              <a:t>được</a:t>
            </a:r>
            <a:r>
              <a:rPr lang="en-US" sz="2400" dirty="0"/>
              <a:t> </a:t>
            </a:r>
            <a:r>
              <a:rPr lang="en-US" sz="2400" dirty="0" err="1"/>
              <a:t>thực</a:t>
            </a:r>
            <a:r>
              <a:rPr lang="en-US" sz="2400" dirty="0"/>
              <a:t> </a:t>
            </a:r>
            <a:r>
              <a:rPr lang="en-US" sz="2400" dirty="0" err="1" smtClean="0"/>
              <a:t>tế</a:t>
            </a:r>
            <a:r>
              <a:rPr lang="en-US" sz="2400" dirty="0"/>
              <a:t> </a:t>
            </a:r>
            <a:r>
              <a:rPr lang="en-US" sz="2400" dirty="0" err="1" smtClean="0"/>
              <a:t>vì</a:t>
            </a:r>
            <a:r>
              <a:rPr lang="en-US" sz="2400" dirty="0"/>
              <a:t> </a:t>
            </a:r>
            <a:r>
              <a:rPr lang="en-US" sz="2400" dirty="0" err="1" smtClean="0"/>
              <a:t>bệnh</a:t>
            </a:r>
            <a:r>
              <a:rPr lang="en-US" sz="2400" dirty="0"/>
              <a:t> </a:t>
            </a:r>
            <a:r>
              <a:rPr lang="en-US" sz="2400" dirty="0" err="1" smtClean="0"/>
              <a:t>tình</a:t>
            </a:r>
            <a:r>
              <a:rPr lang="en-US" sz="2400" dirty="0"/>
              <a:t> </a:t>
            </a:r>
            <a:r>
              <a:rPr lang="en-US" sz="2400" dirty="0" err="1" smtClean="0"/>
              <a:t>của</a:t>
            </a:r>
            <a:r>
              <a:rPr lang="en-US" sz="2400" dirty="0"/>
              <a:t> </a:t>
            </a:r>
            <a:r>
              <a:rPr lang="en-US" sz="2400" dirty="0" err="1"/>
              <a:t>mình</a:t>
            </a:r>
            <a:r>
              <a:rPr lang="en-US" sz="2400" dirty="0" smtClean="0"/>
              <a:t>.</a:t>
            </a:r>
          </a:p>
          <a:p>
            <a:pPr marL="114300" indent="0">
              <a:buNone/>
            </a:pPr>
            <a:endParaRPr lang="en-US" sz="1200" dirty="0"/>
          </a:p>
          <a:p>
            <a:pPr marL="114300" indent="0">
              <a:buNone/>
            </a:pPr>
            <a:r>
              <a:rPr lang="en-US" sz="2400" b="1" dirty="0"/>
              <a:t>- </a:t>
            </a:r>
            <a:r>
              <a:rPr lang="en-US" sz="2400" b="1" dirty="0" err="1"/>
              <a:t>Ông</a:t>
            </a:r>
            <a:r>
              <a:rPr lang="en-US" sz="2400" b="1" dirty="0"/>
              <a:t> </a:t>
            </a:r>
            <a:r>
              <a:rPr lang="en-US" sz="2400" b="1" dirty="0" err="1"/>
              <a:t>cảm</a:t>
            </a:r>
            <a:r>
              <a:rPr lang="en-US" sz="2400" b="1" dirty="0"/>
              <a:t> </a:t>
            </a:r>
            <a:r>
              <a:rPr lang="en-US" sz="2400" b="1" dirty="0" err="1"/>
              <a:t>thấy</a:t>
            </a:r>
            <a:r>
              <a:rPr lang="en-US" sz="2400" b="1" dirty="0"/>
              <a:t> </a:t>
            </a:r>
            <a:r>
              <a:rPr lang="en-US" sz="2400" b="1" dirty="0" err="1" smtClean="0"/>
              <a:t>bị</a:t>
            </a:r>
            <a:r>
              <a:rPr lang="en-US" sz="2400" b="1" dirty="0"/>
              <a:t> </a:t>
            </a:r>
            <a:r>
              <a:rPr lang="en-US" sz="2400" b="1" dirty="0" err="1" smtClean="0"/>
              <a:t>bế</a:t>
            </a:r>
            <a:r>
              <a:rPr lang="en-US" sz="2400" b="1" dirty="0" smtClean="0"/>
              <a:t> </a:t>
            </a:r>
            <a:r>
              <a:rPr lang="en-US" sz="2400" b="1" dirty="0" err="1" smtClean="0"/>
              <a:t>tắc</a:t>
            </a:r>
            <a:r>
              <a:rPr lang="en-US" sz="2400" b="1" dirty="0" smtClean="0"/>
              <a:t>.</a:t>
            </a:r>
            <a:endParaRPr lang="en-US" sz="2400" dirty="0"/>
          </a:p>
          <a:p>
            <a:pPr marL="114300" indent="0">
              <a:buNone/>
            </a:pPr>
            <a:r>
              <a:rPr lang="en-US" sz="2400" dirty="0"/>
              <a:t>- </a:t>
            </a:r>
            <a:r>
              <a:rPr lang="en-US" sz="2400" dirty="0" err="1"/>
              <a:t>Đúng</a:t>
            </a:r>
            <a:r>
              <a:rPr lang="en-US" sz="2400" dirty="0"/>
              <a:t>, </a:t>
            </a:r>
            <a:r>
              <a:rPr lang="en-US" sz="2400" dirty="0" err="1"/>
              <a:t>tôi</a:t>
            </a:r>
            <a:r>
              <a:rPr lang="en-US" sz="2400" dirty="0"/>
              <a:t> </a:t>
            </a:r>
            <a:r>
              <a:rPr lang="en-US" sz="2400" dirty="0" err="1"/>
              <a:t>đang</a:t>
            </a:r>
            <a:r>
              <a:rPr lang="en-US" sz="2400" dirty="0"/>
              <a:t> </a:t>
            </a:r>
            <a:r>
              <a:rPr lang="en-US" sz="2400" dirty="0" err="1"/>
              <a:t>nằm</a:t>
            </a:r>
            <a:r>
              <a:rPr lang="en-US" sz="2400" dirty="0"/>
              <a:t> ở </a:t>
            </a:r>
            <a:r>
              <a:rPr lang="en-US" sz="2400" dirty="0" err="1"/>
              <a:t>đây</a:t>
            </a:r>
            <a:r>
              <a:rPr lang="en-US" sz="2400" dirty="0"/>
              <a:t> </a:t>
            </a:r>
            <a:r>
              <a:rPr lang="en-US" sz="2400" dirty="0" err="1"/>
              <a:t>suy</a:t>
            </a:r>
            <a:r>
              <a:rPr lang="en-US" sz="2400" dirty="0"/>
              <a:t> </a:t>
            </a:r>
            <a:r>
              <a:rPr lang="en-US" sz="2400" dirty="0" err="1"/>
              <a:t>nghĩ</a:t>
            </a:r>
            <a:r>
              <a:rPr lang="en-US" sz="2400" dirty="0"/>
              <a:t> </a:t>
            </a:r>
            <a:r>
              <a:rPr lang="en-US" sz="2400" dirty="0" err="1"/>
              <a:t>về</a:t>
            </a:r>
            <a:r>
              <a:rPr lang="en-US" sz="2400" dirty="0"/>
              <a:t> </a:t>
            </a:r>
            <a:r>
              <a:rPr lang="en-US" sz="2400" dirty="0" err="1"/>
              <a:t>việc</a:t>
            </a:r>
            <a:r>
              <a:rPr lang="en-US" sz="2400" dirty="0"/>
              <a:t> </a:t>
            </a:r>
            <a:r>
              <a:rPr lang="en-US" sz="2400" dirty="0" err="1"/>
              <a:t>có</a:t>
            </a:r>
            <a:r>
              <a:rPr lang="en-US" sz="2400" dirty="0"/>
              <a:t> </a:t>
            </a:r>
            <a:r>
              <a:rPr lang="en-US" sz="2400" dirty="0" err="1"/>
              <a:t>cơ</a:t>
            </a:r>
            <a:r>
              <a:rPr lang="en-US" sz="2400" dirty="0"/>
              <a:t> </a:t>
            </a:r>
            <a:r>
              <a:rPr lang="en-US" sz="2400" dirty="0" err="1"/>
              <a:t>hội</a:t>
            </a:r>
            <a:r>
              <a:rPr lang="en-US" sz="2400" dirty="0"/>
              <a:t> </a:t>
            </a:r>
            <a:r>
              <a:rPr lang="en-US" sz="2400" dirty="0" err="1"/>
              <a:t>được</a:t>
            </a:r>
            <a:r>
              <a:rPr lang="en-US" sz="2400" dirty="0"/>
              <a:t> </a:t>
            </a:r>
            <a:r>
              <a:rPr lang="en-US" sz="2400" dirty="0" err="1"/>
              <a:t>giải</a:t>
            </a:r>
            <a:r>
              <a:rPr lang="en-US" sz="2400" dirty="0"/>
              <a:t> </a:t>
            </a:r>
            <a:r>
              <a:rPr lang="en-US" sz="2400" dirty="0" err="1"/>
              <a:t>phẫu</a:t>
            </a:r>
            <a:r>
              <a:rPr lang="en-US" sz="2400" dirty="0"/>
              <a:t>, </a:t>
            </a:r>
            <a:r>
              <a:rPr lang="en-US" sz="2400" dirty="0" err="1"/>
              <a:t>sau</a:t>
            </a:r>
            <a:r>
              <a:rPr lang="en-US" sz="2400" dirty="0"/>
              <a:t> </a:t>
            </a:r>
            <a:r>
              <a:rPr lang="en-US" sz="2400" dirty="0" err="1"/>
              <a:t>đó</a:t>
            </a:r>
            <a:r>
              <a:rPr lang="en-US" sz="2400" dirty="0"/>
              <a:t> </a:t>
            </a:r>
            <a:r>
              <a:rPr lang="en-US" sz="2400" dirty="0" err="1"/>
              <a:t>tôi</a:t>
            </a:r>
            <a:r>
              <a:rPr lang="en-US" sz="2400" dirty="0"/>
              <a:t> </a:t>
            </a:r>
            <a:r>
              <a:rPr lang="en-US" sz="2400" dirty="0" err="1"/>
              <a:t>tưởng</a:t>
            </a:r>
            <a:r>
              <a:rPr lang="en-US" sz="2400" dirty="0"/>
              <a:t> </a:t>
            </a:r>
            <a:r>
              <a:rPr lang="en-US" sz="2400" dirty="0" err="1"/>
              <a:t>tượng</a:t>
            </a:r>
            <a:r>
              <a:rPr lang="en-US" sz="2400" dirty="0"/>
              <a:t> </a:t>
            </a:r>
            <a:r>
              <a:rPr lang="en-US" sz="2400" dirty="0" err="1"/>
              <a:t>giải</a:t>
            </a:r>
            <a:r>
              <a:rPr lang="en-US" sz="2400" dirty="0"/>
              <a:t> </a:t>
            </a:r>
            <a:r>
              <a:rPr lang="en-US" sz="2400" dirty="0" err="1" smtClean="0"/>
              <a:t>phẫu</a:t>
            </a:r>
            <a:r>
              <a:rPr lang="en-US" sz="2400" dirty="0"/>
              <a:t> </a:t>
            </a:r>
            <a:r>
              <a:rPr lang="en-US" sz="2400" dirty="0" err="1" smtClean="0"/>
              <a:t>không</a:t>
            </a:r>
            <a:r>
              <a:rPr lang="en-US" sz="2400" dirty="0"/>
              <a:t> </a:t>
            </a:r>
            <a:r>
              <a:rPr lang="en-US" sz="2400" dirty="0" err="1" smtClean="0"/>
              <a:t>thành</a:t>
            </a:r>
            <a:r>
              <a:rPr lang="en-US" sz="2400" dirty="0" smtClean="0"/>
              <a:t>, </a:t>
            </a:r>
            <a:r>
              <a:rPr lang="en-US" sz="2400" dirty="0" err="1"/>
              <a:t>tôi</a:t>
            </a:r>
            <a:r>
              <a:rPr lang="en-US" sz="2400" dirty="0"/>
              <a:t> </a:t>
            </a:r>
            <a:r>
              <a:rPr lang="en-US" sz="2400" dirty="0" err="1"/>
              <a:t>phải</a:t>
            </a:r>
            <a:r>
              <a:rPr lang="en-US" sz="2400" dirty="0"/>
              <a:t> </a:t>
            </a:r>
            <a:r>
              <a:rPr lang="en-US" sz="2400" dirty="0" err="1"/>
              <a:t>cố</a:t>
            </a:r>
            <a:r>
              <a:rPr lang="en-US" sz="2400" dirty="0"/>
              <a:t> </a:t>
            </a:r>
            <a:r>
              <a:rPr lang="en-US" sz="2400" dirty="0" err="1"/>
              <a:t>gắng</a:t>
            </a:r>
            <a:r>
              <a:rPr lang="en-US" sz="2400" dirty="0"/>
              <a:t> </a:t>
            </a:r>
            <a:r>
              <a:rPr lang="en-US" sz="2400" dirty="0" err="1" smtClean="0"/>
              <a:t>lắm</a:t>
            </a:r>
            <a:r>
              <a:rPr lang="en-US" sz="2400" dirty="0"/>
              <a:t> </a:t>
            </a:r>
            <a:r>
              <a:rPr lang="en-US" sz="2400" dirty="0" err="1" smtClean="0"/>
              <a:t>mới</a:t>
            </a:r>
            <a:r>
              <a:rPr lang="en-US" sz="2400" dirty="0"/>
              <a:t> </a:t>
            </a:r>
            <a:r>
              <a:rPr lang="en-US" sz="2400" dirty="0" err="1" smtClean="0"/>
              <a:t>dừng</a:t>
            </a:r>
            <a:r>
              <a:rPr lang="en-US" sz="2400" dirty="0" smtClean="0"/>
              <a:t> </a:t>
            </a:r>
            <a:r>
              <a:rPr lang="en-US" sz="2400" dirty="0" err="1" smtClean="0"/>
              <a:t>suy</a:t>
            </a:r>
            <a:r>
              <a:rPr lang="en-US" sz="2400" dirty="0" smtClean="0"/>
              <a:t> </a:t>
            </a:r>
            <a:r>
              <a:rPr lang="en-US" sz="2400" dirty="0" err="1" smtClean="0"/>
              <a:t>nghĩ</a:t>
            </a:r>
            <a:r>
              <a:rPr lang="en-US" sz="2400" dirty="0" smtClean="0"/>
              <a:t> </a:t>
            </a:r>
            <a:r>
              <a:rPr lang="vi-VN" sz="2400" dirty="0"/>
              <a:t>đó</a:t>
            </a:r>
            <a:r>
              <a:rPr lang="en-US" sz="2400" dirty="0" smtClean="0"/>
              <a:t>.</a:t>
            </a:r>
            <a:endParaRPr lang="en-US" sz="2400" dirty="0"/>
          </a:p>
        </p:txBody>
      </p:sp>
    </p:spTree>
    <p:extLst>
      <p:ext uri="{BB962C8B-B14F-4D97-AF65-F5344CB8AC3E}">
        <p14:creationId xmlns:p14="http://schemas.microsoft.com/office/powerpoint/2010/main" val="2211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BÀI TẬP </a:t>
            </a:r>
            <a:r>
              <a:rPr lang="en-US" sz="3600" dirty="0" smtClean="0"/>
              <a:t>(4)</a:t>
            </a:r>
            <a:endParaRPr lang="en-US" dirty="0"/>
          </a:p>
        </p:txBody>
      </p:sp>
      <p:sp>
        <p:nvSpPr>
          <p:cNvPr id="3" name="Content Placeholder 2"/>
          <p:cNvSpPr>
            <a:spLocks noGrp="1"/>
          </p:cNvSpPr>
          <p:nvPr>
            <p:ph idx="1"/>
          </p:nvPr>
        </p:nvSpPr>
        <p:spPr>
          <a:xfrm>
            <a:off x="245660" y="1569494"/>
            <a:ext cx="8093122" cy="5145206"/>
          </a:xfrm>
        </p:spPr>
        <p:txBody>
          <a:bodyPr>
            <a:normAutofit/>
          </a:bodyPr>
          <a:lstStyle/>
          <a:p>
            <a:pPr marL="114300" indent="0">
              <a:buNone/>
            </a:pPr>
            <a:r>
              <a:rPr lang="en-US" sz="2400" dirty="0"/>
              <a:t> </a:t>
            </a:r>
            <a:r>
              <a:rPr lang="en-US" sz="2400" b="1" dirty="0" smtClean="0"/>
              <a:t>  </a:t>
            </a:r>
            <a:r>
              <a:rPr lang="en-US" sz="2400" b="1" dirty="0" err="1"/>
              <a:t>Ông</a:t>
            </a:r>
            <a:r>
              <a:rPr lang="en-US" sz="2400" b="1" dirty="0"/>
              <a:t> </a:t>
            </a:r>
            <a:r>
              <a:rPr lang="en-US" sz="2400" b="1" dirty="0" err="1"/>
              <a:t>không</a:t>
            </a:r>
            <a:r>
              <a:rPr lang="en-US" sz="2400" b="1" dirty="0"/>
              <a:t> </a:t>
            </a:r>
            <a:r>
              <a:rPr lang="en-US" sz="2400" b="1" dirty="0" err="1"/>
              <a:t>biết</a:t>
            </a:r>
            <a:r>
              <a:rPr lang="en-US" sz="2400" b="1" dirty="0"/>
              <a:t> </a:t>
            </a:r>
            <a:r>
              <a:rPr lang="en-US" sz="2400" b="1" dirty="0" err="1"/>
              <a:t>phải</a:t>
            </a:r>
            <a:r>
              <a:rPr lang="en-US" sz="2400" b="1" dirty="0"/>
              <a:t> </a:t>
            </a:r>
            <a:r>
              <a:rPr lang="en-US" sz="2400" b="1" dirty="0" err="1"/>
              <a:t>làm</a:t>
            </a:r>
            <a:r>
              <a:rPr lang="en-US" sz="2400" b="1" dirty="0"/>
              <a:t> </a:t>
            </a:r>
            <a:r>
              <a:rPr lang="en-US" sz="2400" b="1" dirty="0" err="1"/>
              <a:t>gì</a:t>
            </a:r>
            <a:r>
              <a:rPr lang="en-US" sz="2400" b="1" dirty="0"/>
              <a:t>.</a:t>
            </a:r>
            <a:endParaRPr lang="en-US" sz="2400" dirty="0"/>
          </a:p>
          <a:p>
            <a:pPr marL="114300" indent="0">
              <a:buNone/>
            </a:pPr>
            <a:r>
              <a:rPr lang="en-US" sz="2400" dirty="0"/>
              <a:t>- </a:t>
            </a:r>
            <a:r>
              <a:rPr lang="en-US" sz="2400" dirty="0" err="1"/>
              <a:t>Đôi</a:t>
            </a:r>
            <a:r>
              <a:rPr lang="en-US" sz="2400" dirty="0"/>
              <a:t> </a:t>
            </a:r>
            <a:r>
              <a:rPr lang="en-US" sz="2400" dirty="0" err="1"/>
              <a:t>khi</a:t>
            </a:r>
            <a:r>
              <a:rPr lang="en-US" sz="2400" dirty="0"/>
              <a:t> </a:t>
            </a:r>
            <a:r>
              <a:rPr lang="en-US" sz="2400" dirty="0" err="1"/>
              <a:t>tôi</a:t>
            </a:r>
            <a:r>
              <a:rPr lang="en-US" sz="2400" dirty="0"/>
              <a:t> </a:t>
            </a:r>
            <a:r>
              <a:rPr lang="en-US" sz="2400" dirty="0" err="1" smtClean="0"/>
              <a:t>nghĩ</a:t>
            </a:r>
            <a:r>
              <a:rPr lang="en-US" sz="2400" dirty="0" smtClean="0"/>
              <a:t>, </a:t>
            </a:r>
            <a:r>
              <a:rPr lang="en-US" sz="2400" dirty="0" err="1" smtClean="0"/>
              <a:t>các</a:t>
            </a:r>
            <a:r>
              <a:rPr lang="en-US" sz="2400" dirty="0" smtClean="0"/>
              <a:t> </a:t>
            </a:r>
            <a:r>
              <a:rPr lang="en-US" sz="2400" dirty="0" err="1"/>
              <a:t>bác</a:t>
            </a:r>
            <a:r>
              <a:rPr lang="en-US" sz="2400" dirty="0"/>
              <a:t> </a:t>
            </a:r>
            <a:r>
              <a:rPr lang="en-US" sz="2400" dirty="0" err="1"/>
              <a:t>sĩ</a:t>
            </a:r>
            <a:r>
              <a:rPr lang="en-US" sz="2400" dirty="0"/>
              <a:t> </a:t>
            </a:r>
            <a:r>
              <a:rPr lang="en-US" sz="2400" dirty="0" err="1"/>
              <a:t>giỏi</a:t>
            </a:r>
            <a:r>
              <a:rPr lang="en-US" sz="2400" dirty="0" smtClean="0"/>
              <a:t> </a:t>
            </a:r>
            <a:r>
              <a:rPr lang="en-US" sz="2400" dirty="0" err="1"/>
              <a:t>chuyên</a:t>
            </a:r>
            <a:r>
              <a:rPr lang="en-US" sz="2400" dirty="0"/>
              <a:t> </a:t>
            </a:r>
            <a:r>
              <a:rPr lang="en-US" sz="2400" dirty="0" err="1"/>
              <a:t>môn</a:t>
            </a:r>
            <a:r>
              <a:rPr lang="en-US" sz="2400" dirty="0"/>
              <a:t>, </a:t>
            </a:r>
            <a:r>
              <a:rPr lang="en-US" sz="2400" dirty="0" err="1"/>
              <a:t>tôi</a:t>
            </a:r>
            <a:r>
              <a:rPr lang="en-US" sz="2400" dirty="0"/>
              <a:t> </a:t>
            </a:r>
            <a:r>
              <a:rPr lang="en-US" sz="2400" dirty="0" err="1"/>
              <a:t>nên</a:t>
            </a:r>
            <a:r>
              <a:rPr lang="en-US" sz="2400" dirty="0"/>
              <a:t> tin </a:t>
            </a:r>
            <a:r>
              <a:rPr lang="en-US" sz="2400" dirty="0" err="1"/>
              <a:t>tưởng</a:t>
            </a:r>
            <a:r>
              <a:rPr lang="en-US" sz="2400" dirty="0"/>
              <a:t> </a:t>
            </a:r>
            <a:r>
              <a:rPr lang="en-US" sz="2400" dirty="0" err="1"/>
              <a:t>họ</a:t>
            </a:r>
            <a:r>
              <a:rPr lang="en-US" sz="2400" dirty="0"/>
              <a:t>.</a:t>
            </a:r>
          </a:p>
          <a:p>
            <a:pPr marL="114300" indent="0">
              <a:buNone/>
            </a:pPr>
            <a:r>
              <a:rPr lang="en-US" sz="2400" dirty="0"/>
              <a:t> </a:t>
            </a:r>
          </a:p>
          <a:p>
            <a:pPr marL="114300" indent="0">
              <a:buNone/>
            </a:pPr>
            <a:r>
              <a:rPr lang="en-US" sz="2400" b="1" dirty="0" smtClean="0"/>
              <a:t>- </a:t>
            </a:r>
            <a:r>
              <a:rPr lang="en-US" sz="2400" b="1" dirty="0" err="1" smtClean="0"/>
              <a:t>Nếu</a:t>
            </a:r>
            <a:r>
              <a:rPr lang="en-US" sz="2400" b="1" dirty="0" smtClean="0"/>
              <a:t> </a:t>
            </a:r>
            <a:r>
              <a:rPr lang="en-US" sz="2400" b="1" dirty="0" err="1"/>
              <a:t>ông</a:t>
            </a:r>
            <a:r>
              <a:rPr lang="en-US" sz="2400" b="1" dirty="0"/>
              <a:t> </a:t>
            </a:r>
            <a:r>
              <a:rPr lang="en-US" sz="2400" b="1" dirty="0" err="1"/>
              <a:t>quyết</a:t>
            </a:r>
            <a:r>
              <a:rPr lang="en-US" sz="2400" b="1" dirty="0"/>
              <a:t> </a:t>
            </a:r>
            <a:r>
              <a:rPr lang="en-US" sz="2400" b="1" dirty="0" err="1"/>
              <a:t>định</a:t>
            </a:r>
            <a:r>
              <a:rPr lang="en-US" sz="2400" b="1" dirty="0"/>
              <a:t> </a:t>
            </a:r>
            <a:r>
              <a:rPr lang="en-US" sz="2400" b="1" dirty="0" err="1"/>
              <a:t>giải</a:t>
            </a:r>
            <a:r>
              <a:rPr lang="en-US" sz="2400" b="1" dirty="0"/>
              <a:t> </a:t>
            </a:r>
            <a:r>
              <a:rPr lang="en-US" sz="2400" b="1" dirty="0" err="1"/>
              <a:t>phẫu</a:t>
            </a:r>
            <a:r>
              <a:rPr lang="en-US" sz="2400" b="1" dirty="0"/>
              <a:t>, </a:t>
            </a:r>
            <a:r>
              <a:rPr lang="en-US" sz="2400" b="1" dirty="0" err="1"/>
              <a:t>và</a:t>
            </a:r>
            <a:r>
              <a:rPr lang="en-US" sz="2400" b="1" dirty="0"/>
              <a:t> </a:t>
            </a:r>
            <a:r>
              <a:rPr lang="en-US" sz="2400" b="1" dirty="0" err="1"/>
              <a:t>giải</a:t>
            </a:r>
            <a:r>
              <a:rPr lang="en-US" sz="2400" b="1" dirty="0"/>
              <a:t> </a:t>
            </a:r>
            <a:r>
              <a:rPr lang="en-US" sz="2400" b="1" dirty="0" err="1"/>
              <a:t>phẫu</a:t>
            </a:r>
            <a:r>
              <a:rPr lang="en-US" sz="2400" b="1" dirty="0"/>
              <a:t> </a:t>
            </a:r>
            <a:r>
              <a:rPr lang="en-US" sz="2400" b="1" dirty="0" err="1"/>
              <a:t>thành</a:t>
            </a:r>
            <a:r>
              <a:rPr lang="en-US" sz="2400" b="1" dirty="0"/>
              <a:t> </a:t>
            </a:r>
            <a:r>
              <a:rPr lang="en-US" sz="2400" b="1" dirty="0" err="1"/>
              <a:t>công</a:t>
            </a:r>
            <a:r>
              <a:rPr lang="en-US" sz="2400" b="1" dirty="0"/>
              <a:t>, </a:t>
            </a:r>
            <a:r>
              <a:rPr lang="en-US" sz="2400" b="1" dirty="0" err="1"/>
              <a:t>đó</a:t>
            </a:r>
            <a:r>
              <a:rPr lang="en-US" sz="2400" b="1" dirty="0"/>
              <a:t> </a:t>
            </a:r>
            <a:r>
              <a:rPr lang="en-US" sz="2400" b="1" dirty="0" err="1"/>
              <a:t>sẽ</a:t>
            </a:r>
            <a:r>
              <a:rPr lang="en-US" sz="2400" b="1" dirty="0"/>
              <a:t> </a:t>
            </a:r>
            <a:r>
              <a:rPr lang="en-US" sz="2400" b="1" dirty="0" err="1"/>
              <a:t>là</a:t>
            </a:r>
            <a:r>
              <a:rPr lang="en-US" sz="2400" b="1" dirty="0"/>
              <a:t> </a:t>
            </a:r>
            <a:r>
              <a:rPr lang="en-US" sz="2400" b="1" dirty="0" err="1"/>
              <a:t>kết</a:t>
            </a:r>
            <a:r>
              <a:rPr lang="en-US" sz="2400" b="1" dirty="0"/>
              <a:t> </a:t>
            </a:r>
            <a:r>
              <a:rPr lang="en-US" sz="2400" b="1" dirty="0" err="1"/>
              <a:t>quả</a:t>
            </a:r>
            <a:r>
              <a:rPr lang="en-US" sz="2400" b="1" dirty="0"/>
              <a:t> </a:t>
            </a:r>
            <a:r>
              <a:rPr lang="en-US" sz="2400" b="1" dirty="0" err="1"/>
              <a:t>tốt</a:t>
            </a:r>
            <a:r>
              <a:rPr lang="en-US" sz="2400" b="1" dirty="0"/>
              <a:t> </a:t>
            </a:r>
            <a:r>
              <a:rPr lang="en-US" sz="2400" b="1" dirty="0" err="1"/>
              <a:t>nhất</a:t>
            </a:r>
            <a:r>
              <a:rPr lang="en-US" sz="2400" b="1" dirty="0"/>
              <a:t>.</a:t>
            </a:r>
            <a:endParaRPr lang="en-US" sz="2400" dirty="0"/>
          </a:p>
          <a:p>
            <a:pPr marL="114300" indent="0">
              <a:buNone/>
            </a:pPr>
            <a:r>
              <a:rPr lang="en-US" sz="2400" dirty="0"/>
              <a:t>- </a:t>
            </a:r>
            <a:r>
              <a:rPr lang="en-US" sz="2400" dirty="0" err="1"/>
              <a:t>Tôi</a:t>
            </a:r>
            <a:r>
              <a:rPr lang="en-US" sz="2400" dirty="0"/>
              <a:t> </a:t>
            </a:r>
            <a:r>
              <a:rPr lang="en-US" sz="2400" dirty="0" err="1"/>
              <a:t>nghĩ</a:t>
            </a:r>
            <a:r>
              <a:rPr lang="en-US" sz="2400" dirty="0"/>
              <a:t> </a:t>
            </a:r>
            <a:r>
              <a:rPr lang="en-US" sz="2400" dirty="0" err="1"/>
              <a:t>chắc</a:t>
            </a:r>
            <a:r>
              <a:rPr lang="en-US" sz="2400" dirty="0"/>
              <a:t> </a:t>
            </a:r>
            <a:r>
              <a:rPr lang="en-US" sz="2400" dirty="0" err="1"/>
              <a:t>tôi</a:t>
            </a:r>
            <a:r>
              <a:rPr lang="en-US" sz="2400" dirty="0"/>
              <a:t> </a:t>
            </a:r>
            <a:r>
              <a:rPr lang="en-US" sz="2400" dirty="0" err="1"/>
              <a:t>sễ</a:t>
            </a:r>
            <a:r>
              <a:rPr lang="en-US" sz="2400" dirty="0"/>
              <a:t> </a:t>
            </a:r>
            <a:r>
              <a:rPr lang="en-US" sz="2400" dirty="0" err="1"/>
              <a:t>quyết</a:t>
            </a:r>
            <a:r>
              <a:rPr lang="en-US" sz="2400" dirty="0"/>
              <a:t> </a:t>
            </a:r>
            <a:r>
              <a:rPr lang="en-US" sz="2400" dirty="0" err="1"/>
              <a:t>định</a:t>
            </a:r>
            <a:r>
              <a:rPr lang="en-US" sz="2400" dirty="0"/>
              <a:t> </a:t>
            </a:r>
            <a:r>
              <a:rPr lang="en-US" sz="2400" dirty="0" err="1"/>
              <a:t>như</a:t>
            </a:r>
            <a:r>
              <a:rPr lang="en-US" sz="2400" dirty="0"/>
              <a:t> </a:t>
            </a:r>
            <a:r>
              <a:rPr lang="en-US" sz="2400" dirty="0" err="1"/>
              <a:t>thế</a:t>
            </a:r>
            <a:r>
              <a:rPr lang="en-US" sz="2400" dirty="0"/>
              <a:t>, </a:t>
            </a:r>
            <a:r>
              <a:rPr lang="en-US" sz="2400" dirty="0" err="1"/>
              <a:t>tôi</a:t>
            </a:r>
            <a:r>
              <a:rPr lang="en-US" sz="2400" dirty="0"/>
              <a:t> </a:t>
            </a:r>
            <a:r>
              <a:rPr lang="en-US" sz="2400" dirty="0" err="1" smtClean="0"/>
              <a:t>cần</a:t>
            </a:r>
            <a:r>
              <a:rPr lang="en-US" sz="2400" dirty="0" smtClean="0"/>
              <a:t> </a:t>
            </a:r>
            <a:r>
              <a:rPr lang="en-US" sz="2400" dirty="0" err="1"/>
              <a:t>thêm</a:t>
            </a:r>
            <a:r>
              <a:rPr lang="en-US" sz="2400" dirty="0"/>
              <a:t> </a:t>
            </a:r>
            <a:r>
              <a:rPr lang="en-US" sz="2400" dirty="0" err="1"/>
              <a:t>một</a:t>
            </a:r>
            <a:r>
              <a:rPr lang="en-US" sz="2400" dirty="0"/>
              <a:t> </a:t>
            </a:r>
            <a:r>
              <a:rPr lang="en-US" sz="2400" dirty="0" err="1"/>
              <a:t>chút</a:t>
            </a:r>
            <a:r>
              <a:rPr lang="en-US" sz="2400" dirty="0"/>
              <a:t> </a:t>
            </a:r>
            <a:r>
              <a:rPr lang="en-US" sz="2400" dirty="0" err="1"/>
              <a:t>thời</a:t>
            </a:r>
            <a:r>
              <a:rPr lang="en-US" sz="2400" dirty="0"/>
              <a:t> </a:t>
            </a:r>
            <a:r>
              <a:rPr lang="en-US" sz="2400" dirty="0" err="1"/>
              <a:t>gian</a:t>
            </a:r>
            <a:r>
              <a:rPr lang="en-US" sz="2400" dirty="0"/>
              <a:t>, </a:t>
            </a:r>
            <a:r>
              <a:rPr lang="en-US" sz="2400" dirty="0" err="1"/>
              <a:t>sau</a:t>
            </a:r>
            <a:r>
              <a:rPr lang="en-US" sz="2400" dirty="0"/>
              <a:t> </a:t>
            </a:r>
            <a:r>
              <a:rPr lang="en-US" sz="2400" dirty="0" err="1"/>
              <a:t>đó</a:t>
            </a:r>
            <a:r>
              <a:rPr lang="en-US" sz="2400" dirty="0"/>
              <a:t> </a:t>
            </a:r>
            <a:r>
              <a:rPr lang="en-US" sz="2400" dirty="0" err="1"/>
              <a:t>tôi</a:t>
            </a:r>
            <a:r>
              <a:rPr lang="en-US" sz="2400" dirty="0"/>
              <a:t> </a:t>
            </a:r>
            <a:r>
              <a:rPr lang="en-US" sz="2400" dirty="0" err="1"/>
              <a:t>sẽ</a:t>
            </a:r>
            <a:r>
              <a:rPr lang="en-US" sz="2400" dirty="0"/>
              <a:t> </a:t>
            </a:r>
            <a:r>
              <a:rPr lang="en-US" sz="2400" dirty="0" err="1"/>
              <a:t>cho</a:t>
            </a:r>
            <a:r>
              <a:rPr lang="en-US" sz="2400" dirty="0"/>
              <a:t> </a:t>
            </a:r>
            <a:r>
              <a:rPr lang="en-US" sz="2400" dirty="0" err="1"/>
              <a:t>bạn</a:t>
            </a:r>
            <a:r>
              <a:rPr lang="en-US" sz="2400" dirty="0"/>
              <a:t> </a:t>
            </a:r>
            <a:r>
              <a:rPr lang="en-US" sz="2400" dirty="0" err="1"/>
              <a:t>biết</a:t>
            </a:r>
            <a:r>
              <a:rPr lang="en-US" sz="2400" dirty="0"/>
              <a:t>.</a:t>
            </a:r>
          </a:p>
          <a:p>
            <a:pPr marL="114300" indent="0">
              <a:buNone/>
            </a:pPr>
            <a:endParaRPr lang="en-US" sz="2000" b="1" dirty="0" smtClean="0"/>
          </a:p>
          <a:p>
            <a:pPr marL="114300" indent="0">
              <a:buNone/>
            </a:pPr>
            <a:r>
              <a:rPr lang="en-US" sz="2400" b="1" dirty="0" smtClean="0"/>
              <a:t>- </a:t>
            </a:r>
            <a:r>
              <a:rPr lang="en-US" sz="2400" b="1" dirty="0" err="1" smtClean="0"/>
              <a:t>Ông</a:t>
            </a:r>
            <a:r>
              <a:rPr lang="en-US" sz="2400" b="1" dirty="0" smtClean="0"/>
              <a:t> </a:t>
            </a:r>
            <a:r>
              <a:rPr lang="en-US" sz="2400" b="1" dirty="0" err="1"/>
              <a:t>cần</a:t>
            </a:r>
            <a:r>
              <a:rPr lang="en-US" sz="2400" b="1" dirty="0"/>
              <a:t> </a:t>
            </a:r>
            <a:r>
              <a:rPr lang="en-US" sz="2400" b="1" dirty="0" err="1"/>
              <a:t>thêm</a:t>
            </a:r>
            <a:r>
              <a:rPr lang="en-US" sz="2400" b="1" dirty="0"/>
              <a:t> </a:t>
            </a:r>
            <a:r>
              <a:rPr lang="en-US" sz="2400" b="1" dirty="0" err="1"/>
              <a:t>một</a:t>
            </a:r>
            <a:r>
              <a:rPr lang="en-US" sz="2400" b="1" dirty="0"/>
              <a:t> </a:t>
            </a:r>
            <a:r>
              <a:rPr lang="en-US" sz="2400" b="1" dirty="0" err="1"/>
              <a:t>chút</a:t>
            </a:r>
            <a:r>
              <a:rPr lang="en-US" sz="2400" b="1" dirty="0"/>
              <a:t> </a:t>
            </a:r>
            <a:r>
              <a:rPr lang="en-US" sz="2400" b="1" dirty="0" err="1"/>
              <a:t>thời</a:t>
            </a:r>
            <a:r>
              <a:rPr lang="en-US" sz="2400" b="1" dirty="0"/>
              <a:t> </a:t>
            </a:r>
            <a:r>
              <a:rPr lang="en-US" sz="2400" b="1" dirty="0" err="1"/>
              <a:t>gian</a:t>
            </a:r>
            <a:r>
              <a:rPr lang="en-US" sz="2400" b="1" dirty="0"/>
              <a:t> </a:t>
            </a:r>
            <a:r>
              <a:rPr lang="en-US" sz="2400" b="1" dirty="0" err="1"/>
              <a:t>cho</a:t>
            </a:r>
            <a:r>
              <a:rPr lang="en-US" sz="2400" b="1" dirty="0"/>
              <a:t> </a:t>
            </a:r>
            <a:r>
              <a:rPr lang="en-US" sz="2400" b="1" dirty="0" err="1"/>
              <a:t>chắc</a:t>
            </a:r>
            <a:r>
              <a:rPr lang="en-US" sz="2400" b="1" dirty="0"/>
              <a:t> </a:t>
            </a:r>
            <a:r>
              <a:rPr lang="en-US" sz="2400" b="1" dirty="0" err="1"/>
              <a:t>chắn</a:t>
            </a:r>
            <a:r>
              <a:rPr lang="en-US" sz="2400" b="1" dirty="0"/>
              <a:t> </a:t>
            </a:r>
            <a:endParaRPr lang="en-US" sz="2400" dirty="0"/>
          </a:p>
          <a:p>
            <a:pPr marL="114300" indent="0">
              <a:buNone/>
            </a:pPr>
            <a:r>
              <a:rPr lang="en-US" sz="2400" dirty="0"/>
              <a:t>- </a:t>
            </a:r>
            <a:r>
              <a:rPr lang="en-US" sz="2400" dirty="0" err="1"/>
              <a:t>Tôi</a:t>
            </a:r>
            <a:r>
              <a:rPr lang="en-US" sz="2400" dirty="0"/>
              <a:t> </a:t>
            </a:r>
            <a:r>
              <a:rPr lang="en-US" sz="2400" dirty="0" err="1"/>
              <a:t>sẽ</a:t>
            </a:r>
            <a:r>
              <a:rPr lang="en-US" sz="2400" dirty="0"/>
              <a:t> </a:t>
            </a:r>
            <a:r>
              <a:rPr lang="en-US" sz="2400" dirty="0" err="1"/>
              <a:t>quyết</a:t>
            </a:r>
            <a:r>
              <a:rPr lang="en-US" sz="2400" dirty="0"/>
              <a:t> </a:t>
            </a:r>
            <a:r>
              <a:rPr lang="en-US" sz="2400" dirty="0" err="1"/>
              <a:t>định</a:t>
            </a:r>
            <a:r>
              <a:rPr lang="en-US" sz="2400" dirty="0"/>
              <a:t> </a:t>
            </a:r>
            <a:r>
              <a:rPr lang="en-US" sz="2400" dirty="0" err="1"/>
              <a:t>sớm</a:t>
            </a:r>
            <a:r>
              <a:rPr lang="en-US" sz="2400" dirty="0" smtClean="0"/>
              <a:t>.</a:t>
            </a:r>
            <a:endParaRPr lang="en-US" sz="2400" dirty="0"/>
          </a:p>
        </p:txBody>
      </p:sp>
    </p:spTree>
    <p:extLst>
      <p:ext uri="{BB962C8B-B14F-4D97-AF65-F5344CB8AC3E}">
        <p14:creationId xmlns:p14="http://schemas.microsoft.com/office/powerpoint/2010/main" val="2211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blinds(horizontal)">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blinds(horizontal)">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TIẾP CẬN</a:t>
            </a:r>
            <a:br>
              <a:rPr lang="en-US" dirty="0"/>
            </a:br>
            <a:r>
              <a:rPr lang="en-US" sz="3600" dirty="0"/>
              <a:t>BÀI TẬP </a:t>
            </a:r>
            <a:r>
              <a:rPr lang="en-US" sz="3600" dirty="0" smtClean="0"/>
              <a:t>(5)</a:t>
            </a:r>
            <a:endParaRPr lang="en-US" dirty="0"/>
          </a:p>
        </p:txBody>
      </p:sp>
      <p:sp>
        <p:nvSpPr>
          <p:cNvPr id="3" name="Content Placeholder 2"/>
          <p:cNvSpPr>
            <a:spLocks noGrp="1"/>
          </p:cNvSpPr>
          <p:nvPr>
            <p:ph idx="1"/>
          </p:nvPr>
        </p:nvSpPr>
        <p:spPr>
          <a:xfrm>
            <a:off x="245660" y="1569493"/>
            <a:ext cx="8093122" cy="5288507"/>
          </a:xfrm>
        </p:spPr>
        <p:txBody>
          <a:bodyPr>
            <a:normAutofit/>
          </a:bodyPr>
          <a:lstStyle/>
          <a:p>
            <a:pPr marL="114300" indent="0">
              <a:buNone/>
            </a:pPr>
            <a:r>
              <a:rPr lang="en-US" sz="2400" dirty="0"/>
              <a:t> </a:t>
            </a:r>
            <a:r>
              <a:rPr lang="en-US" sz="2400" b="1" dirty="0" smtClean="0"/>
              <a:t>  - </a:t>
            </a:r>
            <a:r>
              <a:rPr lang="en-US" sz="2400" b="1" dirty="0" err="1"/>
              <a:t>Để</a:t>
            </a:r>
            <a:r>
              <a:rPr lang="en-US" sz="2400" b="1" dirty="0"/>
              <a:t> </a:t>
            </a:r>
            <a:r>
              <a:rPr lang="en-US" sz="2400" b="1" dirty="0" err="1"/>
              <a:t>xem</a:t>
            </a:r>
            <a:r>
              <a:rPr lang="en-US" sz="2400" b="1" dirty="0"/>
              <a:t> </a:t>
            </a:r>
            <a:r>
              <a:rPr lang="en-US" sz="2400" b="1" dirty="0" err="1"/>
              <a:t>tôi</a:t>
            </a:r>
            <a:r>
              <a:rPr lang="en-US" sz="2400" b="1" dirty="0"/>
              <a:t> </a:t>
            </a:r>
            <a:r>
              <a:rPr lang="en-US" sz="2400" b="1" dirty="0" err="1"/>
              <a:t>có</a:t>
            </a:r>
            <a:r>
              <a:rPr lang="en-US" sz="2400" b="1" dirty="0"/>
              <a:t> </a:t>
            </a:r>
            <a:r>
              <a:rPr lang="en-US" sz="2400" b="1" dirty="0" err="1"/>
              <a:t>hiểu</a:t>
            </a:r>
            <a:r>
              <a:rPr lang="en-US" sz="2400" b="1" dirty="0"/>
              <a:t> ý </a:t>
            </a:r>
            <a:r>
              <a:rPr lang="en-US" sz="2400" b="1" dirty="0" err="1"/>
              <a:t>ông</a:t>
            </a:r>
            <a:r>
              <a:rPr lang="en-US" sz="2400" b="1" dirty="0"/>
              <a:t> </a:t>
            </a:r>
            <a:r>
              <a:rPr lang="en-US" sz="2400" b="1" dirty="0" err="1"/>
              <a:t>không</a:t>
            </a:r>
            <a:r>
              <a:rPr lang="en-US" sz="2400" b="1" dirty="0"/>
              <a:t>, </a:t>
            </a:r>
            <a:r>
              <a:rPr lang="en-US" sz="2400" b="1" dirty="0" err="1"/>
              <a:t>và</a:t>
            </a:r>
            <a:r>
              <a:rPr lang="en-US" sz="2400" b="1" dirty="0"/>
              <a:t> </a:t>
            </a:r>
            <a:r>
              <a:rPr lang="en-US" sz="2400" b="1" dirty="0" err="1"/>
              <a:t>nếu</a:t>
            </a:r>
            <a:r>
              <a:rPr lang="en-US" sz="2400" b="1" dirty="0"/>
              <a:t> </a:t>
            </a:r>
            <a:r>
              <a:rPr lang="en-US" sz="2400" b="1" dirty="0" err="1"/>
              <a:t>tôi</a:t>
            </a:r>
            <a:r>
              <a:rPr lang="en-US" sz="2400" b="1" dirty="0"/>
              <a:t> </a:t>
            </a:r>
            <a:r>
              <a:rPr lang="en-US" sz="2400" b="1" dirty="0" err="1"/>
              <a:t>bỏ</a:t>
            </a:r>
            <a:r>
              <a:rPr lang="en-US" sz="2400" b="1" dirty="0"/>
              <a:t> </a:t>
            </a:r>
            <a:r>
              <a:rPr lang="en-US" sz="2400" b="1" dirty="0" err="1"/>
              <a:t>sót</a:t>
            </a:r>
            <a:r>
              <a:rPr lang="en-US" sz="2400" b="1" dirty="0" smtClean="0"/>
              <a:t> </a:t>
            </a:r>
            <a:r>
              <a:rPr lang="en-US" sz="2400" b="1" dirty="0" err="1"/>
              <a:t>điều</a:t>
            </a:r>
            <a:r>
              <a:rPr lang="en-US" sz="2400" b="1" dirty="0"/>
              <a:t> </a:t>
            </a:r>
            <a:r>
              <a:rPr lang="en-US" sz="2400" b="1" dirty="0" err="1"/>
              <a:t>gì</a:t>
            </a:r>
            <a:r>
              <a:rPr lang="en-US" sz="2400" b="1" dirty="0"/>
              <a:t> </a:t>
            </a:r>
            <a:r>
              <a:rPr lang="en-US" sz="2400" b="1" dirty="0" err="1"/>
              <a:t>xin</a:t>
            </a:r>
            <a:r>
              <a:rPr lang="en-US" sz="2400" b="1" dirty="0"/>
              <a:t> </a:t>
            </a:r>
            <a:r>
              <a:rPr lang="en-US" sz="2400" b="1" dirty="0" err="1"/>
              <a:t>ông</a:t>
            </a:r>
            <a:r>
              <a:rPr lang="en-US" sz="2400" b="1" dirty="0"/>
              <a:t> </a:t>
            </a:r>
            <a:r>
              <a:rPr lang="en-US" sz="2400" b="1" dirty="0" err="1"/>
              <a:t>cho</a:t>
            </a:r>
            <a:r>
              <a:rPr lang="en-US" sz="2400" b="1" dirty="0"/>
              <a:t> </a:t>
            </a:r>
            <a:r>
              <a:rPr lang="en-US" sz="2400" b="1" dirty="0" err="1"/>
              <a:t>biết</a:t>
            </a:r>
            <a:r>
              <a:rPr lang="en-US" sz="2400" b="1" dirty="0"/>
              <a:t>. </a:t>
            </a:r>
            <a:r>
              <a:rPr lang="en-US" sz="2400" b="1" dirty="0" err="1"/>
              <a:t>Quyết</a:t>
            </a:r>
            <a:r>
              <a:rPr lang="en-US" sz="2400" b="1" dirty="0"/>
              <a:t> </a:t>
            </a:r>
            <a:r>
              <a:rPr lang="en-US" sz="2400" b="1" dirty="0" err="1"/>
              <a:t>định</a:t>
            </a:r>
            <a:r>
              <a:rPr lang="en-US" sz="2400" b="1" dirty="0"/>
              <a:t> </a:t>
            </a:r>
            <a:r>
              <a:rPr lang="en-US" sz="2400" b="1" dirty="0" err="1"/>
              <a:t>này</a:t>
            </a:r>
            <a:r>
              <a:rPr lang="en-US" sz="2400" b="1" dirty="0"/>
              <a:t> </a:t>
            </a:r>
            <a:r>
              <a:rPr lang="en-US" sz="2400" b="1" dirty="0" err="1"/>
              <a:t>rất</a:t>
            </a:r>
            <a:r>
              <a:rPr lang="en-US" sz="2400" b="1" dirty="0"/>
              <a:t> </a:t>
            </a:r>
            <a:r>
              <a:rPr lang="en-US" sz="2400" b="1" dirty="0" err="1"/>
              <a:t>khó</a:t>
            </a:r>
            <a:r>
              <a:rPr lang="en-US" sz="2400" b="1" dirty="0"/>
              <a:t>, </a:t>
            </a:r>
            <a:r>
              <a:rPr lang="en-US" sz="2400" b="1" dirty="0" err="1"/>
              <a:t>dù</a:t>
            </a:r>
            <a:r>
              <a:rPr lang="en-US" sz="2400" b="1" dirty="0"/>
              <a:t> </a:t>
            </a:r>
            <a:r>
              <a:rPr lang="en-US" sz="2400" b="1" dirty="0" err="1"/>
              <a:t>chọn</a:t>
            </a:r>
            <a:r>
              <a:rPr lang="en-US" sz="2400" b="1" dirty="0"/>
              <a:t> </a:t>
            </a:r>
            <a:r>
              <a:rPr lang="en-US" sz="2400" b="1" dirty="0" err="1"/>
              <a:t>cách</a:t>
            </a:r>
            <a:r>
              <a:rPr lang="en-US" sz="2400" b="1" dirty="0"/>
              <a:t> </a:t>
            </a:r>
            <a:r>
              <a:rPr lang="en-US" sz="2400" b="1" dirty="0" err="1"/>
              <a:t>nào</a:t>
            </a:r>
            <a:r>
              <a:rPr lang="en-US" sz="2400" b="1" dirty="0"/>
              <a:t> </a:t>
            </a:r>
            <a:r>
              <a:rPr lang="en-US" sz="2400" b="1" dirty="0" err="1"/>
              <a:t>cũng</a:t>
            </a:r>
            <a:r>
              <a:rPr lang="en-US" sz="2400" b="1" dirty="0"/>
              <a:t> </a:t>
            </a:r>
            <a:r>
              <a:rPr lang="en-US" sz="2400" b="1" dirty="0" err="1"/>
              <a:t>có</a:t>
            </a:r>
            <a:r>
              <a:rPr lang="en-US" sz="2400" b="1" dirty="0"/>
              <a:t> </a:t>
            </a:r>
            <a:r>
              <a:rPr lang="en-US" sz="2400" b="1" dirty="0" err="1"/>
              <a:t>nguy</a:t>
            </a:r>
            <a:r>
              <a:rPr lang="en-US" sz="2400" b="1" dirty="0"/>
              <a:t> </a:t>
            </a:r>
            <a:r>
              <a:rPr lang="en-US" sz="2400" b="1" dirty="0" err="1"/>
              <a:t>cơ</a:t>
            </a:r>
            <a:r>
              <a:rPr lang="en-US" sz="2400" b="1" dirty="0"/>
              <a:t> </a:t>
            </a:r>
            <a:r>
              <a:rPr lang="en-US" sz="2400" b="1" dirty="0" err="1"/>
              <a:t>là</a:t>
            </a:r>
            <a:r>
              <a:rPr lang="en-US" sz="2400" b="1" dirty="0"/>
              <a:t> </a:t>
            </a:r>
            <a:r>
              <a:rPr lang="en-US" sz="2400" b="1" dirty="0" err="1"/>
              <a:t>ông</a:t>
            </a:r>
            <a:r>
              <a:rPr lang="en-US" sz="2400" b="1" dirty="0"/>
              <a:t> </a:t>
            </a:r>
            <a:r>
              <a:rPr lang="en-US" sz="2400" b="1" dirty="0" err="1"/>
              <a:t>không</a:t>
            </a:r>
            <a:r>
              <a:rPr lang="en-US" sz="2400" b="1" dirty="0"/>
              <a:t> </a:t>
            </a:r>
            <a:r>
              <a:rPr lang="en-US" sz="2400" b="1" dirty="0" err="1"/>
              <a:t>được</a:t>
            </a:r>
            <a:r>
              <a:rPr lang="en-US" sz="2400" b="1" dirty="0"/>
              <a:t> </a:t>
            </a:r>
            <a:r>
              <a:rPr lang="en-US" sz="2400" b="1" dirty="0" err="1"/>
              <a:t>ở</a:t>
            </a:r>
            <a:r>
              <a:rPr lang="en-US" sz="2400" b="1" dirty="0"/>
              <a:t> </a:t>
            </a:r>
            <a:r>
              <a:rPr lang="en-US" sz="2400" b="1" dirty="0" err="1"/>
              <a:t>gần</a:t>
            </a:r>
            <a:r>
              <a:rPr lang="en-US" sz="2400" b="1" dirty="0"/>
              <a:t> </a:t>
            </a:r>
            <a:r>
              <a:rPr lang="en-US" sz="2400" b="1" dirty="0" err="1"/>
              <a:t>gia</a:t>
            </a:r>
            <a:r>
              <a:rPr lang="en-US" sz="2400" b="1" dirty="0"/>
              <a:t> </a:t>
            </a:r>
            <a:r>
              <a:rPr lang="en-US" sz="2400" b="1" dirty="0" err="1"/>
              <a:t>đình</a:t>
            </a:r>
            <a:r>
              <a:rPr lang="en-US" sz="2400" b="1" dirty="0"/>
              <a:t>. </a:t>
            </a:r>
            <a:r>
              <a:rPr lang="en-US" sz="2400" b="1" dirty="0" err="1"/>
              <a:t>Nếu</a:t>
            </a:r>
            <a:r>
              <a:rPr lang="en-US" sz="2400" b="1" dirty="0"/>
              <a:t> </a:t>
            </a:r>
            <a:r>
              <a:rPr lang="en-US" sz="2400" b="1" dirty="0" err="1"/>
              <a:t>quyết</a:t>
            </a:r>
            <a:r>
              <a:rPr lang="en-US" sz="2400" b="1" dirty="0"/>
              <a:t> </a:t>
            </a:r>
            <a:r>
              <a:rPr lang="en-US" sz="2400" b="1" dirty="0" err="1"/>
              <a:t>định</a:t>
            </a:r>
            <a:r>
              <a:rPr lang="en-US" sz="2400" b="1" dirty="0"/>
              <a:t> </a:t>
            </a:r>
            <a:r>
              <a:rPr lang="en-US" sz="2400" b="1" dirty="0" err="1"/>
              <a:t>giải</a:t>
            </a:r>
            <a:r>
              <a:rPr lang="en-US" sz="2400" b="1" dirty="0"/>
              <a:t> </a:t>
            </a:r>
            <a:r>
              <a:rPr lang="en-US" sz="2400" b="1" dirty="0" err="1"/>
              <a:t>phẫu</a:t>
            </a:r>
            <a:r>
              <a:rPr lang="en-US" sz="2400" b="1" dirty="0"/>
              <a:t> </a:t>
            </a:r>
            <a:r>
              <a:rPr lang="en-US" sz="2400" b="1" dirty="0" err="1"/>
              <a:t>ông</a:t>
            </a:r>
            <a:r>
              <a:rPr lang="en-US" sz="2400" b="1" dirty="0"/>
              <a:t> </a:t>
            </a:r>
            <a:r>
              <a:rPr lang="en-US" sz="2400" b="1" dirty="0" err="1"/>
              <a:t>có</a:t>
            </a:r>
            <a:r>
              <a:rPr lang="en-US" sz="2400" b="1" dirty="0"/>
              <a:t> </a:t>
            </a:r>
            <a:r>
              <a:rPr lang="en-US" sz="2400" b="1" dirty="0" err="1"/>
              <a:t>thể</a:t>
            </a:r>
            <a:r>
              <a:rPr lang="en-US" sz="2400" b="1" dirty="0"/>
              <a:t> </a:t>
            </a:r>
            <a:r>
              <a:rPr lang="en-US" sz="2400" b="1" dirty="0" err="1"/>
              <a:t>chỉ</a:t>
            </a:r>
            <a:r>
              <a:rPr lang="en-US" sz="2400" b="1" dirty="0"/>
              <a:t> </a:t>
            </a:r>
            <a:r>
              <a:rPr lang="en-US" sz="2400" b="1" dirty="0" err="1"/>
              <a:t>có</a:t>
            </a:r>
            <a:r>
              <a:rPr lang="en-US" sz="2400" b="1" dirty="0"/>
              <a:t> </a:t>
            </a:r>
            <a:r>
              <a:rPr lang="en-US" sz="2400" b="1" dirty="0" err="1"/>
              <a:t>vài</a:t>
            </a:r>
            <a:r>
              <a:rPr lang="en-US" sz="2400" b="1" dirty="0"/>
              <a:t> </a:t>
            </a:r>
            <a:r>
              <a:rPr lang="en-US" sz="2400" b="1" dirty="0" err="1"/>
              <a:t>tháng</a:t>
            </a:r>
            <a:r>
              <a:rPr lang="en-US" sz="2400" b="1" dirty="0"/>
              <a:t>, </a:t>
            </a:r>
            <a:r>
              <a:rPr lang="en-US" sz="2400" b="1" dirty="0" err="1"/>
              <a:t>nhưng</a:t>
            </a:r>
            <a:r>
              <a:rPr lang="en-US" sz="2400" b="1" dirty="0"/>
              <a:t> </a:t>
            </a:r>
            <a:r>
              <a:rPr lang="en-US" sz="2400" b="1" dirty="0" err="1"/>
              <a:t>nếu</a:t>
            </a:r>
            <a:r>
              <a:rPr lang="en-US" sz="2400" b="1" dirty="0"/>
              <a:t> </a:t>
            </a:r>
            <a:r>
              <a:rPr lang="en-US" sz="2400" b="1" dirty="0" err="1"/>
              <a:t>không</a:t>
            </a:r>
            <a:r>
              <a:rPr lang="en-US" sz="2400" b="1" dirty="0"/>
              <a:t> </a:t>
            </a:r>
            <a:r>
              <a:rPr lang="en-US" sz="2400" b="1" dirty="0" err="1" smtClean="0"/>
              <a:t>giải</a:t>
            </a:r>
            <a:r>
              <a:rPr lang="en-US" sz="2400" b="1" dirty="0" smtClean="0"/>
              <a:t> </a:t>
            </a:r>
            <a:r>
              <a:rPr lang="en-US" sz="2400" b="1" dirty="0" err="1"/>
              <a:t>phẫu</a:t>
            </a:r>
            <a:r>
              <a:rPr lang="en-US" sz="2400" b="1" dirty="0"/>
              <a:t> </a:t>
            </a:r>
            <a:r>
              <a:rPr lang="en-US" sz="2400" b="1" dirty="0" err="1"/>
              <a:t>cũng</a:t>
            </a:r>
            <a:r>
              <a:rPr lang="en-US" sz="2400" b="1" dirty="0"/>
              <a:t> </a:t>
            </a:r>
            <a:r>
              <a:rPr lang="en-US" sz="2400" b="1" dirty="0" err="1"/>
              <a:t>có</a:t>
            </a:r>
            <a:r>
              <a:rPr lang="en-US" sz="2400" b="1" dirty="0"/>
              <a:t> </a:t>
            </a:r>
            <a:r>
              <a:rPr lang="en-US" sz="2400" b="1" dirty="0" err="1"/>
              <a:t>nguy</a:t>
            </a:r>
            <a:r>
              <a:rPr lang="en-US" sz="2400" b="1" dirty="0"/>
              <a:t> </a:t>
            </a:r>
            <a:r>
              <a:rPr lang="en-US" sz="2400" b="1" dirty="0" err="1"/>
              <a:t>cơ</a:t>
            </a:r>
            <a:r>
              <a:rPr lang="en-US" sz="2400" b="1" dirty="0"/>
              <a:t>. </a:t>
            </a:r>
            <a:r>
              <a:rPr lang="en-US" sz="2400" b="1" dirty="0" err="1"/>
              <a:t>Ông</a:t>
            </a:r>
            <a:r>
              <a:rPr lang="en-US" sz="2400" b="1" dirty="0"/>
              <a:t> </a:t>
            </a:r>
            <a:r>
              <a:rPr lang="en-US" sz="2400" b="1" dirty="0" err="1"/>
              <a:t>cần</a:t>
            </a:r>
            <a:r>
              <a:rPr lang="en-US" sz="2400" b="1" dirty="0"/>
              <a:t> </a:t>
            </a:r>
            <a:r>
              <a:rPr lang="en-US" sz="2400" b="1" dirty="0" err="1"/>
              <a:t>thêm</a:t>
            </a:r>
            <a:r>
              <a:rPr lang="en-US" sz="2400" b="1" dirty="0"/>
              <a:t> </a:t>
            </a:r>
            <a:r>
              <a:rPr lang="en-US" sz="2400" b="1" dirty="0" err="1"/>
              <a:t>một</a:t>
            </a:r>
            <a:r>
              <a:rPr lang="en-US" sz="2400" b="1" dirty="0"/>
              <a:t> </a:t>
            </a:r>
            <a:r>
              <a:rPr lang="en-US" sz="2400" b="1" dirty="0" err="1"/>
              <a:t>chút</a:t>
            </a:r>
            <a:r>
              <a:rPr lang="en-US" sz="2400" b="1" dirty="0"/>
              <a:t> </a:t>
            </a:r>
            <a:r>
              <a:rPr lang="en-US" sz="2400" b="1" dirty="0" err="1"/>
              <a:t>thời</a:t>
            </a:r>
            <a:r>
              <a:rPr lang="en-US" sz="2400" b="1" dirty="0"/>
              <a:t> </a:t>
            </a:r>
            <a:r>
              <a:rPr lang="en-US" sz="2400" b="1" dirty="0" err="1"/>
              <a:t>gian</a:t>
            </a:r>
            <a:r>
              <a:rPr lang="en-US" sz="2400" b="1" dirty="0"/>
              <a:t>, </a:t>
            </a:r>
            <a:r>
              <a:rPr lang="en-US" sz="2400" b="1" dirty="0" err="1"/>
              <a:t>ông</a:t>
            </a:r>
            <a:r>
              <a:rPr lang="en-US" sz="2400" b="1" dirty="0"/>
              <a:t> </a:t>
            </a:r>
            <a:r>
              <a:rPr lang="en-US" sz="2400" b="1" dirty="0" err="1"/>
              <a:t>nghĩ</a:t>
            </a:r>
            <a:r>
              <a:rPr lang="en-US" sz="2400" b="1" dirty="0"/>
              <a:t> </a:t>
            </a:r>
            <a:r>
              <a:rPr lang="en-US" sz="2400" b="1" dirty="0" err="1"/>
              <a:t>mình</a:t>
            </a:r>
            <a:r>
              <a:rPr lang="en-US" sz="2400" b="1" dirty="0"/>
              <a:t> </a:t>
            </a:r>
            <a:r>
              <a:rPr lang="en-US" sz="2400" b="1" dirty="0" err="1"/>
              <a:t>sắp</a:t>
            </a:r>
            <a:r>
              <a:rPr lang="en-US" sz="2400" b="1" dirty="0"/>
              <a:t> </a:t>
            </a:r>
            <a:r>
              <a:rPr lang="en-US" sz="2400" b="1" dirty="0" err="1"/>
              <a:t>có</a:t>
            </a:r>
            <a:r>
              <a:rPr lang="en-US" sz="2400" b="1" dirty="0" smtClean="0"/>
              <a:t> </a:t>
            </a:r>
            <a:r>
              <a:rPr lang="en-US" sz="2400" b="1" dirty="0" err="1"/>
              <a:t>quyết</a:t>
            </a:r>
            <a:r>
              <a:rPr lang="en-US" sz="2400" b="1" dirty="0"/>
              <a:t> </a:t>
            </a:r>
            <a:r>
              <a:rPr lang="en-US" sz="2400" b="1" dirty="0" err="1"/>
              <a:t>định</a:t>
            </a:r>
            <a:r>
              <a:rPr lang="en-US" sz="2400" b="1" dirty="0"/>
              <a:t>. </a:t>
            </a:r>
            <a:r>
              <a:rPr lang="en-US" sz="2400" b="1" dirty="0" err="1"/>
              <a:t>Ông</a:t>
            </a:r>
            <a:r>
              <a:rPr lang="en-US" sz="2400" b="1" dirty="0"/>
              <a:t> </a:t>
            </a:r>
            <a:r>
              <a:rPr lang="en-US" sz="2400" b="1" dirty="0" err="1"/>
              <a:t>cảm</a:t>
            </a:r>
            <a:r>
              <a:rPr lang="en-US" sz="2400" b="1" dirty="0"/>
              <a:t> </a:t>
            </a:r>
            <a:r>
              <a:rPr lang="en-US" sz="2400" b="1" dirty="0" err="1"/>
              <a:t>thấy</a:t>
            </a:r>
            <a:r>
              <a:rPr lang="en-US" sz="2400" b="1" dirty="0"/>
              <a:t> </a:t>
            </a:r>
            <a:r>
              <a:rPr lang="en-US" sz="2400" b="1" dirty="0" err="1"/>
              <a:t>đặc</a:t>
            </a:r>
            <a:r>
              <a:rPr lang="en-US" sz="2400" b="1" dirty="0"/>
              <a:t> </a:t>
            </a:r>
            <a:r>
              <a:rPr lang="en-US" sz="2400" b="1" dirty="0" err="1"/>
              <a:t>biệt</a:t>
            </a:r>
            <a:r>
              <a:rPr lang="en-US" sz="2400" b="1" dirty="0"/>
              <a:t> </a:t>
            </a:r>
            <a:r>
              <a:rPr lang="en-US" sz="2400" b="1" dirty="0" err="1"/>
              <a:t>hanh</a:t>
            </a:r>
            <a:r>
              <a:rPr lang="en-US" sz="2400" b="1" dirty="0"/>
              <a:t> </a:t>
            </a:r>
            <a:r>
              <a:rPr lang="en-US" sz="2400" b="1" dirty="0" err="1"/>
              <a:t>phúc</a:t>
            </a:r>
            <a:r>
              <a:rPr lang="en-US" sz="2400" b="1" dirty="0"/>
              <a:t> </a:t>
            </a:r>
            <a:r>
              <a:rPr lang="en-US" sz="2400" b="1" dirty="0" err="1"/>
              <a:t>khi</a:t>
            </a:r>
            <a:r>
              <a:rPr lang="en-US" sz="2400" b="1" dirty="0"/>
              <a:t> </a:t>
            </a:r>
            <a:r>
              <a:rPr lang="en-US" sz="2400" b="1" dirty="0" err="1"/>
              <a:t>ông</a:t>
            </a:r>
            <a:r>
              <a:rPr lang="en-US" sz="2400" b="1" dirty="0"/>
              <a:t> </a:t>
            </a:r>
            <a:r>
              <a:rPr lang="en-US" sz="2400" b="1" dirty="0" err="1"/>
              <a:t>nhìn</a:t>
            </a:r>
            <a:r>
              <a:rPr lang="en-US" sz="2400" b="1" dirty="0"/>
              <a:t> </a:t>
            </a:r>
            <a:r>
              <a:rPr lang="en-US" sz="2400" b="1" dirty="0" err="1"/>
              <a:t>thấy</a:t>
            </a:r>
            <a:r>
              <a:rPr lang="en-US" sz="2400" b="1" dirty="0"/>
              <a:t> </a:t>
            </a:r>
            <a:r>
              <a:rPr lang="en-US" sz="2400" b="1" dirty="0" err="1"/>
              <a:t>gia</a:t>
            </a:r>
            <a:r>
              <a:rPr lang="en-US" sz="2400" b="1" dirty="0"/>
              <a:t> </a:t>
            </a:r>
            <a:r>
              <a:rPr lang="en-US" sz="2400" b="1" dirty="0" err="1"/>
              <a:t>đình</a:t>
            </a:r>
            <a:r>
              <a:rPr lang="en-US" sz="2400" b="1" dirty="0"/>
              <a:t>, </a:t>
            </a:r>
            <a:r>
              <a:rPr lang="en-US" sz="2400" b="1" dirty="0" err="1"/>
              <a:t>và</a:t>
            </a:r>
            <a:r>
              <a:rPr lang="en-US" sz="2400" b="1" dirty="0"/>
              <a:t> </a:t>
            </a:r>
            <a:r>
              <a:rPr lang="en-US" sz="2400" b="1" dirty="0" err="1"/>
              <a:t>ông</a:t>
            </a:r>
            <a:r>
              <a:rPr lang="en-US" sz="2400" b="1" dirty="0"/>
              <a:t> </a:t>
            </a:r>
            <a:r>
              <a:rPr lang="en-US" sz="2400" b="1" dirty="0" err="1"/>
              <a:t>suy</a:t>
            </a:r>
            <a:r>
              <a:rPr lang="en-US" sz="2400" b="1" dirty="0"/>
              <a:t> </a:t>
            </a:r>
            <a:r>
              <a:rPr lang="en-US" sz="2400" b="1" dirty="0" err="1"/>
              <a:t>nghĩ</a:t>
            </a:r>
            <a:r>
              <a:rPr lang="en-US" sz="2400" b="1" dirty="0"/>
              <a:t> </a:t>
            </a:r>
            <a:r>
              <a:rPr lang="en-US" sz="2400" b="1" dirty="0" err="1" smtClean="0"/>
              <a:t>nhiều</a:t>
            </a:r>
            <a:r>
              <a:rPr lang="en-US" sz="2400" b="1" dirty="0"/>
              <a:t> </a:t>
            </a:r>
            <a:r>
              <a:rPr lang="en-US" sz="2400" b="1" dirty="0" err="1" smtClean="0"/>
              <a:t>về</a:t>
            </a:r>
            <a:r>
              <a:rPr lang="en-US" sz="2400" b="1" dirty="0" smtClean="0"/>
              <a:t> </a:t>
            </a:r>
            <a:r>
              <a:rPr lang="en-US" sz="2400" b="1" dirty="0" err="1"/>
              <a:t>họ</a:t>
            </a:r>
            <a:r>
              <a:rPr lang="en-US" sz="2400" b="1" dirty="0"/>
              <a:t> </a:t>
            </a:r>
            <a:r>
              <a:rPr lang="en-US" sz="2400" b="1" dirty="0" err="1"/>
              <a:t>cũng</a:t>
            </a:r>
            <a:r>
              <a:rPr lang="en-US" sz="2400" b="1" dirty="0"/>
              <a:t> </a:t>
            </a:r>
            <a:r>
              <a:rPr lang="en-US" sz="2400" b="1" dirty="0" err="1"/>
              <a:t>như</a:t>
            </a:r>
            <a:r>
              <a:rPr lang="en-US" sz="2400" b="1" dirty="0"/>
              <a:t> </a:t>
            </a:r>
            <a:r>
              <a:rPr lang="en-US" sz="2400" b="1" dirty="0" err="1"/>
              <a:t>về</a:t>
            </a:r>
            <a:r>
              <a:rPr lang="en-US" sz="2400" b="1" dirty="0"/>
              <a:t> </a:t>
            </a:r>
            <a:r>
              <a:rPr lang="en-US" sz="2400" b="1" dirty="0" err="1"/>
              <a:t>bản</a:t>
            </a:r>
            <a:r>
              <a:rPr lang="en-US" sz="2400" b="1" dirty="0"/>
              <a:t> </a:t>
            </a:r>
            <a:r>
              <a:rPr lang="en-US" sz="2400" b="1" dirty="0" err="1"/>
              <a:t>thân</a:t>
            </a:r>
            <a:r>
              <a:rPr lang="en-US" sz="2400" b="1" dirty="0"/>
              <a:t> </a:t>
            </a:r>
            <a:r>
              <a:rPr lang="en-US" sz="2400" b="1" dirty="0" err="1"/>
              <a:t>mình</a:t>
            </a:r>
            <a:r>
              <a:rPr lang="en-US" sz="2400" b="1" dirty="0"/>
              <a:t>.</a:t>
            </a:r>
            <a:endParaRPr lang="en-US" sz="2400" dirty="0"/>
          </a:p>
          <a:p>
            <a:pPr marL="114300" indent="0">
              <a:buNone/>
            </a:pPr>
            <a:endParaRPr lang="en-US" sz="2400" dirty="0" smtClean="0"/>
          </a:p>
          <a:p>
            <a:pPr marL="114300" indent="0">
              <a:buNone/>
            </a:pPr>
            <a:r>
              <a:rPr lang="en-US" sz="2400" dirty="0" err="1" smtClean="0"/>
              <a:t>Vâng</a:t>
            </a:r>
            <a:r>
              <a:rPr lang="en-US" sz="2400" dirty="0"/>
              <a:t>, </a:t>
            </a:r>
            <a:r>
              <a:rPr lang="en-US" sz="2400" dirty="0" err="1"/>
              <a:t>đúng</a:t>
            </a:r>
            <a:r>
              <a:rPr lang="en-US" sz="2400" dirty="0"/>
              <a:t> </a:t>
            </a:r>
            <a:r>
              <a:rPr lang="en-US" sz="2400" dirty="0" err="1"/>
              <a:t>vậy</a:t>
            </a:r>
            <a:r>
              <a:rPr lang="en-US" sz="2400" dirty="0"/>
              <a:t>, </a:t>
            </a:r>
            <a:r>
              <a:rPr lang="en-US" sz="2400" dirty="0" err="1"/>
              <a:t>bây</a:t>
            </a:r>
            <a:r>
              <a:rPr lang="en-US" sz="2400" dirty="0"/>
              <a:t> </a:t>
            </a:r>
            <a:r>
              <a:rPr lang="en-US" sz="2400" dirty="0" err="1"/>
              <a:t>giờ</a:t>
            </a:r>
            <a:r>
              <a:rPr lang="en-US" sz="2400" dirty="0"/>
              <a:t> </a:t>
            </a:r>
            <a:r>
              <a:rPr lang="en-US" sz="2400" dirty="0" err="1"/>
              <a:t>tôi</a:t>
            </a:r>
            <a:r>
              <a:rPr lang="en-US" sz="2400" dirty="0"/>
              <a:t> </a:t>
            </a:r>
            <a:r>
              <a:rPr lang="en-US" sz="2400" dirty="0" err="1"/>
              <a:t>không</a:t>
            </a:r>
            <a:r>
              <a:rPr lang="en-US" sz="2400" dirty="0"/>
              <a:t> </a:t>
            </a:r>
            <a:r>
              <a:rPr lang="en-US" sz="2400" dirty="0" err="1"/>
              <a:t>cần</a:t>
            </a:r>
            <a:r>
              <a:rPr lang="en-US" sz="2400" dirty="0"/>
              <a:t> </a:t>
            </a:r>
            <a:r>
              <a:rPr lang="en-US" sz="2400" dirty="0" err="1"/>
              <a:t>thông</a:t>
            </a:r>
            <a:r>
              <a:rPr lang="en-US" sz="2400" dirty="0"/>
              <a:t> tin </a:t>
            </a:r>
            <a:r>
              <a:rPr lang="en-US" sz="2400" dirty="0" err="1"/>
              <a:t>gì</a:t>
            </a:r>
            <a:r>
              <a:rPr lang="en-US" sz="2400" dirty="0"/>
              <a:t> </a:t>
            </a:r>
            <a:r>
              <a:rPr lang="en-US" sz="2400" dirty="0" err="1"/>
              <a:t>thêm</a:t>
            </a:r>
            <a:r>
              <a:rPr lang="en-US" sz="2400" dirty="0"/>
              <a:t>, </a:t>
            </a:r>
            <a:r>
              <a:rPr lang="en-US" sz="2400" dirty="0" err="1"/>
              <a:t>và</a:t>
            </a:r>
            <a:r>
              <a:rPr lang="en-US" sz="2400" dirty="0"/>
              <a:t> </a:t>
            </a:r>
            <a:r>
              <a:rPr lang="en-US" sz="2400" dirty="0" err="1"/>
              <a:t>đây</a:t>
            </a:r>
            <a:r>
              <a:rPr lang="en-US" sz="2400" dirty="0"/>
              <a:t> </a:t>
            </a:r>
            <a:r>
              <a:rPr lang="en-US" sz="2400" dirty="0" err="1"/>
              <a:t>không</a:t>
            </a:r>
            <a:r>
              <a:rPr lang="en-US" sz="2400" dirty="0"/>
              <a:t> </a:t>
            </a:r>
            <a:r>
              <a:rPr lang="en-US" sz="2400" dirty="0" err="1"/>
              <a:t>phải</a:t>
            </a:r>
            <a:r>
              <a:rPr lang="en-US" sz="2400" dirty="0"/>
              <a:t> </a:t>
            </a:r>
            <a:r>
              <a:rPr lang="en-US" sz="2400" dirty="0" err="1"/>
              <a:t>là</a:t>
            </a:r>
            <a:r>
              <a:rPr lang="en-US" sz="2400" dirty="0"/>
              <a:t> </a:t>
            </a:r>
            <a:r>
              <a:rPr lang="en-US" sz="2400" dirty="0" err="1"/>
              <a:t>một</a:t>
            </a:r>
            <a:r>
              <a:rPr lang="en-US" sz="2400" dirty="0"/>
              <a:t> </a:t>
            </a:r>
            <a:r>
              <a:rPr lang="en-US" sz="2400" dirty="0" err="1"/>
              <a:t>quyết</a:t>
            </a:r>
            <a:r>
              <a:rPr lang="en-US" sz="2400" dirty="0"/>
              <a:t> </a:t>
            </a:r>
            <a:r>
              <a:rPr lang="en-US" sz="2400" dirty="0" err="1"/>
              <a:t>định</a:t>
            </a:r>
            <a:r>
              <a:rPr lang="en-US" sz="2400" dirty="0"/>
              <a:t> </a:t>
            </a:r>
            <a:r>
              <a:rPr lang="en-US" sz="2400" dirty="0" err="1"/>
              <a:t>bạn</a:t>
            </a:r>
            <a:r>
              <a:rPr lang="en-US" sz="2400" dirty="0"/>
              <a:t> </a:t>
            </a:r>
            <a:r>
              <a:rPr lang="en-US" sz="2400" dirty="0" err="1"/>
              <a:t>có</a:t>
            </a:r>
            <a:r>
              <a:rPr lang="en-US" sz="2400" dirty="0"/>
              <a:t> </a:t>
            </a:r>
            <a:r>
              <a:rPr lang="en-US" sz="2400" dirty="0" err="1"/>
              <a:t>thể</a:t>
            </a:r>
            <a:r>
              <a:rPr lang="en-US" sz="2400" dirty="0"/>
              <a:t> </a:t>
            </a:r>
            <a:r>
              <a:rPr lang="en-US" sz="2400" dirty="0" err="1"/>
              <a:t>làm</a:t>
            </a:r>
            <a:r>
              <a:rPr lang="en-US" sz="2400" dirty="0"/>
              <a:t> </a:t>
            </a:r>
            <a:r>
              <a:rPr lang="en-US" sz="2400" dirty="0" err="1"/>
              <a:t>cho</a:t>
            </a:r>
            <a:r>
              <a:rPr lang="en-US" sz="2400" dirty="0"/>
              <a:t> </a:t>
            </a:r>
            <a:r>
              <a:rPr lang="en-US" sz="2400" dirty="0" err="1"/>
              <a:t>tôi</a:t>
            </a:r>
            <a:r>
              <a:rPr lang="en-US" sz="2400" dirty="0"/>
              <a:t>. </a:t>
            </a:r>
            <a:r>
              <a:rPr lang="en-US" sz="2400" dirty="0" err="1"/>
              <a:t>Nói</a:t>
            </a:r>
            <a:r>
              <a:rPr lang="en-US" sz="2400" dirty="0"/>
              <a:t> </a:t>
            </a:r>
            <a:r>
              <a:rPr lang="en-US" sz="2400" dirty="0" err="1"/>
              <a:t>chuyện</a:t>
            </a:r>
            <a:r>
              <a:rPr lang="en-US" sz="2400" dirty="0"/>
              <a:t> </a:t>
            </a:r>
            <a:r>
              <a:rPr lang="en-US" sz="2400" dirty="0" err="1"/>
              <a:t>với</a:t>
            </a:r>
            <a:r>
              <a:rPr lang="en-US" sz="2400" dirty="0"/>
              <a:t> </a:t>
            </a:r>
            <a:r>
              <a:rPr lang="en-US" sz="2400" dirty="0" err="1"/>
              <a:t>bạn</a:t>
            </a:r>
            <a:r>
              <a:rPr lang="en-US" sz="2400" dirty="0"/>
              <a:t> </a:t>
            </a:r>
            <a:r>
              <a:rPr lang="en-US" sz="2400" dirty="0" err="1"/>
              <a:t>rất</a:t>
            </a:r>
            <a:r>
              <a:rPr lang="en-US" sz="2400" dirty="0"/>
              <a:t> </a:t>
            </a:r>
            <a:r>
              <a:rPr lang="en-US" sz="2400" dirty="0" err="1"/>
              <a:t>tốt</a:t>
            </a:r>
            <a:r>
              <a:rPr lang="en-US" sz="2400" dirty="0" smtClean="0"/>
              <a:t>.</a:t>
            </a:r>
            <a:endParaRPr lang="en-US" sz="2400" dirty="0"/>
          </a:p>
        </p:txBody>
      </p:sp>
    </p:spTree>
    <p:extLst>
      <p:ext uri="{BB962C8B-B14F-4D97-AF65-F5344CB8AC3E}">
        <p14:creationId xmlns:p14="http://schemas.microsoft.com/office/powerpoint/2010/main" val="214483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171"/>
            <a:ext cx="7620000" cy="1186467"/>
          </a:xfrm>
        </p:spPr>
        <p:txBody>
          <a:bodyPr/>
          <a:lstStyle/>
          <a:p>
            <a:pPr algn="ctr"/>
            <a:r>
              <a:rPr lang="vi-VN" dirty="0" smtClean="0"/>
              <a:t>HOẠT ĐỘNG NHÓM</a:t>
            </a:r>
            <a:endParaRPr lang="en-US" dirty="0"/>
          </a:p>
        </p:txBody>
      </p:sp>
      <p:sp>
        <p:nvSpPr>
          <p:cNvPr id="3" name="Content Placeholder 2"/>
          <p:cNvSpPr>
            <a:spLocks noGrp="1"/>
          </p:cNvSpPr>
          <p:nvPr>
            <p:ph idx="1"/>
          </p:nvPr>
        </p:nvSpPr>
        <p:spPr>
          <a:xfrm>
            <a:off x="457200" y="1417638"/>
            <a:ext cx="7620000" cy="4983162"/>
          </a:xfrm>
        </p:spPr>
        <p:txBody>
          <a:bodyPr>
            <a:noAutofit/>
          </a:bodyPr>
          <a:lstStyle/>
          <a:p>
            <a:pPr algn="just"/>
            <a:r>
              <a:rPr lang="en-US" sz="2600" dirty="0"/>
              <a:t> </a:t>
            </a:r>
            <a:r>
              <a:rPr lang="en-US" sz="2600" dirty="0" err="1" smtClean="0"/>
              <a:t>Anh</a:t>
            </a:r>
            <a:r>
              <a:rPr lang="en-US" sz="2600" dirty="0" smtClean="0"/>
              <a:t> </a:t>
            </a:r>
            <a:r>
              <a:rPr lang="en-US" sz="2600" dirty="0"/>
              <a:t>A </a:t>
            </a:r>
            <a:r>
              <a:rPr lang="en-US" sz="2600" dirty="0" err="1"/>
              <a:t>là</a:t>
            </a:r>
            <a:r>
              <a:rPr lang="en-US" sz="2600" dirty="0"/>
              <a:t> </a:t>
            </a:r>
            <a:r>
              <a:rPr lang="en-US" sz="2600" dirty="0" err="1"/>
              <a:t>một</a:t>
            </a:r>
            <a:r>
              <a:rPr lang="en-US" sz="2600" dirty="0"/>
              <a:t> </a:t>
            </a:r>
            <a:r>
              <a:rPr lang="en-US" sz="2600" dirty="0" err="1"/>
              <a:t>người</a:t>
            </a:r>
            <a:r>
              <a:rPr lang="en-US" sz="2600" dirty="0"/>
              <a:t> </a:t>
            </a:r>
            <a:r>
              <a:rPr lang="en-US" sz="2600" dirty="0" err="1"/>
              <a:t>đàn</a:t>
            </a:r>
            <a:r>
              <a:rPr lang="en-US" sz="2600" dirty="0"/>
              <a:t> </a:t>
            </a:r>
            <a:r>
              <a:rPr lang="en-US" sz="2600" dirty="0" err="1"/>
              <a:t>ông</a:t>
            </a:r>
            <a:r>
              <a:rPr lang="en-US" sz="2600" dirty="0"/>
              <a:t> 38 </a:t>
            </a:r>
            <a:r>
              <a:rPr lang="en-US" sz="2600" dirty="0" err="1"/>
              <a:t>tuổi</a:t>
            </a:r>
            <a:r>
              <a:rPr lang="en-US" sz="2600" dirty="0"/>
              <a:t>, </a:t>
            </a:r>
            <a:r>
              <a:rPr lang="en-US" sz="2600" dirty="0" err="1"/>
              <a:t>làm</a:t>
            </a:r>
            <a:r>
              <a:rPr lang="en-US" sz="2600" dirty="0"/>
              <a:t> </a:t>
            </a:r>
            <a:r>
              <a:rPr lang="en-US" sz="2600" dirty="0" err="1"/>
              <a:t>việc</a:t>
            </a:r>
            <a:r>
              <a:rPr lang="en-US" sz="2600" dirty="0"/>
              <a:t> </a:t>
            </a:r>
            <a:r>
              <a:rPr lang="en-US" sz="2600" dirty="0" err="1" smtClean="0"/>
              <a:t>phục</a:t>
            </a:r>
            <a:r>
              <a:rPr lang="en-US" sz="2600" dirty="0" smtClean="0"/>
              <a:t> </a:t>
            </a:r>
            <a:r>
              <a:rPr lang="en-US" sz="2600" dirty="0" err="1" smtClean="0"/>
              <a:t>vụ</a:t>
            </a:r>
            <a:r>
              <a:rPr lang="en-US" sz="2600" dirty="0" smtClean="0"/>
              <a:t> </a:t>
            </a:r>
            <a:r>
              <a:rPr lang="en-US" sz="2600" dirty="0" err="1" smtClean="0"/>
              <a:t>tại</a:t>
            </a:r>
            <a:r>
              <a:rPr lang="en-US" sz="2600" dirty="0" smtClean="0"/>
              <a:t> </a:t>
            </a:r>
            <a:r>
              <a:rPr lang="en-US" sz="2600" dirty="0" err="1"/>
              <a:t>một</a:t>
            </a:r>
            <a:r>
              <a:rPr lang="en-US" sz="2600" dirty="0"/>
              <a:t> </a:t>
            </a:r>
            <a:r>
              <a:rPr lang="en-US" sz="2600" dirty="0" err="1"/>
              <a:t>nhà</a:t>
            </a:r>
            <a:r>
              <a:rPr lang="en-US" sz="2600" dirty="0"/>
              <a:t> </a:t>
            </a:r>
            <a:r>
              <a:rPr lang="en-US" sz="2600" dirty="0" err="1"/>
              <a:t>hàng</a:t>
            </a:r>
            <a:r>
              <a:rPr lang="en-US" sz="2600" dirty="0"/>
              <a:t>. </a:t>
            </a:r>
            <a:r>
              <a:rPr lang="en-US" sz="2600" dirty="0" err="1"/>
              <a:t>Anh</a:t>
            </a:r>
            <a:r>
              <a:rPr lang="en-US" sz="2600" dirty="0"/>
              <a:t> </a:t>
            </a:r>
            <a:r>
              <a:rPr lang="en-US" sz="2600" dirty="0" err="1"/>
              <a:t>đã</a:t>
            </a:r>
            <a:r>
              <a:rPr lang="en-US" sz="2600" dirty="0"/>
              <a:t> </a:t>
            </a:r>
            <a:r>
              <a:rPr lang="en-US" sz="2600" dirty="0" err="1"/>
              <a:t>bị</a:t>
            </a:r>
            <a:r>
              <a:rPr lang="en-US" sz="2600" dirty="0"/>
              <a:t> </a:t>
            </a:r>
            <a:r>
              <a:rPr lang="en-US" sz="2600" dirty="0" err="1"/>
              <a:t>bệnh</a:t>
            </a:r>
            <a:r>
              <a:rPr lang="en-US" sz="2600" dirty="0"/>
              <a:t> </a:t>
            </a:r>
            <a:r>
              <a:rPr lang="en-US" sz="2600" dirty="0" err="1"/>
              <a:t>trầm</a:t>
            </a:r>
            <a:r>
              <a:rPr lang="en-US" sz="2600" dirty="0"/>
              <a:t> </a:t>
            </a:r>
            <a:r>
              <a:rPr lang="en-US" sz="2600" dirty="0" err="1"/>
              <a:t>cảm</a:t>
            </a:r>
            <a:r>
              <a:rPr lang="en-US" sz="2600" dirty="0"/>
              <a:t>, </a:t>
            </a:r>
            <a:r>
              <a:rPr lang="en-US" sz="2600" dirty="0" err="1"/>
              <a:t>cũng</a:t>
            </a:r>
            <a:r>
              <a:rPr lang="en-US" sz="2600" dirty="0"/>
              <a:t> </a:t>
            </a:r>
            <a:r>
              <a:rPr lang="en-US" sz="2600" dirty="0" err="1"/>
              <a:t>như</a:t>
            </a:r>
            <a:r>
              <a:rPr lang="en-US" sz="2600" dirty="0"/>
              <a:t> ho </a:t>
            </a:r>
            <a:r>
              <a:rPr lang="en-US" sz="2600" dirty="0" err="1"/>
              <a:t>mãn</a:t>
            </a:r>
            <a:r>
              <a:rPr lang="en-US" sz="2600" dirty="0"/>
              <a:t> </a:t>
            </a:r>
            <a:r>
              <a:rPr lang="en-US" sz="2600" dirty="0" err="1"/>
              <a:t>tính</a:t>
            </a:r>
            <a:r>
              <a:rPr lang="en-US" sz="2600" dirty="0"/>
              <a:t>. </a:t>
            </a:r>
            <a:r>
              <a:rPr lang="en-US" sz="2600" dirty="0" err="1"/>
              <a:t>Anh</a:t>
            </a:r>
            <a:r>
              <a:rPr lang="en-US" sz="2600" dirty="0"/>
              <a:t> lo </a:t>
            </a:r>
            <a:r>
              <a:rPr lang="en-US" sz="2600" dirty="0" err="1"/>
              <a:t>nghĩ</a:t>
            </a:r>
            <a:r>
              <a:rPr lang="en-US" sz="2600" dirty="0"/>
              <a:t> </a:t>
            </a:r>
            <a:r>
              <a:rPr lang="en-US" sz="2600" dirty="0" err="1"/>
              <a:t>rằng</a:t>
            </a:r>
            <a:r>
              <a:rPr lang="en-US" sz="2600" dirty="0"/>
              <a:t> </a:t>
            </a:r>
            <a:r>
              <a:rPr lang="en-US" sz="2600" dirty="0" err="1" smtClean="0"/>
              <a:t>việc</a:t>
            </a:r>
            <a:r>
              <a:rPr lang="en-US" sz="2600" dirty="0" smtClean="0"/>
              <a:t> </a:t>
            </a:r>
            <a:r>
              <a:rPr lang="en-US" sz="2600" dirty="0" err="1" smtClean="0"/>
              <a:t>sử</a:t>
            </a:r>
            <a:r>
              <a:rPr lang="en-US" sz="2600" dirty="0" smtClean="0"/>
              <a:t> </a:t>
            </a:r>
            <a:r>
              <a:rPr lang="en-US" sz="2600" dirty="0" err="1"/>
              <a:t>dụng</a:t>
            </a:r>
            <a:r>
              <a:rPr lang="en-US" sz="2600" dirty="0"/>
              <a:t> </a:t>
            </a:r>
            <a:r>
              <a:rPr lang="en-US" sz="2600" dirty="0" err="1"/>
              <a:t>cần</a:t>
            </a:r>
            <a:r>
              <a:rPr lang="en-US" sz="2600" dirty="0"/>
              <a:t> </a:t>
            </a:r>
            <a:r>
              <a:rPr lang="en-US" sz="2600" dirty="0" err="1"/>
              <a:t>sa</a:t>
            </a:r>
            <a:r>
              <a:rPr lang="en-US" sz="2600" dirty="0"/>
              <a:t> </a:t>
            </a:r>
            <a:r>
              <a:rPr lang="en-US" sz="2600" dirty="0" err="1" smtClean="0"/>
              <a:t>là</a:t>
            </a:r>
            <a:r>
              <a:rPr lang="en-US" sz="2600" dirty="0" smtClean="0"/>
              <a:t> </a:t>
            </a:r>
            <a:r>
              <a:rPr lang="en-US" sz="2600" dirty="0" err="1" smtClean="0"/>
              <a:t>nguyên</a:t>
            </a:r>
            <a:r>
              <a:rPr lang="en-US" sz="2600" dirty="0" smtClean="0"/>
              <a:t> </a:t>
            </a:r>
            <a:r>
              <a:rPr lang="en-US" sz="2600" dirty="0" err="1" smtClean="0"/>
              <a:t>nhân</a:t>
            </a:r>
            <a:r>
              <a:rPr lang="en-US" sz="2600" dirty="0" smtClean="0"/>
              <a:t> </a:t>
            </a:r>
            <a:r>
              <a:rPr lang="en-US" sz="2600" dirty="0" err="1" smtClean="0"/>
              <a:t>gây</a:t>
            </a:r>
            <a:r>
              <a:rPr lang="en-US" sz="2600" dirty="0" smtClean="0"/>
              <a:t> </a:t>
            </a:r>
            <a:r>
              <a:rPr lang="en-US" sz="2600" dirty="0"/>
              <a:t>ho </a:t>
            </a:r>
            <a:r>
              <a:rPr lang="en-US" sz="2600" dirty="0" err="1"/>
              <a:t>mãn</a:t>
            </a:r>
            <a:r>
              <a:rPr lang="en-US" sz="2600" dirty="0"/>
              <a:t> </a:t>
            </a:r>
            <a:r>
              <a:rPr lang="en-US" sz="2600" dirty="0" err="1"/>
              <a:t>tính</a:t>
            </a:r>
            <a:r>
              <a:rPr lang="en-US" sz="2600" dirty="0"/>
              <a:t>.</a:t>
            </a:r>
          </a:p>
          <a:p>
            <a:pPr algn="just"/>
            <a:r>
              <a:rPr lang="en-US" sz="2600" dirty="0"/>
              <a:t>Anh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smtClean="0"/>
              <a:t>2 </a:t>
            </a:r>
            <a:r>
              <a:rPr lang="en-US" sz="2600" dirty="0" err="1" smtClean="0"/>
              <a:t>lần</a:t>
            </a:r>
            <a:r>
              <a:rPr lang="en-US" sz="2600" dirty="0" smtClean="0"/>
              <a:t> </a:t>
            </a:r>
            <a:r>
              <a:rPr lang="en-US" sz="2600" dirty="0" err="1" smtClean="0"/>
              <a:t>một</a:t>
            </a:r>
            <a:r>
              <a:rPr lang="en-US" sz="2600" dirty="0" smtClean="0"/>
              <a:t> </a:t>
            </a:r>
            <a:r>
              <a:rPr lang="en-US" sz="2600" dirty="0" err="1" smtClean="0"/>
              <a:t>ngày</a:t>
            </a:r>
            <a:r>
              <a:rPr lang="en-US" sz="2600" dirty="0" smtClean="0"/>
              <a:t>. </a:t>
            </a:r>
            <a:r>
              <a:rPr lang="en-US" sz="2600" dirty="0" err="1"/>
              <a:t>Anh</a:t>
            </a:r>
            <a:r>
              <a:rPr lang="en-US" sz="2600" dirty="0"/>
              <a:t> </a:t>
            </a:r>
            <a:r>
              <a:rPr lang="en-US" sz="2600" dirty="0" err="1"/>
              <a:t>luôn</a:t>
            </a:r>
            <a:r>
              <a:rPr lang="en-US" sz="2600" dirty="0"/>
              <a:t> </a:t>
            </a:r>
            <a:r>
              <a:rPr lang="en-US" sz="2600" dirty="0" err="1" smtClean="0"/>
              <a:t>tự</a:t>
            </a:r>
            <a:r>
              <a:rPr lang="en-US" sz="2600" dirty="0" smtClean="0"/>
              <a:t> </a:t>
            </a:r>
            <a:r>
              <a:rPr lang="en-US" sz="2600" dirty="0" err="1" smtClean="0"/>
              <a:t>nhủ</a:t>
            </a:r>
            <a:r>
              <a:rPr lang="en-US" sz="2600" dirty="0" smtClean="0"/>
              <a:t> </a:t>
            </a:r>
            <a:r>
              <a:rPr lang="en-US" sz="2600" dirty="0" err="1" smtClean="0"/>
              <a:t>mình</a:t>
            </a:r>
            <a:r>
              <a:rPr lang="en-US" sz="2600" dirty="0" smtClean="0"/>
              <a:t> </a:t>
            </a:r>
            <a:r>
              <a:rPr lang="en-US" sz="2600" dirty="0" err="1" smtClean="0"/>
              <a:t>cần</a:t>
            </a:r>
            <a:r>
              <a:rPr lang="en-US" sz="2600" dirty="0" smtClean="0"/>
              <a:t> </a:t>
            </a:r>
            <a:r>
              <a:rPr lang="en-US" sz="2600" dirty="0" err="1"/>
              <a:t>phải</a:t>
            </a:r>
            <a:r>
              <a:rPr lang="en-US" sz="2600" dirty="0"/>
              <a:t> </a:t>
            </a:r>
            <a:r>
              <a:rPr lang="en-US" sz="2600" dirty="0" err="1"/>
              <a:t>cắt</a:t>
            </a:r>
            <a:r>
              <a:rPr lang="en-US" sz="2600" dirty="0"/>
              <a:t> </a:t>
            </a:r>
            <a:r>
              <a:rPr lang="en-US" sz="2600" dirty="0" err="1"/>
              <a:t>giảm</a:t>
            </a:r>
            <a:r>
              <a:rPr lang="en-US" sz="2600" dirty="0"/>
              <a:t> </a:t>
            </a:r>
            <a:r>
              <a:rPr lang="en-US" sz="2600" dirty="0" err="1"/>
              <a:t>dùng</a:t>
            </a:r>
            <a:r>
              <a:rPr lang="en-US" sz="2600" dirty="0"/>
              <a:t> </a:t>
            </a:r>
            <a:r>
              <a:rPr lang="en-US" sz="2600" dirty="0" err="1"/>
              <a:t>cần</a:t>
            </a:r>
            <a:r>
              <a:rPr lang="en-US" sz="2600" dirty="0"/>
              <a:t> </a:t>
            </a:r>
            <a:r>
              <a:rPr lang="en-US" sz="2600" dirty="0" err="1"/>
              <a:t>sa</a:t>
            </a:r>
            <a:r>
              <a:rPr lang="en-US" sz="2600" dirty="0"/>
              <a:t>, </a:t>
            </a:r>
            <a:r>
              <a:rPr lang="en-US" sz="2600" dirty="0" err="1" smtClean="0"/>
              <a:t>nhưng</a:t>
            </a:r>
            <a:r>
              <a:rPr lang="en-US" sz="2600" dirty="0" smtClean="0"/>
              <a:t> </a:t>
            </a:r>
            <a:r>
              <a:rPr lang="en-US" sz="2600" dirty="0" err="1"/>
              <a:t>dường</a:t>
            </a:r>
            <a:r>
              <a:rPr lang="en-US" sz="2600" dirty="0"/>
              <a:t> </a:t>
            </a:r>
            <a:r>
              <a:rPr lang="en-US" sz="2600" dirty="0" err="1"/>
              <a:t>như</a:t>
            </a:r>
            <a:r>
              <a:rPr lang="en-US" sz="2600" dirty="0"/>
              <a:t> </a:t>
            </a:r>
            <a:r>
              <a:rPr lang="en-US" sz="2600" dirty="0" err="1"/>
              <a:t>không</a:t>
            </a:r>
            <a:r>
              <a:rPr lang="en-US" sz="2600" dirty="0"/>
              <a:t> </a:t>
            </a:r>
            <a:r>
              <a:rPr lang="en-US" sz="2600" dirty="0" err="1"/>
              <a:t>thể</a:t>
            </a:r>
            <a:r>
              <a:rPr lang="en-US" sz="2600" dirty="0"/>
              <a:t> </a:t>
            </a:r>
            <a:r>
              <a:rPr lang="en-US" sz="2600" dirty="0" err="1"/>
              <a:t>làm</a:t>
            </a:r>
            <a:r>
              <a:rPr lang="en-US" sz="2600" dirty="0"/>
              <a:t> </a:t>
            </a:r>
            <a:r>
              <a:rPr lang="en-US" sz="2600" dirty="0" err="1"/>
              <a:t>được</a:t>
            </a:r>
            <a:r>
              <a:rPr lang="en-US" sz="2600" dirty="0"/>
              <a:t>. </a:t>
            </a:r>
            <a:r>
              <a:rPr lang="en-US" sz="2600" dirty="0" err="1"/>
              <a:t>Anh</a:t>
            </a:r>
            <a:r>
              <a:rPr lang="en-US" sz="2600" dirty="0"/>
              <a:t> </a:t>
            </a:r>
            <a:r>
              <a:rPr lang="en-US" sz="2600" dirty="0" err="1"/>
              <a:t>đang</a:t>
            </a:r>
            <a:r>
              <a:rPr lang="en-US" sz="2600" dirty="0"/>
              <a:t> lo </a:t>
            </a:r>
            <a:r>
              <a:rPr lang="en-US" sz="2600" dirty="0" err="1"/>
              <a:t>lắng</a:t>
            </a:r>
            <a:r>
              <a:rPr lang="en-US" sz="2600" dirty="0"/>
              <a:t> </a:t>
            </a:r>
            <a:r>
              <a:rPr lang="en-US" sz="2600" dirty="0" err="1"/>
              <a:t>việc</a:t>
            </a:r>
            <a:r>
              <a:rPr lang="en-US" sz="2600" dirty="0"/>
              <a:t> </a:t>
            </a:r>
            <a:r>
              <a:rPr lang="en-US" sz="2600" dirty="0" err="1"/>
              <a:t>hút</a:t>
            </a:r>
            <a:r>
              <a:rPr lang="en-US" sz="2600" dirty="0"/>
              <a:t> </a:t>
            </a:r>
            <a:r>
              <a:rPr lang="en-US" sz="2600" dirty="0" err="1" smtClean="0"/>
              <a:t>cần</a:t>
            </a:r>
            <a:r>
              <a:rPr lang="en-US" sz="2600" dirty="0" smtClean="0"/>
              <a:t> </a:t>
            </a:r>
            <a:r>
              <a:rPr lang="en-US" sz="2600" dirty="0" err="1" smtClean="0"/>
              <a:t>sa</a:t>
            </a:r>
            <a:r>
              <a:rPr lang="en-US" sz="2600" dirty="0" smtClean="0"/>
              <a:t> </a:t>
            </a:r>
            <a:r>
              <a:rPr lang="en-US" sz="2600" dirty="0" err="1"/>
              <a:t>bắt</a:t>
            </a:r>
            <a:r>
              <a:rPr lang="en-US" sz="2600" dirty="0"/>
              <a:t> </a:t>
            </a:r>
            <a:r>
              <a:rPr lang="en-US" sz="2600" dirty="0" err="1"/>
              <a:t>đầu</a:t>
            </a:r>
            <a:r>
              <a:rPr lang="en-US" sz="2600" dirty="0"/>
              <a:t> </a:t>
            </a:r>
            <a:r>
              <a:rPr lang="en-US" sz="2600" dirty="0" err="1"/>
              <a:t>ảnh</a:t>
            </a:r>
            <a:r>
              <a:rPr lang="en-US" sz="2600" dirty="0"/>
              <a:t> </a:t>
            </a:r>
            <a:r>
              <a:rPr lang="en-US" sz="2600" dirty="0" err="1"/>
              <a:t>hưởng</a:t>
            </a:r>
            <a:r>
              <a:rPr lang="en-US" sz="2600" dirty="0"/>
              <a:t> </a:t>
            </a:r>
            <a:r>
              <a:rPr lang="en-US" sz="2600" dirty="0" err="1"/>
              <a:t>đến</a:t>
            </a:r>
            <a:r>
              <a:rPr lang="en-US" sz="2600" dirty="0"/>
              <a:t> </a:t>
            </a:r>
            <a:r>
              <a:rPr lang="en-US" sz="2600" dirty="0" err="1" smtClean="0"/>
              <a:t>công</a:t>
            </a:r>
            <a:r>
              <a:rPr lang="en-US" sz="2600" dirty="0" smtClean="0"/>
              <a:t> </a:t>
            </a:r>
            <a:r>
              <a:rPr lang="en-US" sz="2600" dirty="0" err="1" smtClean="0"/>
              <a:t>việc</a:t>
            </a:r>
            <a:r>
              <a:rPr lang="en-US" sz="2600" dirty="0" smtClean="0"/>
              <a:t> </a:t>
            </a:r>
            <a:r>
              <a:rPr lang="en-US" sz="2600" dirty="0" err="1" smtClean="0"/>
              <a:t>tại</a:t>
            </a:r>
            <a:r>
              <a:rPr lang="en-US" sz="2600" dirty="0" smtClean="0"/>
              <a:t> </a:t>
            </a:r>
            <a:r>
              <a:rPr lang="en-US" sz="2600" dirty="0" err="1" smtClean="0"/>
              <a:t>nhà</a:t>
            </a:r>
            <a:r>
              <a:rPr lang="en-US" sz="2600" dirty="0" smtClean="0"/>
              <a:t> </a:t>
            </a:r>
            <a:r>
              <a:rPr lang="en-US" sz="2600" dirty="0" err="1" smtClean="0"/>
              <a:t>hàng</a:t>
            </a:r>
            <a:r>
              <a:rPr lang="en-US" sz="2600" dirty="0" smtClean="0"/>
              <a:t>.</a:t>
            </a:r>
            <a:endParaRPr lang="en-US" sz="2600" dirty="0"/>
          </a:p>
          <a:p>
            <a:pPr algn="just"/>
            <a:r>
              <a:rPr lang="en-US" sz="2600" dirty="0" err="1"/>
              <a:t>Anh</a:t>
            </a:r>
            <a:r>
              <a:rPr lang="en-US" sz="2600" dirty="0"/>
              <a:t> </a:t>
            </a:r>
            <a:r>
              <a:rPr lang="en-US" sz="2600" dirty="0" err="1"/>
              <a:t>đang</a:t>
            </a:r>
            <a:r>
              <a:rPr lang="en-US" sz="2600" dirty="0"/>
              <a:t> </a:t>
            </a:r>
            <a:r>
              <a:rPr lang="en-US" sz="2600" dirty="0" err="1"/>
              <a:t>gặp</a:t>
            </a:r>
            <a:r>
              <a:rPr lang="en-US" sz="2600" dirty="0"/>
              <a:t> </a:t>
            </a:r>
            <a:r>
              <a:rPr lang="en-US" sz="2600" dirty="0" err="1"/>
              <a:t>khó</a:t>
            </a:r>
            <a:r>
              <a:rPr lang="en-US" sz="2600" dirty="0"/>
              <a:t> </a:t>
            </a:r>
            <a:r>
              <a:rPr lang="en-US" sz="2600" dirty="0" err="1"/>
              <a:t>khăn</a:t>
            </a:r>
            <a:r>
              <a:rPr lang="en-US" sz="2600" dirty="0"/>
              <a:t> </a:t>
            </a:r>
            <a:r>
              <a:rPr lang="en-US" sz="2600" dirty="0" err="1"/>
              <a:t>về</a:t>
            </a:r>
            <a:r>
              <a:rPr lang="en-US" sz="2600" dirty="0"/>
              <a:t> </a:t>
            </a:r>
            <a:r>
              <a:rPr lang="en-US" sz="2600" dirty="0" err="1"/>
              <a:t>tài</a:t>
            </a:r>
            <a:r>
              <a:rPr lang="en-US" sz="2600" dirty="0"/>
              <a:t> </a:t>
            </a:r>
            <a:r>
              <a:rPr lang="en-US" sz="2600" dirty="0" err="1"/>
              <a:t>chính</a:t>
            </a:r>
            <a:r>
              <a:rPr lang="en-US" sz="2600" dirty="0"/>
              <a:t>.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err="1"/>
              <a:t>là</a:t>
            </a:r>
            <a:r>
              <a:rPr lang="en-US" sz="2600" dirty="0"/>
              <a:t> </a:t>
            </a:r>
            <a:r>
              <a:rPr lang="en-US" sz="2600" dirty="0" err="1"/>
              <a:t>một</a:t>
            </a:r>
            <a:r>
              <a:rPr lang="en-US" sz="2600" dirty="0"/>
              <a:t> </a:t>
            </a:r>
            <a:r>
              <a:rPr lang="en-US" sz="2600" dirty="0" err="1"/>
              <a:t>trong</a:t>
            </a:r>
            <a:r>
              <a:rPr lang="en-US" sz="2600" dirty="0"/>
              <a:t> </a:t>
            </a:r>
            <a:r>
              <a:rPr lang="en-US" sz="2600" dirty="0" err="1"/>
              <a:t>những</a:t>
            </a:r>
            <a:r>
              <a:rPr lang="en-US" sz="2600" dirty="0"/>
              <a:t> </a:t>
            </a:r>
            <a:r>
              <a:rPr lang="en-US" sz="2600" dirty="0" err="1"/>
              <a:t>cách</a:t>
            </a:r>
            <a:r>
              <a:rPr lang="en-US" sz="2600" dirty="0"/>
              <a:t> </a:t>
            </a:r>
            <a:r>
              <a:rPr lang="en-US" sz="2600" dirty="0" err="1"/>
              <a:t>chính</a:t>
            </a:r>
            <a:r>
              <a:rPr lang="en-US" sz="2600" dirty="0"/>
              <a:t> </a:t>
            </a:r>
            <a:r>
              <a:rPr lang="en-US" sz="2600" dirty="0" err="1" smtClean="0"/>
              <a:t>để</a:t>
            </a:r>
            <a:r>
              <a:rPr lang="en-US" sz="2600" dirty="0" smtClean="0"/>
              <a:t> </a:t>
            </a:r>
            <a:r>
              <a:rPr lang="en-US" sz="2600" dirty="0" err="1" smtClean="0"/>
              <a:t>anh</a:t>
            </a:r>
            <a:r>
              <a:rPr lang="en-US" sz="2600" dirty="0" smtClean="0"/>
              <a:t> </a:t>
            </a:r>
            <a:r>
              <a:rPr lang="en-US" sz="2600" dirty="0" err="1"/>
              <a:t>đối</a:t>
            </a:r>
            <a:r>
              <a:rPr lang="en-US" sz="2600" dirty="0"/>
              <a:t> </a:t>
            </a:r>
            <a:r>
              <a:rPr lang="en-US" sz="2600" dirty="0" err="1"/>
              <a:t>phó</a:t>
            </a:r>
            <a:r>
              <a:rPr lang="en-US" sz="2600" dirty="0"/>
              <a:t> </a:t>
            </a:r>
            <a:r>
              <a:rPr lang="en-US" sz="2600" dirty="0" err="1"/>
              <a:t>với</a:t>
            </a:r>
            <a:r>
              <a:rPr lang="en-US" sz="2600" dirty="0"/>
              <a:t> </a:t>
            </a:r>
            <a:r>
              <a:rPr lang="en-US" sz="2600" dirty="0" err="1"/>
              <a:t>căng</a:t>
            </a:r>
            <a:r>
              <a:rPr lang="en-US" sz="2600" dirty="0"/>
              <a:t> </a:t>
            </a:r>
            <a:r>
              <a:rPr lang="en-US" sz="2600" dirty="0" err="1"/>
              <a:t>thẳng</a:t>
            </a:r>
            <a:r>
              <a:rPr lang="en-US" sz="2600" dirty="0"/>
              <a:t> </a:t>
            </a:r>
            <a:r>
              <a:rPr lang="en-US" sz="2600" dirty="0" err="1"/>
              <a:t>hằng</a:t>
            </a:r>
            <a:r>
              <a:rPr lang="en-US" sz="2600" dirty="0"/>
              <a:t> </a:t>
            </a:r>
            <a:r>
              <a:rPr lang="en-US" sz="2600" dirty="0" err="1"/>
              <a:t>ngày</a:t>
            </a:r>
            <a:r>
              <a:rPr lang="en-US" sz="2600" dirty="0"/>
              <a:t>, </a:t>
            </a:r>
            <a:r>
              <a:rPr lang="en-US" sz="2600" dirty="0" err="1"/>
              <a:t>anh</a:t>
            </a:r>
            <a:r>
              <a:rPr lang="en-US" sz="2600" dirty="0"/>
              <a:t> </a:t>
            </a:r>
            <a:r>
              <a:rPr lang="en-US" sz="2600" dirty="0" err="1"/>
              <a:t>nhận</a:t>
            </a:r>
            <a:r>
              <a:rPr lang="en-US" sz="2600" dirty="0"/>
              <a:t> </a:t>
            </a:r>
            <a:r>
              <a:rPr lang="en-US" sz="2600" dirty="0" err="1"/>
              <a:t>thấy</a:t>
            </a:r>
            <a:r>
              <a:rPr lang="en-US" sz="2600" dirty="0"/>
              <a:t> </a:t>
            </a:r>
            <a:r>
              <a:rPr lang="en-US" sz="2600" dirty="0" err="1"/>
              <a:t>mình</a:t>
            </a:r>
            <a:r>
              <a:rPr lang="en-US" sz="2600" dirty="0"/>
              <a:t> </a:t>
            </a:r>
            <a:r>
              <a:rPr lang="en-US" sz="2600" dirty="0" err="1"/>
              <a:t>sử</a:t>
            </a:r>
            <a:r>
              <a:rPr lang="en-US" sz="2600" dirty="0"/>
              <a:t> </a:t>
            </a:r>
            <a:r>
              <a:rPr lang="en-US" sz="2600" dirty="0" err="1"/>
              <a:t>dụng</a:t>
            </a:r>
            <a:r>
              <a:rPr lang="en-US" sz="2600" dirty="0"/>
              <a:t> </a:t>
            </a:r>
            <a:r>
              <a:rPr lang="en-US" sz="2600" dirty="0" err="1"/>
              <a:t>nhiều</a:t>
            </a:r>
            <a:r>
              <a:rPr lang="en-US" sz="2600" dirty="0"/>
              <a:t> </a:t>
            </a:r>
            <a:r>
              <a:rPr lang="en-US" sz="2600" dirty="0" err="1"/>
              <a:t>hơn</a:t>
            </a:r>
            <a:r>
              <a:rPr lang="en-US" sz="2600" dirty="0"/>
              <a:t> </a:t>
            </a:r>
            <a:r>
              <a:rPr lang="en-US" sz="2600" dirty="0" err="1"/>
              <a:t>trong</a:t>
            </a:r>
            <a:r>
              <a:rPr lang="en-US" sz="2600" dirty="0"/>
              <a:t> </a:t>
            </a:r>
            <a:r>
              <a:rPr lang="en-US" sz="2600" dirty="0" err="1"/>
              <a:t>vài</a:t>
            </a:r>
            <a:r>
              <a:rPr lang="en-US" sz="2600" dirty="0"/>
              <a:t> </a:t>
            </a:r>
            <a:r>
              <a:rPr lang="en-US" sz="2600" dirty="0" err="1"/>
              <a:t>năm</a:t>
            </a:r>
            <a:r>
              <a:rPr lang="en-US" sz="2600" dirty="0"/>
              <a:t> qua. </a:t>
            </a:r>
          </a:p>
        </p:txBody>
      </p:sp>
    </p:spTree>
    <p:extLst>
      <p:ext uri="{BB962C8B-B14F-4D97-AF65-F5344CB8AC3E}">
        <p14:creationId xmlns:p14="http://schemas.microsoft.com/office/powerpoint/2010/main" val="382695774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787244"/>
          </a:xfrm>
        </p:spPr>
        <p:txBody>
          <a:bodyPr/>
          <a:lstStyle/>
          <a:p>
            <a:r>
              <a:rPr lang="vi-VN" dirty="0" smtClean="0"/>
              <a:t>GĐ TIẾP CẬN</a:t>
            </a:r>
            <a:r>
              <a:rPr lang="en-US" sz="3600" dirty="0" smtClean="0"/>
              <a:t/>
            </a:r>
            <a:br>
              <a:rPr lang="en-US" sz="3600" dirty="0" smtClean="0"/>
            </a:br>
            <a:r>
              <a:rPr lang="vi-VN" sz="3600" dirty="0" smtClean="0"/>
              <a:t>HOẠT ĐỘNG NHÓM (30 phút)</a:t>
            </a:r>
            <a:br>
              <a:rPr lang="vi-VN" sz="3600" dirty="0" smtClean="0"/>
            </a:br>
            <a:r>
              <a:rPr lang="en-US" sz="1600" dirty="0" smtClean="0"/>
              <a:t/>
            </a:r>
            <a:br>
              <a:rPr lang="en-US" sz="1600" dirty="0" smtClean="0"/>
            </a:br>
            <a:r>
              <a:rPr lang="vi-VN" sz="2000" dirty="0" smtClean="0">
                <a:solidFill>
                  <a:schemeClr val="tx1"/>
                </a:solidFill>
              </a:rPr>
              <a:t>Xem handout</a:t>
            </a:r>
            <a:endParaRPr lang="en-US" sz="2000" dirty="0">
              <a:solidFill>
                <a:schemeClr val="tx1"/>
              </a:solidFill>
            </a:endParaRPr>
          </a:p>
        </p:txBody>
      </p:sp>
      <p:sp>
        <p:nvSpPr>
          <p:cNvPr id="3" name="Content Placeholder 2"/>
          <p:cNvSpPr>
            <a:spLocks noGrp="1"/>
          </p:cNvSpPr>
          <p:nvPr>
            <p:ph idx="1"/>
          </p:nvPr>
        </p:nvSpPr>
        <p:spPr>
          <a:xfrm>
            <a:off x="245659" y="2061882"/>
            <a:ext cx="8161361" cy="4796117"/>
          </a:xfrm>
        </p:spPr>
        <p:txBody>
          <a:bodyPr>
            <a:noAutofit/>
          </a:bodyPr>
          <a:lstStyle/>
          <a:p>
            <a:r>
              <a:rPr lang="en-US" sz="2800" dirty="0"/>
              <a:t> </a:t>
            </a:r>
            <a:r>
              <a:rPr lang="en-US" sz="2800" dirty="0" err="1" smtClean="0"/>
              <a:t>Nhóm</a:t>
            </a:r>
            <a:r>
              <a:rPr lang="en-US" sz="2800" dirty="0" smtClean="0"/>
              <a:t> 3 </a:t>
            </a:r>
            <a:r>
              <a:rPr lang="en-US" sz="2800" dirty="0" err="1" smtClean="0"/>
              <a:t>người</a:t>
            </a:r>
            <a:r>
              <a:rPr lang="en-US" sz="2800" dirty="0" smtClean="0"/>
              <a:t>: TC, TVV </a:t>
            </a:r>
            <a:r>
              <a:rPr lang="en-US" sz="2800" dirty="0" err="1" smtClean="0"/>
              <a:t>và</a:t>
            </a:r>
            <a:r>
              <a:rPr lang="en-US" sz="2800" dirty="0" smtClean="0"/>
              <a:t> </a:t>
            </a:r>
            <a:r>
              <a:rPr lang="en-US" sz="2800" dirty="0" err="1" smtClean="0"/>
              <a:t>Quan</a:t>
            </a:r>
            <a:r>
              <a:rPr lang="en-US" sz="2800" dirty="0" smtClean="0"/>
              <a:t> </a:t>
            </a:r>
            <a:r>
              <a:rPr lang="en-US" sz="2800" dirty="0" err="1" smtClean="0"/>
              <a:t>sát</a:t>
            </a:r>
            <a:r>
              <a:rPr lang="en-US" sz="2800" dirty="0" smtClean="0"/>
              <a:t> </a:t>
            </a:r>
            <a:r>
              <a:rPr lang="en-US" sz="2800" dirty="0" err="1" smtClean="0"/>
              <a:t>viên</a:t>
            </a:r>
            <a:r>
              <a:rPr lang="en-US" sz="2800" dirty="0" smtClean="0"/>
              <a:t> (QSV).</a:t>
            </a:r>
          </a:p>
          <a:p>
            <a:endParaRPr lang="en-US" sz="1200" dirty="0"/>
          </a:p>
          <a:p>
            <a:r>
              <a:rPr lang="en-US" sz="2800" dirty="0" smtClean="0"/>
              <a:t> </a:t>
            </a:r>
            <a:r>
              <a:rPr lang="en-US" sz="2800" dirty="0" err="1" smtClean="0"/>
              <a:t>Sắm</a:t>
            </a:r>
            <a:r>
              <a:rPr lang="en-US" sz="2800" dirty="0" smtClean="0"/>
              <a:t> </a:t>
            </a:r>
            <a:r>
              <a:rPr lang="en-US" sz="2800" dirty="0" err="1" smtClean="0"/>
              <a:t>vai</a:t>
            </a:r>
            <a:r>
              <a:rPr lang="en-US" sz="2800" dirty="0" smtClean="0"/>
              <a:t> 3 </a:t>
            </a:r>
            <a:r>
              <a:rPr lang="en-US" sz="2800" dirty="0" err="1" smtClean="0"/>
              <a:t>lần</a:t>
            </a:r>
            <a:r>
              <a:rPr lang="en-US" sz="2800" dirty="0" smtClean="0"/>
              <a:t>, </a:t>
            </a:r>
            <a:r>
              <a:rPr lang="en-US" sz="2800" dirty="0" err="1" smtClean="0"/>
              <a:t>thay</a:t>
            </a:r>
            <a:r>
              <a:rPr lang="en-US" sz="2800" dirty="0" smtClean="0"/>
              <a:t> </a:t>
            </a:r>
            <a:r>
              <a:rPr lang="en-US" sz="2800" dirty="0" err="1" smtClean="0"/>
              <a:t>đổi</a:t>
            </a:r>
            <a:r>
              <a:rPr lang="en-US" sz="2800" dirty="0" smtClean="0"/>
              <a:t> </a:t>
            </a:r>
            <a:r>
              <a:rPr lang="en-US" sz="2800" dirty="0" err="1" smtClean="0"/>
              <a:t>vai</a:t>
            </a:r>
            <a:r>
              <a:rPr lang="en-US" sz="2800" dirty="0" smtClean="0"/>
              <a:t>, </a:t>
            </a:r>
            <a:r>
              <a:rPr lang="en-US" sz="2800" dirty="0" err="1" smtClean="0"/>
              <a:t>ai</a:t>
            </a:r>
            <a:r>
              <a:rPr lang="en-US" sz="2800" dirty="0" smtClean="0"/>
              <a:t> </a:t>
            </a:r>
            <a:r>
              <a:rPr lang="en-US" sz="2800" dirty="0" err="1" smtClean="0"/>
              <a:t>cũng</a:t>
            </a:r>
            <a:r>
              <a:rPr lang="en-US" sz="2800" dirty="0" smtClean="0"/>
              <a:t> </a:t>
            </a:r>
            <a:r>
              <a:rPr lang="en-US" sz="2800" dirty="0" err="1" smtClean="0"/>
              <a:t>có</a:t>
            </a:r>
            <a:r>
              <a:rPr lang="en-US" sz="2800" dirty="0" smtClean="0"/>
              <a:t> </a:t>
            </a:r>
            <a:r>
              <a:rPr lang="en-US" sz="2800" dirty="0" err="1" smtClean="0"/>
              <a:t>cơ</a:t>
            </a:r>
            <a:r>
              <a:rPr lang="en-US" sz="2800" dirty="0" smtClean="0"/>
              <a:t> </a:t>
            </a:r>
            <a:r>
              <a:rPr lang="en-US" sz="2800" dirty="0" err="1" smtClean="0"/>
              <a:t>hội</a:t>
            </a:r>
            <a:r>
              <a:rPr lang="en-US" sz="2800" dirty="0" smtClean="0"/>
              <a:t> </a:t>
            </a:r>
            <a:r>
              <a:rPr lang="en-US" sz="2800" dirty="0" err="1" smtClean="0"/>
              <a:t>làm</a:t>
            </a:r>
            <a:r>
              <a:rPr lang="en-US" sz="2800" dirty="0" smtClean="0"/>
              <a:t> </a:t>
            </a:r>
            <a:r>
              <a:rPr lang="en-US" sz="2800" dirty="0" err="1" smtClean="0"/>
              <a:t>cả</a:t>
            </a:r>
            <a:r>
              <a:rPr lang="en-US" sz="2800" dirty="0" smtClean="0"/>
              <a:t> 3 </a:t>
            </a:r>
            <a:r>
              <a:rPr lang="en-US" sz="2800" dirty="0" err="1" smtClean="0"/>
              <a:t>vai</a:t>
            </a:r>
            <a:endParaRPr lang="en-US" sz="2800" dirty="0" smtClean="0"/>
          </a:p>
          <a:p>
            <a:endParaRPr lang="en-US" sz="1100" dirty="0" smtClean="0"/>
          </a:p>
          <a:p>
            <a:r>
              <a:rPr lang="en-US" sz="2800" dirty="0" err="1" smtClean="0"/>
              <a:t>Mỗi</a:t>
            </a:r>
            <a:r>
              <a:rPr lang="en-US" sz="2800" dirty="0" smtClean="0"/>
              <a:t> </a:t>
            </a:r>
            <a:r>
              <a:rPr lang="en-US" sz="2800" dirty="0" err="1" smtClean="0"/>
              <a:t>lần</a:t>
            </a:r>
            <a:r>
              <a:rPr lang="en-US" sz="2800" dirty="0" smtClean="0"/>
              <a:t> </a:t>
            </a:r>
            <a:r>
              <a:rPr lang="en-US" sz="2800" dirty="0" err="1" smtClean="0"/>
              <a:t>sắm</a:t>
            </a:r>
            <a:r>
              <a:rPr lang="en-US" sz="2800" dirty="0" smtClean="0"/>
              <a:t> </a:t>
            </a:r>
            <a:r>
              <a:rPr lang="en-US" sz="2800" dirty="0" err="1" smtClean="0"/>
              <a:t>vai</a:t>
            </a:r>
            <a:r>
              <a:rPr lang="en-US" sz="2800" dirty="0" smtClean="0"/>
              <a:t> 5 </a:t>
            </a:r>
            <a:r>
              <a:rPr lang="en-US" sz="2800" dirty="0" err="1" smtClean="0"/>
              <a:t>phút</a:t>
            </a:r>
            <a:r>
              <a:rPr lang="en-US" sz="2800" dirty="0" smtClean="0"/>
              <a:t>. QSV </a:t>
            </a:r>
            <a:r>
              <a:rPr lang="en-US" sz="2800" dirty="0" err="1" smtClean="0"/>
              <a:t>canh</a:t>
            </a:r>
            <a:r>
              <a:rPr lang="en-US" sz="2800" dirty="0" smtClean="0"/>
              <a:t> </a:t>
            </a:r>
            <a:r>
              <a:rPr lang="en-US" sz="2800" dirty="0" err="1" smtClean="0"/>
              <a:t>giờ</a:t>
            </a:r>
            <a:r>
              <a:rPr lang="en-US" sz="2800" dirty="0" smtClean="0"/>
              <a:t>. </a:t>
            </a:r>
            <a:r>
              <a:rPr lang="en-US" sz="2800" dirty="0" err="1" smtClean="0"/>
              <a:t>Sau</a:t>
            </a:r>
            <a:r>
              <a:rPr lang="en-US" sz="2800" dirty="0" smtClean="0"/>
              <a:t> </a:t>
            </a:r>
            <a:r>
              <a:rPr lang="en-US" sz="2800" dirty="0" err="1" smtClean="0"/>
              <a:t>mỗi</a:t>
            </a:r>
            <a:r>
              <a:rPr lang="en-US" sz="2800" dirty="0" smtClean="0"/>
              <a:t> </a:t>
            </a:r>
            <a:r>
              <a:rPr lang="en-US" sz="2800" dirty="0" err="1" smtClean="0"/>
              <a:t>lần</a:t>
            </a:r>
            <a:r>
              <a:rPr lang="en-US" sz="2800" dirty="0" smtClean="0"/>
              <a:t>, </a:t>
            </a:r>
            <a:r>
              <a:rPr lang="en-US" sz="2800" dirty="0" err="1" smtClean="0"/>
              <a:t>bàn</a:t>
            </a:r>
            <a:r>
              <a:rPr lang="en-US" sz="2800" dirty="0" smtClean="0"/>
              <a:t> </a:t>
            </a:r>
            <a:r>
              <a:rPr lang="en-US" sz="2800" dirty="0" err="1" smtClean="0"/>
              <a:t>thảo</a:t>
            </a:r>
            <a:r>
              <a:rPr lang="en-US" sz="2800" dirty="0" smtClean="0"/>
              <a:t> 5 </a:t>
            </a:r>
            <a:r>
              <a:rPr lang="en-US" sz="2800" dirty="0" err="1" smtClean="0"/>
              <a:t>phút</a:t>
            </a:r>
            <a:r>
              <a:rPr lang="en-US" sz="2800" dirty="0" smtClean="0"/>
              <a:t>:</a:t>
            </a:r>
          </a:p>
          <a:p>
            <a:pPr lvl="2"/>
            <a:r>
              <a:rPr lang="en-US" sz="2000" dirty="0" err="1"/>
              <a:t>C</a:t>
            </a:r>
            <a:r>
              <a:rPr lang="en-US" sz="2000" dirty="0" err="1" smtClean="0"/>
              <a:t>âu</a:t>
            </a:r>
            <a:r>
              <a:rPr lang="en-US" sz="2000" dirty="0" smtClean="0"/>
              <a:t> </a:t>
            </a:r>
            <a:r>
              <a:rPr lang="en-US" sz="2000" dirty="0" err="1" smtClean="0"/>
              <a:t>nào</a:t>
            </a:r>
            <a:r>
              <a:rPr lang="en-US" sz="2000" dirty="0" smtClean="0"/>
              <a:t> hay? (</a:t>
            </a:r>
            <a:r>
              <a:rPr lang="en-US" sz="2000" dirty="0" err="1" smtClean="0"/>
              <a:t>áp</a:t>
            </a:r>
            <a:r>
              <a:rPr lang="en-US" sz="2000" dirty="0" smtClean="0"/>
              <a:t> </a:t>
            </a:r>
            <a:r>
              <a:rPr lang="en-US" sz="2000" dirty="0" err="1" smtClean="0"/>
              <a:t>dụng</a:t>
            </a:r>
            <a:r>
              <a:rPr lang="en-US" sz="2000" dirty="0" smtClean="0"/>
              <a:t> </a:t>
            </a:r>
            <a:r>
              <a:rPr lang="en-US" sz="2000" dirty="0" err="1" smtClean="0"/>
              <a:t>các</a:t>
            </a:r>
            <a:r>
              <a:rPr lang="en-US" sz="2000" dirty="0" smtClean="0"/>
              <a:t> </a:t>
            </a:r>
            <a:r>
              <a:rPr lang="en-US" sz="2000" dirty="0" err="1" smtClean="0"/>
              <a:t>kỹ</a:t>
            </a:r>
            <a:r>
              <a:rPr lang="en-US" sz="2000" dirty="0" smtClean="0"/>
              <a:t> </a:t>
            </a:r>
            <a:r>
              <a:rPr lang="en-US" sz="2000" dirty="0" err="1" smtClean="0"/>
              <a:t>năng</a:t>
            </a:r>
            <a:r>
              <a:rPr lang="en-US" sz="2000" dirty="0" smtClean="0"/>
              <a:t> PVTĐL)</a:t>
            </a:r>
          </a:p>
          <a:p>
            <a:pPr lvl="2"/>
            <a:r>
              <a:rPr lang="en-US" sz="2000" dirty="0" err="1"/>
              <a:t>C</a:t>
            </a:r>
            <a:r>
              <a:rPr lang="en-US" sz="2000" dirty="0" err="1" smtClean="0"/>
              <a:t>âu</a:t>
            </a:r>
            <a:r>
              <a:rPr lang="en-US" sz="2000" dirty="0" smtClean="0"/>
              <a:t> </a:t>
            </a:r>
            <a:r>
              <a:rPr lang="en-US" sz="2000" dirty="0" err="1" smtClean="0"/>
              <a:t>nào</a:t>
            </a:r>
            <a:r>
              <a:rPr lang="en-US" sz="2000" dirty="0" smtClean="0"/>
              <a:t> </a:t>
            </a:r>
            <a:r>
              <a:rPr lang="en-US" sz="2000" dirty="0" err="1" smtClean="0"/>
              <a:t>cần</a:t>
            </a:r>
            <a:r>
              <a:rPr lang="en-US" sz="2000" dirty="0" smtClean="0"/>
              <a:t> </a:t>
            </a:r>
            <a:r>
              <a:rPr lang="en-US" sz="2000" dirty="0" err="1" smtClean="0"/>
              <a:t>thay</a:t>
            </a:r>
            <a:r>
              <a:rPr lang="en-US" sz="2000" dirty="0" smtClean="0"/>
              <a:t> </a:t>
            </a:r>
            <a:r>
              <a:rPr lang="en-US" sz="2000" dirty="0" err="1" smtClean="0"/>
              <a:t>đổi</a:t>
            </a:r>
            <a:r>
              <a:rPr lang="en-US" sz="2000" dirty="0" smtClean="0"/>
              <a:t> </a:t>
            </a:r>
            <a:r>
              <a:rPr lang="en-US" sz="2000" dirty="0" err="1" smtClean="0"/>
              <a:t>để</a:t>
            </a:r>
            <a:r>
              <a:rPr lang="en-US" sz="2000" dirty="0" smtClean="0"/>
              <a:t> </a:t>
            </a:r>
            <a:r>
              <a:rPr lang="en-US" sz="2000" dirty="0" err="1" smtClean="0"/>
              <a:t>tốt</a:t>
            </a:r>
            <a:r>
              <a:rPr lang="en-US" sz="2000" dirty="0" smtClean="0"/>
              <a:t> </a:t>
            </a:r>
            <a:r>
              <a:rPr lang="en-US" sz="2000" dirty="0" err="1" smtClean="0"/>
              <a:t>hơn</a:t>
            </a:r>
            <a:r>
              <a:rPr lang="en-US" sz="2000" dirty="0" smtClean="0"/>
              <a:t>?</a:t>
            </a:r>
          </a:p>
          <a:p>
            <a:pPr lvl="2"/>
            <a:r>
              <a:rPr lang="en-US" sz="2000" dirty="0" err="1" smtClean="0"/>
              <a:t>Nhận</a:t>
            </a:r>
            <a:r>
              <a:rPr lang="en-US" sz="2000" dirty="0"/>
              <a:t> </a:t>
            </a:r>
            <a:r>
              <a:rPr lang="en-US" sz="2000" dirty="0" err="1" smtClean="0"/>
              <a:t>xét</a:t>
            </a:r>
            <a:r>
              <a:rPr lang="en-US" sz="2000" dirty="0" smtClean="0"/>
              <a:t> </a:t>
            </a:r>
            <a:r>
              <a:rPr lang="en-US" sz="2000" dirty="0" err="1" smtClean="0"/>
              <a:t>về</a:t>
            </a:r>
            <a:r>
              <a:rPr lang="en-US" sz="2000" dirty="0" smtClean="0"/>
              <a:t> </a:t>
            </a:r>
            <a:r>
              <a:rPr lang="en-US" sz="2000" dirty="0" err="1" smtClean="0"/>
              <a:t>thái</a:t>
            </a:r>
            <a:r>
              <a:rPr lang="en-US" sz="2000" dirty="0" smtClean="0"/>
              <a:t> </a:t>
            </a:r>
            <a:r>
              <a:rPr lang="en-US" sz="2000" dirty="0" err="1"/>
              <a:t>độ</a:t>
            </a:r>
            <a:r>
              <a:rPr lang="en-US" sz="2000" dirty="0"/>
              <a:t>/</a:t>
            </a:r>
            <a:r>
              <a:rPr lang="en-US" sz="2000" dirty="0" err="1"/>
              <a:t>hành</a:t>
            </a:r>
            <a:r>
              <a:rPr lang="en-US" sz="2000" dirty="0"/>
              <a:t> </a:t>
            </a:r>
            <a:r>
              <a:rPr lang="en-US" sz="2000" dirty="0" smtClean="0"/>
              <a:t>vi </a:t>
            </a:r>
            <a:r>
              <a:rPr lang="en-US" sz="2000" dirty="0" err="1" smtClean="0"/>
              <a:t>của</a:t>
            </a:r>
            <a:r>
              <a:rPr lang="en-US" sz="2000" dirty="0" smtClean="0"/>
              <a:t> TVV, </a:t>
            </a:r>
            <a:r>
              <a:rPr lang="en-US" sz="2000" dirty="0" err="1" smtClean="0"/>
              <a:t>có</a:t>
            </a:r>
            <a:r>
              <a:rPr lang="en-US" sz="2000" dirty="0" smtClean="0"/>
              <a:t> </a:t>
            </a:r>
            <a:r>
              <a:rPr lang="en-US" sz="2000" dirty="0" err="1" smtClean="0"/>
              <a:t>ảnh</a:t>
            </a:r>
            <a:r>
              <a:rPr lang="en-US" sz="2000" dirty="0" smtClean="0"/>
              <a:t> </a:t>
            </a:r>
            <a:r>
              <a:rPr lang="en-US" sz="2000" dirty="0" err="1" smtClean="0"/>
              <a:t>hưởng</a:t>
            </a:r>
            <a:r>
              <a:rPr lang="en-US" sz="2000" dirty="0" smtClean="0"/>
              <a:t> </a:t>
            </a:r>
            <a:r>
              <a:rPr lang="en-US" sz="2000" dirty="0" err="1" smtClean="0"/>
              <a:t>thế</a:t>
            </a:r>
            <a:r>
              <a:rPr lang="en-US" sz="2000" dirty="0" smtClean="0"/>
              <a:t> </a:t>
            </a:r>
            <a:r>
              <a:rPr lang="en-US" sz="2000" dirty="0" err="1" smtClean="0"/>
              <a:t>nào</a:t>
            </a:r>
            <a:r>
              <a:rPr lang="en-US" sz="2000" dirty="0" smtClean="0"/>
              <a:t> </a:t>
            </a:r>
            <a:r>
              <a:rPr lang="en-US" sz="2000" dirty="0" err="1" smtClean="0"/>
              <a:t>đến</a:t>
            </a:r>
            <a:r>
              <a:rPr lang="en-US" sz="2000" dirty="0" smtClean="0"/>
              <a:t> TC</a:t>
            </a:r>
          </a:p>
          <a:p>
            <a:endParaRPr lang="en-US" sz="1600" dirty="0" smtClean="0"/>
          </a:p>
          <a:p>
            <a:r>
              <a:rPr lang="en-US" sz="2400" dirty="0" err="1" smtClean="0"/>
              <a:t>Sau</a:t>
            </a:r>
            <a:r>
              <a:rPr lang="en-US" sz="2400" dirty="0" smtClean="0"/>
              <a:t> 30 </a:t>
            </a:r>
            <a:r>
              <a:rPr lang="en-US" sz="2400" dirty="0" err="1" smtClean="0"/>
              <a:t>phút</a:t>
            </a:r>
            <a:r>
              <a:rPr lang="en-US" sz="2400" dirty="0" smtClean="0"/>
              <a:t>, </a:t>
            </a:r>
            <a:r>
              <a:rPr lang="en-US" sz="2400" dirty="0" err="1" smtClean="0"/>
              <a:t>trở</a:t>
            </a:r>
            <a:r>
              <a:rPr lang="en-US" sz="2400" dirty="0" smtClean="0"/>
              <a:t> </a:t>
            </a:r>
            <a:r>
              <a:rPr lang="en-US" sz="2400" dirty="0" err="1" smtClean="0"/>
              <a:t>lại</a:t>
            </a:r>
            <a:r>
              <a:rPr lang="en-US" sz="2400" dirty="0" smtClean="0"/>
              <a:t> </a:t>
            </a:r>
            <a:r>
              <a:rPr lang="en-US" sz="2400" dirty="0" err="1" smtClean="0"/>
              <a:t>bàn</a:t>
            </a:r>
            <a:r>
              <a:rPr lang="en-US" sz="2400" dirty="0" smtClean="0"/>
              <a:t> </a:t>
            </a:r>
            <a:r>
              <a:rPr lang="en-US" sz="2400" dirty="0" err="1" smtClean="0"/>
              <a:t>thảo</a:t>
            </a:r>
            <a:r>
              <a:rPr lang="en-US" sz="2400" dirty="0" smtClean="0"/>
              <a:t> </a:t>
            </a:r>
            <a:r>
              <a:rPr lang="en-US" sz="2400" dirty="0" err="1" smtClean="0"/>
              <a:t>chung</a:t>
            </a:r>
            <a:endParaRPr lang="en-US" sz="2400" dirty="0"/>
          </a:p>
        </p:txBody>
      </p:sp>
    </p:spTree>
    <p:extLst>
      <p:ext uri="{BB962C8B-B14F-4D97-AF65-F5344CB8AC3E}">
        <p14:creationId xmlns:p14="http://schemas.microsoft.com/office/powerpoint/2010/main" val="6613583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 </a:t>
            </a:r>
            <a:r>
              <a:rPr lang="en-US" dirty="0" err="1"/>
              <a:t>Tinh</a:t>
            </a:r>
            <a:r>
              <a:rPr lang="en-US" dirty="0"/>
              <a:t> </a:t>
            </a:r>
            <a:r>
              <a:rPr lang="en-US" dirty="0" err="1"/>
              <a:t>thần</a:t>
            </a:r>
            <a:r>
              <a:rPr lang="en-US" dirty="0"/>
              <a:t> </a:t>
            </a:r>
            <a:r>
              <a:rPr lang="en-US" dirty="0" smtClean="0"/>
              <a:t>PVTĐL (1)</a:t>
            </a:r>
            <a:endParaRPr lang="en-US" dirty="0"/>
          </a:p>
        </p:txBody>
      </p:sp>
      <p:sp>
        <p:nvSpPr>
          <p:cNvPr id="3" name="Content Placeholder 2"/>
          <p:cNvSpPr>
            <a:spLocks noGrp="1"/>
          </p:cNvSpPr>
          <p:nvPr>
            <p:ph idx="1"/>
          </p:nvPr>
        </p:nvSpPr>
        <p:spPr>
          <a:xfrm>
            <a:off x="144967" y="1714133"/>
            <a:ext cx="8285356" cy="5043505"/>
          </a:xfrm>
        </p:spPr>
        <p:txBody>
          <a:bodyPr>
            <a:noAutofit/>
          </a:bodyPr>
          <a:lstStyle/>
          <a:p>
            <a:r>
              <a:rPr lang="en-US" sz="2000" dirty="0" smtClean="0">
                <a:solidFill>
                  <a:srgbClr val="000000"/>
                </a:solidFill>
              </a:rPr>
              <a:t>PVTĐL: </a:t>
            </a:r>
            <a:r>
              <a:rPr lang="en-US" sz="2000" dirty="0" err="1">
                <a:solidFill>
                  <a:srgbClr val="000000"/>
                </a:solidFill>
              </a:rPr>
              <a:t>lấy</a:t>
            </a:r>
            <a:r>
              <a:rPr lang="en-US" sz="2000" dirty="0">
                <a:solidFill>
                  <a:srgbClr val="000000"/>
                </a:solidFill>
              </a:rPr>
              <a:t> </a:t>
            </a:r>
            <a:r>
              <a:rPr lang="en-US" sz="2000" b="1" dirty="0" err="1">
                <a:solidFill>
                  <a:srgbClr val="000000"/>
                </a:solidFill>
              </a:rPr>
              <a:t>thân</a:t>
            </a:r>
            <a:r>
              <a:rPr lang="en-US" sz="2000" b="1" dirty="0">
                <a:solidFill>
                  <a:srgbClr val="000000"/>
                </a:solidFill>
              </a:rPr>
              <a:t> </a:t>
            </a:r>
            <a:r>
              <a:rPr lang="en-US" sz="2000" b="1" dirty="0" err="1">
                <a:solidFill>
                  <a:srgbClr val="000000"/>
                </a:solidFill>
              </a:rPr>
              <a:t>chủ</a:t>
            </a:r>
            <a:r>
              <a:rPr lang="en-US" sz="2000" b="1" dirty="0">
                <a:solidFill>
                  <a:srgbClr val="000000"/>
                </a:solidFill>
              </a:rPr>
              <a:t> </a:t>
            </a:r>
            <a:r>
              <a:rPr lang="en-US" sz="2000" dirty="0" err="1">
                <a:solidFill>
                  <a:srgbClr val="000000"/>
                </a:solidFill>
              </a:rPr>
              <a:t>làm</a:t>
            </a:r>
            <a:r>
              <a:rPr lang="en-US" sz="2000" dirty="0">
                <a:solidFill>
                  <a:srgbClr val="000000"/>
                </a:solidFill>
              </a:rPr>
              <a:t> </a:t>
            </a:r>
            <a:r>
              <a:rPr lang="en-US" sz="2000" dirty="0" err="1">
                <a:solidFill>
                  <a:srgbClr val="000000"/>
                </a:solidFill>
              </a:rPr>
              <a:t>trọng</a:t>
            </a:r>
            <a:r>
              <a:rPr lang="en-US" sz="2000" dirty="0">
                <a:solidFill>
                  <a:srgbClr val="000000"/>
                </a:solidFill>
              </a:rPr>
              <a:t> </a:t>
            </a:r>
            <a:r>
              <a:rPr lang="en-US" sz="2000" dirty="0" err="1" smtClean="0">
                <a:solidFill>
                  <a:srgbClr val="000000"/>
                </a:solidFill>
              </a:rPr>
              <a:t>tâm</a:t>
            </a:r>
            <a:endParaRPr lang="en-US" sz="2000" dirty="0">
              <a:solidFill>
                <a:srgbClr val="000000"/>
              </a:solidFill>
            </a:endParaRPr>
          </a:p>
          <a:p>
            <a:endParaRPr lang="en-US" sz="2000" dirty="0">
              <a:solidFill>
                <a:srgbClr val="000000"/>
              </a:solidFill>
            </a:endParaRPr>
          </a:p>
          <a:p>
            <a:r>
              <a:rPr lang="en-US" sz="2000" dirty="0" err="1">
                <a:solidFill>
                  <a:srgbClr val="000000"/>
                </a:solidFill>
              </a:rPr>
              <a:t>Bốn</a:t>
            </a:r>
            <a:r>
              <a:rPr lang="en-US" sz="2000" dirty="0">
                <a:solidFill>
                  <a:srgbClr val="000000"/>
                </a:solidFill>
              </a:rPr>
              <a:t> </a:t>
            </a:r>
            <a:r>
              <a:rPr lang="en-US" sz="2000" dirty="0" err="1">
                <a:solidFill>
                  <a:srgbClr val="000000"/>
                </a:solidFill>
              </a:rPr>
              <a:t>yếu</a:t>
            </a:r>
            <a:r>
              <a:rPr lang="en-US" sz="2000" dirty="0">
                <a:solidFill>
                  <a:srgbClr val="000000"/>
                </a:solidFill>
              </a:rPr>
              <a:t> </a:t>
            </a:r>
            <a:r>
              <a:rPr lang="en-US" sz="2000" dirty="0" err="1">
                <a:solidFill>
                  <a:srgbClr val="000000"/>
                </a:solidFill>
              </a:rPr>
              <a:t>tố</a:t>
            </a:r>
            <a:r>
              <a:rPr lang="en-US" sz="2000" dirty="0">
                <a:solidFill>
                  <a:srgbClr val="000000"/>
                </a:solidFill>
              </a:rPr>
              <a:t> </a:t>
            </a:r>
            <a:r>
              <a:rPr lang="en-US" sz="2000" dirty="0" err="1">
                <a:solidFill>
                  <a:srgbClr val="000000"/>
                </a:solidFill>
              </a:rPr>
              <a:t>chính</a:t>
            </a:r>
            <a:r>
              <a:rPr lang="en-US" sz="2000" dirty="0">
                <a:solidFill>
                  <a:srgbClr val="000000"/>
                </a:solidFill>
              </a:rPr>
              <a:t> : </a:t>
            </a:r>
            <a:r>
              <a:rPr lang="en-US" sz="2000" b="1" dirty="0" err="1">
                <a:solidFill>
                  <a:srgbClr val="000000"/>
                </a:solidFill>
              </a:rPr>
              <a:t>Hợp</a:t>
            </a:r>
            <a:r>
              <a:rPr lang="en-US" sz="2000" b="1" dirty="0">
                <a:solidFill>
                  <a:srgbClr val="000000"/>
                </a:solidFill>
              </a:rPr>
              <a:t> </a:t>
            </a:r>
            <a:r>
              <a:rPr lang="en-US" sz="2000" b="1" dirty="0" err="1">
                <a:solidFill>
                  <a:srgbClr val="000000"/>
                </a:solidFill>
              </a:rPr>
              <a:t>tác</a:t>
            </a:r>
            <a:r>
              <a:rPr lang="en-US" sz="2000" b="1" dirty="0">
                <a:solidFill>
                  <a:srgbClr val="000000"/>
                </a:solidFill>
              </a:rPr>
              <a:t>, </a:t>
            </a:r>
            <a:r>
              <a:rPr lang="en-US" sz="2000" b="1" dirty="0" err="1">
                <a:solidFill>
                  <a:srgbClr val="000000"/>
                </a:solidFill>
              </a:rPr>
              <a:t>Chấp</a:t>
            </a:r>
            <a:r>
              <a:rPr lang="en-US" sz="2000" b="1" dirty="0">
                <a:solidFill>
                  <a:srgbClr val="000000"/>
                </a:solidFill>
              </a:rPr>
              <a:t> </a:t>
            </a:r>
            <a:r>
              <a:rPr lang="en-US" sz="2000" b="1" dirty="0" err="1">
                <a:solidFill>
                  <a:srgbClr val="000000"/>
                </a:solidFill>
              </a:rPr>
              <a:t>nhận</a:t>
            </a:r>
            <a:r>
              <a:rPr lang="en-US" sz="2000" b="1" dirty="0">
                <a:solidFill>
                  <a:srgbClr val="000000"/>
                </a:solidFill>
              </a:rPr>
              <a:t>, Lòng </a:t>
            </a:r>
            <a:r>
              <a:rPr lang="en-US" sz="2000" b="1" dirty="0" err="1">
                <a:solidFill>
                  <a:srgbClr val="000000"/>
                </a:solidFill>
              </a:rPr>
              <a:t>trắc</a:t>
            </a:r>
            <a:r>
              <a:rPr lang="en-US" sz="2000" b="1" dirty="0">
                <a:solidFill>
                  <a:srgbClr val="000000"/>
                </a:solidFill>
              </a:rPr>
              <a:t> </a:t>
            </a:r>
            <a:r>
              <a:rPr lang="en-US" sz="2000" b="1" dirty="0" err="1" smtClean="0">
                <a:solidFill>
                  <a:srgbClr val="000000"/>
                </a:solidFill>
              </a:rPr>
              <a:t>ẩn</a:t>
            </a:r>
            <a:r>
              <a:rPr lang="en-US" sz="2000" b="1" dirty="0" smtClean="0">
                <a:solidFill>
                  <a:srgbClr val="000000"/>
                </a:solidFill>
              </a:rPr>
              <a:t> </a:t>
            </a:r>
            <a:r>
              <a:rPr lang="vi-VN" sz="2000" b="1" dirty="0" smtClean="0">
                <a:solidFill>
                  <a:srgbClr val="000000"/>
                </a:solidFill>
              </a:rPr>
              <a:t>đúng</a:t>
            </a:r>
            <a:r>
              <a:rPr lang="en-US" sz="2000" b="1" dirty="0">
                <a:solidFill>
                  <a:srgbClr val="000000"/>
                </a:solidFill>
              </a:rPr>
              <a:t> </a:t>
            </a:r>
            <a:r>
              <a:rPr lang="en-US" sz="2000" b="1" dirty="0" err="1">
                <a:solidFill>
                  <a:srgbClr val="000000"/>
                </a:solidFill>
              </a:rPr>
              <a:t>mực</a:t>
            </a:r>
            <a:r>
              <a:rPr lang="en-US" sz="2000" b="1" dirty="0" smtClean="0">
                <a:solidFill>
                  <a:srgbClr val="000000"/>
                </a:solidFill>
              </a:rPr>
              <a:t> </a:t>
            </a:r>
            <a:r>
              <a:rPr lang="en-US" sz="2000" b="1" dirty="0">
                <a:solidFill>
                  <a:srgbClr val="000000"/>
                </a:solidFill>
              </a:rPr>
              <a:t>(</a:t>
            </a:r>
            <a:r>
              <a:rPr lang="en-US" sz="2000" b="1" dirty="0" err="1" smtClean="0">
                <a:solidFill>
                  <a:srgbClr val="000000"/>
                </a:solidFill>
              </a:rPr>
              <a:t>thấu</a:t>
            </a:r>
            <a:r>
              <a:rPr lang="en-US" sz="2000" b="1" dirty="0">
                <a:solidFill>
                  <a:srgbClr val="000000"/>
                </a:solidFill>
              </a:rPr>
              <a:t> </a:t>
            </a:r>
            <a:r>
              <a:rPr lang="en-US" sz="2000" b="1" dirty="0" err="1" smtClean="0">
                <a:solidFill>
                  <a:srgbClr val="000000"/>
                </a:solidFill>
              </a:rPr>
              <a:t>cảm</a:t>
            </a:r>
            <a:r>
              <a:rPr lang="en-US" sz="2000" b="1" dirty="0">
                <a:solidFill>
                  <a:srgbClr val="000000"/>
                </a:solidFill>
              </a:rPr>
              <a:t>)</a:t>
            </a:r>
            <a:r>
              <a:rPr lang="en-US" sz="2000" b="1" dirty="0" smtClean="0">
                <a:solidFill>
                  <a:srgbClr val="000000"/>
                </a:solidFill>
              </a:rPr>
              <a:t>, </a:t>
            </a:r>
            <a:r>
              <a:rPr lang="en-US" sz="2000" b="1" dirty="0" err="1">
                <a:solidFill>
                  <a:srgbClr val="000000"/>
                </a:solidFill>
              </a:rPr>
              <a:t>và</a:t>
            </a:r>
            <a:r>
              <a:rPr lang="en-US" sz="2000" b="1" dirty="0">
                <a:solidFill>
                  <a:srgbClr val="000000"/>
                </a:solidFill>
              </a:rPr>
              <a:t> </a:t>
            </a:r>
            <a:r>
              <a:rPr lang="en-US" sz="2000" b="1" dirty="0" err="1" smtClean="0">
                <a:solidFill>
                  <a:srgbClr val="000000"/>
                </a:solidFill>
              </a:rPr>
              <a:t>Khơi</a:t>
            </a:r>
            <a:r>
              <a:rPr lang="en-US" sz="2000" b="1" dirty="0" smtClean="0">
                <a:solidFill>
                  <a:srgbClr val="000000"/>
                </a:solidFill>
              </a:rPr>
              <a:t> </a:t>
            </a:r>
            <a:r>
              <a:rPr lang="en-US" sz="2000" b="1" dirty="0" err="1" smtClean="0">
                <a:solidFill>
                  <a:srgbClr val="000000"/>
                </a:solidFill>
              </a:rPr>
              <a:t>Gợi</a:t>
            </a:r>
            <a:endParaRPr lang="en-US" sz="2000" b="1" dirty="0">
              <a:solidFill>
                <a:srgbClr val="000000"/>
              </a:solidFill>
            </a:endParaRPr>
          </a:p>
          <a:p>
            <a:endParaRPr lang="en-US" sz="2000" b="1" dirty="0">
              <a:solidFill>
                <a:srgbClr val="000000"/>
              </a:solidFill>
            </a:endParaRPr>
          </a:p>
          <a:p>
            <a:r>
              <a:rPr lang="en-US" sz="2000" dirty="0" smtClean="0">
                <a:solidFill>
                  <a:srgbClr val="000000"/>
                </a:solidFill>
              </a:rPr>
              <a:t>PVTĐL: </a:t>
            </a:r>
            <a:r>
              <a:rPr lang="en-US" sz="2000" dirty="0" err="1">
                <a:solidFill>
                  <a:srgbClr val="000000"/>
                </a:solidFill>
              </a:rPr>
              <a:t>hợp</a:t>
            </a:r>
            <a:r>
              <a:rPr lang="en-US" sz="2000" dirty="0">
                <a:solidFill>
                  <a:srgbClr val="000000"/>
                </a:solidFill>
              </a:rPr>
              <a:t> </a:t>
            </a:r>
            <a:r>
              <a:rPr lang="en-US" sz="2000" dirty="0" err="1">
                <a:solidFill>
                  <a:srgbClr val="000000"/>
                </a:solidFill>
              </a:rPr>
              <a:t>tác</a:t>
            </a:r>
            <a:r>
              <a:rPr lang="en-US" sz="2000" dirty="0">
                <a:solidFill>
                  <a:srgbClr val="000000"/>
                </a:solidFill>
              </a:rPr>
              <a:t> </a:t>
            </a:r>
            <a:r>
              <a:rPr lang="en-US" sz="2000" dirty="0" err="1">
                <a:solidFill>
                  <a:srgbClr val="000000"/>
                </a:solidFill>
              </a:rPr>
              <a:t>tích</a:t>
            </a:r>
            <a:r>
              <a:rPr lang="en-US" sz="2000" dirty="0">
                <a:solidFill>
                  <a:srgbClr val="000000"/>
                </a:solidFill>
              </a:rPr>
              <a:t> </a:t>
            </a:r>
            <a:r>
              <a:rPr lang="en-US" sz="2000" dirty="0" err="1">
                <a:solidFill>
                  <a:srgbClr val="000000"/>
                </a:solidFill>
              </a:rPr>
              <a:t>cực</a:t>
            </a:r>
            <a:r>
              <a:rPr lang="en-US" sz="2000" dirty="0">
                <a:solidFill>
                  <a:srgbClr val="000000"/>
                </a:solidFill>
              </a:rPr>
              <a:t> giữa </a:t>
            </a:r>
            <a:r>
              <a:rPr lang="en-US" sz="2000" dirty="0" smtClean="0">
                <a:solidFill>
                  <a:srgbClr val="000000"/>
                </a:solidFill>
              </a:rPr>
              <a:t>TVV (</a:t>
            </a:r>
            <a:r>
              <a:rPr lang="en-US" sz="2000" dirty="0" err="1" smtClean="0">
                <a:solidFill>
                  <a:srgbClr val="000000"/>
                </a:solidFill>
              </a:rPr>
              <a:t>chuyên</a:t>
            </a:r>
            <a:r>
              <a:rPr lang="en-US" sz="2000" dirty="0" smtClean="0">
                <a:solidFill>
                  <a:srgbClr val="000000"/>
                </a:solidFill>
              </a:rPr>
              <a:t> </a:t>
            </a:r>
            <a:r>
              <a:rPr lang="en-US" sz="2000" dirty="0" err="1" smtClean="0">
                <a:solidFill>
                  <a:srgbClr val="000000"/>
                </a:solidFill>
              </a:rPr>
              <a:t>môn</a:t>
            </a:r>
            <a:r>
              <a:rPr lang="en-US" sz="2000" dirty="0">
                <a:solidFill>
                  <a:srgbClr val="000000"/>
                </a:solidFill>
              </a:rPr>
              <a:t> </a:t>
            </a:r>
            <a:r>
              <a:rPr lang="en-US" sz="2000" dirty="0" err="1" smtClean="0">
                <a:solidFill>
                  <a:srgbClr val="000000"/>
                </a:solidFill>
              </a:rPr>
              <a:t>trị</a:t>
            </a:r>
            <a:r>
              <a:rPr lang="en-US" sz="2000" dirty="0">
                <a:solidFill>
                  <a:srgbClr val="000000"/>
                </a:solidFill>
              </a:rPr>
              <a:t> </a:t>
            </a:r>
            <a:r>
              <a:rPr lang="en-US" sz="2000" dirty="0" err="1" smtClean="0">
                <a:solidFill>
                  <a:srgbClr val="000000"/>
                </a:solidFill>
              </a:rPr>
              <a:t>liệu</a:t>
            </a:r>
            <a:r>
              <a:rPr lang="en-US" sz="2000" dirty="0">
                <a:solidFill>
                  <a:srgbClr val="000000"/>
                </a:solidFill>
              </a:rPr>
              <a:t>) </a:t>
            </a:r>
            <a:r>
              <a:rPr lang="en-US" sz="2000" dirty="0" err="1" smtClean="0">
                <a:solidFill>
                  <a:srgbClr val="000000"/>
                </a:solidFill>
              </a:rPr>
              <a:t>và</a:t>
            </a:r>
            <a:r>
              <a:rPr lang="en-US" sz="2000" dirty="0" smtClean="0">
                <a:solidFill>
                  <a:srgbClr val="000000"/>
                </a:solidFill>
              </a:rPr>
              <a:t> </a:t>
            </a:r>
            <a:r>
              <a:rPr lang="en-US" sz="2000" b="1" dirty="0">
                <a:solidFill>
                  <a:srgbClr val="000000"/>
                </a:solidFill>
              </a:rPr>
              <a:t>TC (</a:t>
            </a:r>
            <a:r>
              <a:rPr lang="en-US" sz="2000" b="1" dirty="0" err="1" smtClean="0">
                <a:solidFill>
                  <a:srgbClr val="000000"/>
                </a:solidFill>
              </a:rPr>
              <a:t>chuyên</a:t>
            </a:r>
            <a:r>
              <a:rPr lang="en-US" sz="2000" b="1" dirty="0" smtClean="0">
                <a:solidFill>
                  <a:srgbClr val="000000"/>
                </a:solidFill>
              </a:rPr>
              <a:t> </a:t>
            </a:r>
            <a:r>
              <a:rPr lang="en-US" sz="2000" b="1" dirty="0" err="1">
                <a:solidFill>
                  <a:srgbClr val="000000"/>
                </a:solidFill>
              </a:rPr>
              <a:t>gia</a:t>
            </a:r>
            <a:r>
              <a:rPr lang="en-US" sz="2000" b="1" dirty="0">
                <a:solidFill>
                  <a:srgbClr val="000000"/>
                </a:solidFill>
              </a:rPr>
              <a:t> </a:t>
            </a:r>
            <a:r>
              <a:rPr lang="en-US" sz="2000" b="1" dirty="0" err="1">
                <a:solidFill>
                  <a:srgbClr val="000000"/>
                </a:solidFill>
              </a:rPr>
              <a:t>về</a:t>
            </a:r>
            <a:r>
              <a:rPr lang="en-US" sz="2000" b="1" dirty="0">
                <a:solidFill>
                  <a:srgbClr val="000000"/>
                </a:solidFill>
              </a:rPr>
              <a:t> </a:t>
            </a:r>
            <a:r>
              <a:rPr lang="en-US" sz="2000" b="1" dirty="0" err="1" smtClean="0">
                <a:solidFill>
                  <a:srgbClr val="000000"/>
                </a:solidFill>
              </a:rPr>
              <a:t>chính</a:t>
            </a:r>
            <a:r>
              <a:rPr lang="en-US" sz="2000" b="1" dirty="0">
                <a:solidFill>
                  <a:srgbClr val="000000"/>
                </a:solidFill>
              </a:rPr>
              <a:t> </a:t>
            </a:r>
            <a:r>
              <a:rPr lang="en-US" sz="2000" b="1" dirty="0" err="1" smtClean="0">
                <a:solidFill>
                  <a:srgbClr val="000000"/>
                </a:solidFill>
              </a:rPr>
              <a:t>họ</a:t>
            </a:r>
            <a:r>
              <a:rPr lang="en-US" sz="2000" b="1" dirty="0" smtClean="0">
                <a:solidFill>
                  <a:srgbClr val="000000"/>
                </a:solidFill>
              </a:rPr>
              <a:t>). </a:t>
            </a:r>
          </a:p>
          <a:p>
            <a:endParaRPr lang="en-US" sz="2000" b="1" dirty="0">
              <a:solidFill>
                <a:srgbClr val="000000"/>
              </a:solidFill>
            </a:endParaRPr>
          </a:p>
          <a:p>
            <a:r>
              <a:rPr lang="en-US" sz="2000" dirty="0">
                <a:solidFill>
                  <a:srgbClr val="000000"/>
                </a:solidFill>
              </a:rPr>
              <a:t> 4 </a:t>
            </a:r>
            <a:r>
              <a:rPr lang="en-US" sz="2000" dirty="0" err="1" smtClean="0">
                <a:solidFill>
                  <a:srgbClr val="000000"/>
                </a:solidFill>
              </a:rPr>
              <a:t>khía</a:t>
            </a:r>
            <a:r>
              <a:rPr lang="en-US" sz="2000" dirty="0">
                <a:solidFill>
                  <a:srgbClr val="000000"/>
                </a:solidFill>
              </a:rPr>
              <a:t> </a:t>
            </a:r>
            <a:r>
              <a:rPr lang="en-US" sz="2000" dirty="0" err="1" smtClean="0">
                <a:solidFill>
                  <a:srgbClr val="000000"/>
                </a:solidFill>
              </a:rPr>
              <a:t>cạnh</a:t>
            </a:r>
            <a:r>
              <a:rPr lang="en-US" sz="2000" dirty="0">
                <a:solidFill>
                  <a:srgbClr val="000000"/>
                </a:solidFill>
              </a:rPr>
              <a:t> </a:t>
            </a:r>
            <a:r>
              <a:rPr lang="en-US" sz="2000" dirty="0" err="1" smtClean="0">
                <a:solidFill>
                  <a:srgbClr val="000000"/>
                </a:solidFill>
              </a:rPr>
              <a:t>của</a:t>
            </a:r>
            <a:r>
              <a:rPr lang="en-US" sz="2000" dirty="0" smtClean="0">
                <a:solidFill>
                  <a:srgbClr val="000000"/>
                </a:solidFill>
              </a:rPr>
              <a:t> </a:t>
            </a:r>
            <a:r>
              <a:rPr lang="en-US" sz="2000" dirty="0" err="1">
                <a:solidFill>
                  <a:srgbClr val="000000"/>
                </a:solidFill>
              </a:rPr>
              <a:t>c</a:t>
            </a:r>
            <a:r>
              <a:rPr lang="en-US" sz="2000" dirty="0" err="1" smtClean="0">
                <a:solidFill>
                  <a:srgbClr val="000000"/>
                </a:solidFill>
              </a:rPr>
              <a:t>hấp</a:t>
            </a:r>
            <a:r>
              <a:rPr lang="en-US" sz="2000" dirty="0" smtClean="0">
                <a:solidFill>
                  <a:srgbClr val="000000"/>
                </a:solidFill>
              </a:rPr>
              <a:t> </a:t>
            </a:r>
            <a:r>
              <a:rPr lang="en-US" sz="2000" dirty="0" err="1" smtClean="0">
                <a:solidFill>
                  <a:srgbClr val="000000"/>
                </a:solidFill>
              </a:rPr>
              <a:t>nhận</a:t>
            </a:r>
            <a:r>
              <a:rPr lang="en-US" sz="2000" dirty="0" smtClean="0">
                <a:solidFill>
                  <a:srgbClr val="000000"/>
                </a:solidFill>
              </a:rPr>
              <a:t>: </a:t>
            </a:r>
            <a:r>
              <a:rPr lang="en-US" sz="2000" b="1" dirty="0" err="1">
                <a:solidFill>
                  <a:srgbClr val="000000"/>
                </a:solidFill>
              </a:rPr>
              <a:t>Giá</a:t>
            </a:r>
            <a:r>
              <a:rPr lang="en-US" sz="2000" b="1" dirty="0">
                <a:solidFill>
                  <a:srgbClr val="000000"/>
                </a:solidFill>
              </a:rPr>
              <a:t> </a:t>
            </a:r>
            <a:r>
              <a:rPr lang="en-US" sz="2000" b="1" dirty="0" err="1">
                <a:solidFill>
                  <a:srgbClr val="000000"/>
                </a:solidFill>
              </a:rPr>
              <a:t>trị</a:t>
            </a:r>
            <a:r>
              <a:rPr lang="en-US" sz="2000" b="1" dirty="0">
                <a:solidFill>
                  <a:srgbClr val="000000"/>
                </a:solidFill>
              </a:rPr>
              <a:t> </a:t>
            </a:r>
            <a:r>
              <a:rPr lang="en-US" sz="2000" b="1" dirty="0" err="1">
                <a:solidFill>
                  <a:srgbClr val="000000"/>
                </a:solidFill>
              </a:rPr>
              <a:t>tuyệt</a:t>
            </a:r>
            <a:r>
              <a:rPr lang="en-US" sz="2000" b="1" dirty="0">
                <a:solidFill>
                  <a:srgbClr val="000000"/>
                </a:solidFill>
              </a:rPr>
              <a:t> </a:t>
            </a:r>
            <a:r>
              <a:rPr lang="en-US" sz="2000" b="1" dirty="0" err="1">
                <a:solidFill>
                  <a:srgbClr val="000000"/>
                </a:solidFill>
              </a:rPr>
              <a:t>đối</a:t>
            </a:r>
            <a:r>
              <a:rPr lang="en-US" sz="2000" b="1" dirty="0">
                <a:solidFill>
                  <a:srgbClr val="000000"/>
                </a:solidFill>
              </a:rPr>
              <a:t>, </a:t>
            </a:r>
            <a:r>
              <a:rPr lang="en-US" sz="2000" b="1" dirty="0" err="1">
                <a:solidFill>
                  <a:srgbClr val="000000"/>
                </a:solidFill>
              </a:rPr>
              <a:t>Sự</a:t>
            </a:r>
            <a:r>
              <a:rPr lang="en-US" sz="2000" b="1" dirty="0">
                <a:solidFill>
                  <a:srgbClr val="000000"/>
                </a:solidFill>
              </a:rPr>
              <a:t> </a:t>
            </a:r>
            <a:r>
              <a:rPr lang="en-US" sz="2000" b="1" dirty="0" err="1">
                <a:solidFill>
                  <a:srgbClr val="000000"/>
                </a:solidFill>
              </a:rPr>
              <a:t>thấu</a:t>
            </a:r>
            <a:r>
              <a:rPr lang="en-US" sz="2000" b="1" dirty="0" smtClean="0">
                <a:solidFill>
                  <a:srgbClr val="000000"/>
                </a:solidFill>
              </a:rPr>
              <a:t> </a:t>
            </a:r>
            <a:r>
              <a:rPr lang="en-US" sz="2000" b="1" dirty="0" err="1">
                <a:solidFill>
                  <a:srgbClr val="000000"/>
                </a:solidFill>
              </a:rPr>
              <a:t>cảm</a:t>
            </a:r>
            <a:r>
              <a:rPr lang="en-US" sz="2000" b="1" dirty="0">
                <a:solidFill>
                  <a:srgbClr val="000000"/>
                </a:solidFill>
              </a:rPr>
              <a:t> </a:t>
            </a:r>
            <a:r>
              <a:rPr lang="vi-VN" sz="2000" b="1" dirty="0" smtClean="0">
                <a:solidFill>
                  <a:srgbClr val="000000"/>
                </a:solidFill>
              </a:rPr>
              <a:t>đúng</a:t>
            </a:r>
            <a:r>
              <a:rPr lang="en-US" sz="2000" b="1" dirty="0">
                <a:solidFill>
                  <a:srgbClr val="000000"/>
                </a:solidFill>
              </a:rPr>
              <a:t> </a:t>
            </a:r>
            <a:r>
              <a:rPr lang="en-US" sz="2000" b="1" dirty="0" err="1">
                <a:solidFill>
                  <a:srgbClr val="000000"/>
                </a:solidFill>
              </a:rPr>
              <a:t>nghĩa</a:t>
            </a:r>
            <a:r>
              <a:rPr lang="en-US" sz="2000" b="1" dirty="0" smtClean="0">
                <a:solidFill>
                  <a:srgbClr val="000000"/>
                </a:solidFill>
              </a:rPr>
              <a:t>, </a:t>
            </a:r>
            <a:r>
              <a:rPr lang="en-US" sz="2000" b="1" dirty="0" err="1">
                <a:solidFill>
                  <a:srgbClr val="000000"/>
                </a:solidFill>
              </a:rPr>
              <a:t>Hỗ</a:t>
            </a:r>
            <a:r>
              <a:rPr lang="en-US" sz="2000" b="1" dirty="0">
                <a:solidFill>
                  <a:srgbClr val="000000"/>
                </a:solidFill>
              </a:rPr>
              <a:t> </a:t>
            </a:r>
            <a:r>
              <a:rPr lang="en-US" sz="2000" b="1" dirty="0" err="1">
                <a:solidFill>
                  <a:srgbClr val="000000"/>
                </a:solidFill>
              </a:rPr>
              <a:t>trợ</a:t>
            </a:r>
            <a:r>
              <a:rPr lang="en-US" sz="2000" b="1" dirty="0">
                <a:solidFill>
                  <a:srgbClr val="000000"/>
                </a:solidFill>
              </a:rPr>
              <a:t> </a:t>
            </a:r>
            <a:r>
              <a:rPr lang="en-US" sz="2000" b="1" dirty="0" err="1">
                <a:solidFill>
                  <a:srgbClr val="000000"/>
                </a:solidFill>
              </a:rPr>
              <a:t>tự</a:t>
            </a:r>
            <a:r>
              <a:rPr lang="en-US" sz="2000" b="1" dirty="0">
                <a:solidFill>
                  <a:srgbClr val="000000"/>
                </a:solidFill>
              </a:rPr>
              <a:t> </a:t>
            </a:r>
            <a:r>
              <a:rPr lang="en-US" sz="2000" b="1" dirty="0" err="1">
                <a:solidFill>
                  <a:srgbClr val="000000"/>
                </a:solidFill>
              </a:rPr>
              <a:t>chủ</a:t>
            </a:r>
            <a:r>
              <a:rPr lang="en-US" sz="2000" b="1" dirty="0">
                <a:solidFill>
                  <a:srgbClr val="000000"/>
                </a:solidFill>
              </a:rPr>
              <a:t> </a:t>
            </a:r>
            <a:r>
              <a:rPr lang="en-US" sz="2000" b="1" dirty="0" err="1">
                <a:solidFill>
                  <a:srgbClr val="000000"/>
                </a:solidFill>
              </a:rPr>
              <a:t>và</a:t>
            </a:r>
            <a:r>
              <a:rPr lang="en-US" sz="2000" b="1" dirty="0">
                <a:solidFill>
                  <a:srgbClr val="000000"/>
                </a:solidFill>
              </a:rPr>
              <a:t> </a:t>
            </a:r>
            <a:r>
              <a:rPr lang="en-US" sz="2000" b="1" dirty="0" err="1">
                <a:solidFill>
                  <a:srgbClr val="000000"/>
                </a:solidFill>
              </a:rPr>
              <a:t>Khẳng</a:t>
            </a:r>
            <a:r>
              <a:rPr lang="en-US" sz="2000" b="1" dirty="0">
                <a:solidFill>
                  <a:srgbClr val="000000"/>
                </a:solidFill>
              </a:rPr>
              <a:t> </a:t>
            </a:r>
            <a:r>
              <a:rPr lang="en-US" sz="2000" b="1" dirty="0" err="1">
                <a:solidFill>
                  <a:srgbClr val="000000"/>
                </a:solidFill>
              </a:rPr>
              <a:t>định</a:t>
            </a:r>
            <a:r>
              <a:rPr lang="en-US" sz="2000" b="1" dirty="0" smtClean="0">
                <a:solidFill>
                  <a:srgbClr val="000000"/>
                </a:solidFill>
              </a:rPr>
              <a:t>.</a:t>
            </a:r>
          </a:p>
          <a:p>
            <a:endParaRPr lang="en-US" sz="2000" b="1" dirty="0">
              <a:solidFill>
                <a:srgbClr val="000000"/>
              </a:solidFill>
            </a:endParaRPr>
          </a:p>
          <a:p>
            <a:r>
              <a:rPr lang="en-US" sz="2000" dirty="0" smtClean="0">
                <a:solidFill>
                  <a:srgbClr val="000000"/>
                </a:solidFill>
              </a:rPr>
              <a:t>PVTĐL: </a:t>
            </a:r>
            <a:r>
              <a:rPr lang="en-US" sz="2000" dirty="0" err="1">
                <a:solidFill>
                  <a:srgbClr val="000000"/>
                </a:solidFill>
              </a:rPr>
              <a:t>gợi</a:t>
            </a:r>
            <a:r>
              <a:rPr lang="en-US" sz="2000" dirty="0">
                <a:solidFill>
                  <a:srgbClr val="000000"/>
                </a:solidFill>
              </a:rPr>
              <a:t> </a:t>
            </a:r>
            <a:r>
              <a:rPr lang="en-US" sz="2000" dirty="0" err="1" smtClean="0">
                <a:solidFill>
                  <a:srgbClr val="000000"/>
                </a:solidFill>
              </a:rPr>
              <a:t>lên</a:t>
            </a:r>
            <a:r>
              <a:rPr lang="en-US" sz="2000" dirty="0" smtClean="0">
                <a:solidFill>
                  <a:srgbClr val="000000"/>
                </a:solidFill>
              </a:rPr>
              <a:t> </a:t>
            </a:r>
            <a:r>
              <a:rPr lang="en-US" sz="2000" b="1" dirty="0" err="1">
                <a:solidFill>
                  <a:srgbClr val="000000"/>
                </a:solidFill>
              </a:rPr>
              <a:t>tiềm</a:t>
            </a:r>
            <a:r>
              <a:rPr lang="en-US" sz="2000" b="1" dirty="0">
                <a:solidFill>
                  <a:srgbClr val="000000"/>
                </a:solidFill>
              </a:rPr>
              <a:t> </a:t>
            </a:r>
            <a:r>
              <a:rPr lang="en-US" sz="2000" b="1" dirty="0" err="1">
                <a:solidFill>
                  <a:srgbClr val="000000"/>
                </a:solidFill>
              </a:rPr>
              <a:t>năng</a:t>
            </a:r>
            <a:r>
              <a:rPr lang="en-US" sz="2000" b="1" dirty="0">
                <a:solidFill>
                  <a:srgbClr val="000000"/>
                </a:solidFill>
              </a:rPr>
              <a:t> </a:t>
            </a:r>
            <a:r>
              <a:rPr lang="en-US" sz="2000" b="1" dirty="0" err="1">
                <a:solidFill>
                  <a:srgbClr val="000000"/>
                </a:solidFill>
              </a:rPr>
              <a:t>đã</a:t>
            </a:r>
            <a:r>
              <a:rPr lang="en-US" sz="2000" b="1" dirty="0">
                <a:solidFill>
                  <a:srgbClr val="000000"/>
                </a:solidFill>
              </a:rPr>
              <a:t> </a:t>
            </a:r>
            <a:r>
              <a:rPr lang="en-US" sz="2000" b="1" dirty="0" err="1">
                <a:solidFill>
                  <a:srgbClr val="000000"/>
                </a:solidFill>
              </a:rPr>
              <a:t>có</a:t>
            </a:r>
            <a:r>
              <a:rPr lang="en-US" sz="2000" b="1" dirty="0">
                <a:solidFill>
                  <a:srgbClr val="000000"/>
                </a:solidFill>
              </a:rPr>
              <a:t> </a:t>
            </a:r>
            <a:r>
              <a:rPr lang="en-US" sz="2000" b="1" dirty="0" err="1">
                <a:solidFill>
                  <a:srgbClr val="000000"/>
                </a:solidFill>
              </a:rPr>
              <a:t>sẵn</a:t>
            </a:r>
            <a:r>
              <a:rPr lang="en-US" sz="2000" b="1" dirty="0">
                <a:solidFill>
                  <a:srgbClr val="000000"/>
                </a:solidFill>
              </a:rPr>
              <a:t> </a:t>
            </a:r>
            <a:r>
              <a:rPr lang="en-US" sz="2000" dirty="0" err="1">
                <a:solidFill>
                  <a:srgbClr val="000000"/>
                </a:solidFill>
              </a:rPr>
              <a:t>nơi</a:t>
            </a:r>
            <a:r>
              <a:rPr lang="en-US" sz="2000" dirty="0">
                <a:solidFill>
                  <a:srgbClr val="000000"/>
                </a:solidFill>
              </a:rPr>
              <a:t> </a:t>
            </a:r>
            <a:r>
              <a:rPr lang="en-US" sz="2000" dirty="0" err="1">
                <a:solidFill>
                  <a:srgbClr val="000000"/>
                </a:solidFill>
              </a:rPr>
              <a:t>thân</a:t>
            </a:r>
            <a:r>
              <a:rPr lang="en-US" sz="2000" dirty="0">
                <a:solidFill>
                  <a:srgbClr val="000000"/>
                </a:solidFill>
              </a:rPr>
              <a:t> </a:t>
            </a:r>
            <a:r>
              <a:rPr lang="en-US" sz="2000" dirty="0" err="1">
                <a:solidFill>
                  <a:srgbClr val="000000"/>
                </a:solidFill>
              </a:rPr>
              <a:t>chủ</a:t>
            </a:r>
            <a:r>
              <a:rPr lang="en-US" sz="2000" dirty="0">
                <a:solidFill>
                  <a:srgbClr val="000000"/>
                </a:solidFill>
              </a:rPr>
              <a:t>, </a:t>
            </a:r>
            <a:r>
              <a:rPr lang="en-US" sz="2000" dirty="0" err="1">
                <a:solidFill>
                  <a:srgbClr val="000000"/>
                </a:solidFill>
              </a:rPr>
              <a:t>không</a:t>
            </a:r>
            <a:r>
              <a:rPr lang="en-US" sz="2000" dirty="0">
                <a:solidFill>
                  <a:srgbClr val="000000"/>
                </a:solidFill>
              </a:rPr>
              <a:t> </a:t>
            </a:r>
            <a:r>
              <a:rPr lang="en-US" sz="2000" dirty="0" err="1">
                <a:solidFill>
                  <a:srgbClr val="000000"/>
                </a:solidFill>
              </a:rPr>
              <a:t>phải</a:t>
            </a:r>
            <a:r>
              <a:rPr lang="en-US" sz="2000" dirty="0">
                <a:solidFill>
                  <a:srgbClr val="000000"/>
                </a:solidFill>
              </a:rPr>
              <a:t> </a:t>
            </a:r>
            <a:r>
              <a:rPr lang="en-US" sz="2000" dirty="0" err="1">
                <a:solidFill>
                  <a:srgbClr val="000000"/>
                </a:solidFill>
              </a:rPr>
              <a:t>cho</a:t>
            </a:r>
            <a:r>
              <a:rPr lang="en-US" sz="2000" dirty="0">
                <a:solidFill>
                  <a:srgbClr val="000000"/>
                </a:solidFill>
              </a:rPr>
              <a:t> </a:t>
            </a:r>
            <a:r>
              <a:rPr lang="en-US" sz="2000" dirty="0" err="1">
                <a:solidFill>
                  <a:srgbClr val="000000"/>
                </a:solidFill>
              </a:rPr>
              <a:t>hoặc</a:t>
            </a:r>
            <a:r>
              <a:rPr lang="en-US" sz="2000" dirty="0">
                <a:solidFill>
                  <a:srgbClr val="000000"/>
                </a:solidFill>
              </a:rPr>
              <a:t> </a:t>
            </a:r>
            <a:r>
              <a:rPr lang="en-US" sz="2000" dirty="0" err="1">
                <a:solidFill>
                  <a:srgbClr val="000000"/>
                </a:solidFill>
              </a:rPr>
              <a:t>dạy</a:t>
            </a:r>
            <a:r>
              <a:rPr lang="en-US" sz="2000" dirty="0">
                <a:solidFill>
                  <a:srgbClr val="000000"/>
                </a:solidFill>
              </a:rPr>
              <a:t> </a:t>
            </a:r>
            <a:r>
              <a:rPr lang="en-US" sz="2000" dirty="0" err="1">
                <a:solidFill>
                  <a:srgbClr val="000000"/>
                </a:solidFill>
              </a:rPr>
              <a:t>những</a:t>
            </a:r>
            <a:r>
              <a:rPr lang="en-US" sz="2000" dirty="0">
                <a:solidFill>
                  <a:srgbClr val="000000"/>
                </a:solidFill>
              </a:rPr>
              <a:t> </a:t>
            </a:r>
            <a:r>
              <a:rPr lang="en-US" sz="2000" dirty="0" err="1">
                <a:solidFill>
                  <a:srgbClr val="000000"/>
                </a:solidFill>
              </a:rPr>
              <a:t>gì</a:t>
            </a:r>
            <a:r>
              <a:rPr lang="en-US" sz="2000" dirty="0">
                <a:solidFill>
                  <a:srgbClr val="000000"/>
                </a:solidFill>
              </a:rPr>
              <a:t> </a:t>
            </a:r>
            <a:r>
              <a:rPr lang="en-US" sz="2000" dirty="0" err="1">
                <a:solidFill>
                  <a:srgbClr val="000000"/>
                </a:solidFill>
              </a:rPr>
              <a:t>thân</a:t>
            </a:r>
            <a:r>
              <a:rPr lang="en-US" sz="2000" dirty="0">
                <a:solidFill>
                  <a:srgbClr val="000000"/>
                </a:solidFill>
              </a:rPr>
              <a:t> </a:t>
            </a:r>
            <a:r>
              <a:rPr lang="en-US" sz="2000" dirty="0" err="1">
                <a:solidFill>
                  <a:srgbClr val="000000"/>
                </a:solidFill>
              </a:rPr>
              <a:t>chủ</a:t>
            </a:r>
            <a:r>
              <a:rPr lang="en-US" sz="2000" dirty="0">
                <a:solidFill>
                  <a:srgbClr val="000000"/>
                </a:solidFill>
              </a:rPr>
              <a:t> </a:t>
            </a:r>
            <a:r>
              <a:rPr lang="en-US" sz="2000" dirty="0" err="1">
                <a:solidFill>
                  <a:srgbClr val="000000"/>
                </a:solidFill>
              </a:rPr>
              <a:t>thiếu</a:t>
            </a:r>
            <a:r>
              <a:rPr lang="en-US" sz="2000" dirty="0">
                <a:solidFill>
                  <a:srgbClr val="000000"/>
                </a:solidFill>
              </a:rPr>
              <a:t> </a:t>
            </a:r>
            <a:r>
              <a:rPr lang="en-US" sz="2000" dirty="0" err="1">
                <a:solidFill>
                  <a:srgbClr val="000000"/>
                </a:solidFill>
              </a:rPr>
              <a:t>sót</a:t>
            </a:r>
            <a:r>
              <a:rPr lang="en-US" sz="2000" dirty="0">
                <a:solidFill>
                  <a:srgbClr val="000000"/>
                </a:solidFill>
              </a:rPr>
              <a:t>.</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vi-VN" sz="4000" kern="1200" dirty="0">
                <a:solidFill>
                  <a:schemeClr val="tx2"/>
                </a:solidFill>
                <a:effectLst/>
                <a:latin typeface="+mj-lt"/>
                <a:ea typeface="+mj-ea"/>
                <a:cs typeface="+mj-cs"/>
              </a:rPr>
              <a:t/>
            </a:r>
            <a:br>
              <a:rPr lang="vi-VN" sz="4000" kern="1200" dirty="0">
                <a:solidFill>
                  <a:schemeClr val="tx2"/>
                </a:solidFill>
                <a:effectLst/>
                <a:latin typeface="+mj-lt"/>
                <a:ea typeface="+mj-ea"/>
                <a:cs typeface="+mj-cs"/>
              </a:rPr>
            </a:br>
            <a:r>
              <a:rPr lang="vi-VN" sz="4000" dirty="0"/>
              <a:t/>
            </a:r>
            <a:br>
              <a:rPr lang="vi-VN" sz="4000" dirty="0"/>
            </a:br>
            <a:r>
              <a:rPr lang="vi-VN" sz="4000" dirty="0"/>
              <a:t/>
            </a:r>
            <a:br>
              <a:rPr lang="vi-VN" sz="4000" dirty="0"/>
            </a:br>
            <a:r>
              <a:rPr lang="vi-VN" sz="4000" kern="1200" dirty="0">
                <a:solidFill>
                  <a:schemeClr val="tx2"/>
                </a:solidFill>
                <a:effectLst/>
                <a:latin typeface="+mj-lt"/>
                <a:ea typeface="+mj-ea"/>
                <a:cs typeface="+mj-cs"/>
              </a:rPr>
              <a:t>NGHỈ GIẢI LAO (15 phút)</a:t>
            </a:r>
            <a:endParaRPr lang="en-US" sz="4000" kern="1200" dirty="0">
              <a:solidFill>
                <a:schemeClr val="tx2"/>
              </a:solidFill>
              <a:effectLst/>
              <a:latin typeface="+mj-lt"/>
              <a:ea typeface="+mj-ea"/>
              <a:cs typeface="+mj-cs"/>
            </a:endParaRPr>
          </a:p>
          <a:p>
            <a:r>
              <a:rPr lang="vi-VN" sz="4000" kern="1200" dirty="0">
                <a:solidFill>
                  <a:schemeClr val="tx2"/>
                </a:solidFill>
                <a:effectLst/>
                <a:latin typeface="+mj-lt"/>
                <a:ea typeface="+mj-ea"/>
                <a:cs typeface="+mj-cs"/>
              </a:rPr>
              <a:t>             _____________________________</a:t>
            </a:r>
            <a:endParaRPr lang="en-US" sz="4000" kern="1200" dirty="0">
              <a:solidFill>
                <a:schemeClr val="tx2"/>
              </a:solidFill>
              <a:effectLst/>
              <a:latin typeface="+mj-lt"/>
              <a:ea typeface="+mj-ea"/>
              <a:cs typeface="+mj-cs"/>
            </a:endParaRPr>
          </a:p>
          <a:p>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32537248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GIAI ĐOẠN TẬP TRUNG</a:t>
            </a:r>
            <a:endParaRPr lang="en-US" dirty="0"/>
          </a:p>
        </p:txBody>
      </p:sp>
      <p:sp>
        <p:nvSpPr>
          <p:cNvPr id="3" name="Content Placeholder 2"/>
          <p:cNvSpPr>
            <a:spLocks noGrp="1"/>
          </p:cNvSpPr>
          <p:nvPr>
            <p:ph idx="1"/>
          </p:nvPr>
        </p:nvSpPr>
        <p:spPr/>
        <p:txBody>
          <a:bodyPr/>
          <a:lstStyle/>
          <a:p>
            <a:pPr marL="114300" indent="0">
              <a:buNone/>
            </a:pPr>
            <a:endParaRPr lang="en-US" sz="2400" b="1" i="1" dirty="0"/>
          </a:p>
          <a:p>
            <a:pPr marL="114300" indent="0" algn="ctr">
              <a:buNone/>
            </a:pPr>
            <a:r>
              <a:rPr lang="en-US" sz="4000" b="1" dirty="0" err="1" smtClean="0"/>
              <a:t>Tập</a:t>
            </a:r>
            <a:r>
              <a:rPr lang="en-US" sz="4000" b="1" dirty="0" smtClean="0"/>
              <a:t> </a:t>
            </a:r>
            <a:r>
              <a:rPr lang="en-US" sz="4000" b="1" dirty="0" err="1" smtClean="0"/>
              <a:t>trung</a:t>
            </a:r>
            <a:endParaRPr lang="en-US" sz="4000" b="1" dirty="0" smtClean="0"/>
          </a:p>
          <a:p>
            <a:pPr marL="114300" indent="0" algn="ctr">
              <a:buNone/>
            </a:pPr>
            <a:endParaRPr lang="en-US" sz="2800" dirty="0" smtClean="0"/>
          </a:p>
          <a:p>
            <a:pPr marL="114300" indent="0" algn="ctr">
              <a:buNone/>
            </a:pPr>
            <a:r>
              <a:rPr lang="en-US" sz="3600" dirty="0" err="1" smtClean="0"/>
              <a:t>Xác</a:t>
            </a:r>
            <a:r>
              <a:rPr lang="en-US" sz="3600" dirty="0" smtClean="0"/>
              <a:t> </a:t>
            </a:r>
            <a:r>
              <a:rPr lang="vi-VN" sz="3600" dirty="0" smtClean="0"/>
              <a:t>định</a:t>
            </a:r>
            <a:r>
              <a:rPr lang="en-US" sz="3600" dirty="0"/>
              <a:t> </a:t>
            </a:r>
            <a:r>
              <a:rPr lang="en-US" sz="3600" dirty="0" err="1" smtClean="0"/>
              <a:t>vấn</a:t>
            </a:r>
            <a:r>
              <a:rPr lang="en-US" sz="3600" dirty="0" smtClean="0"/>
              <a:t> </a:t>
            </a:r>
            <a:r>
              <a:rPr lang="en-US" sz="3600" dirty="0" err="1" smtClean="0"/>
              <a:t>đề</a:t>
            </a:r>
            <a:endParaRPr lang="en-US" sz="3600" dirty="0" smtClean="0"/>
          </a:p>
          <a:p>
            <a:pPr marL="114300" indent="0" algn="ctr">
              <a:buNone/>
            </a:pPr>
            <a:r>
              <a:rPr lang="en-US" sz="3600" dirty="0" err="1" smtClean="0"/>
              <a:t>Phát</a:t>
            </a:r>
            <a:r>
              <a:rPr lang="en-US" sz="3600" dirty="0" smtClean="0"/>
              <a:t> </a:t>
            </a:r>
            <a:r>
              <a:rPr lang="en-US" sz="3600" dirty="0" err="1" smtClean="0"/>
              <a:t>triển</a:t>
            </a:r>
            <a:r>
              <a:rPr lang="en-US" sz="3600" dirty="0" smtClean="0"/>
              <a:t> </a:t>
            </a:r>
            <a:r>
              <a:rPr lang="en-US" sz="3600" dirty="0" err="1" smtClean="0"/>
              <a:t>và</a:t>
            </a:r>
            <a:r>
              <a:rPr lang="en-US" sz="3600" dirty="0" smtClean="0"/>
              <a:t> </a:t>
            </a:r>
            <a:r>
              <a:rPr lang="en-US" sz="3600" dirty="0" err="1" smtClean="0"/>
              <a:t>duy</a:t>
            </a:r>
            <a:r>
              <a:rPr lang="en-US" sz="3600" dirty="0" smtClean="0"/>
              <a:t> </a:t>
            </a:r>
            <a:r>
              <a:rPr lang="en-US" sz="3600" dirty="0" err="1" smtClean="0"/>
              <a:t>trì</a:t>
            </a:r>
            <a:r>
              <a:rPr lang="en-US" sz="3600" dirty="0" smtClean="0"/>
              <a:t> </a:t>
            </a:r>
            <a:r>
              <a:rPr lang="en-US" sz="3600" dirty="0" err="1" smtClean="0"/>
              <a:t>tham</a:t>
            </a:r>
            <a:r>
              <a:rPr lang="en-US" sz="3600" dirty="0" smtClean="0"/>
              <a:t> </a:t>
            </a:r>
            <a:r>
              <a:rPr lang="en-US" sz="3600" dirty="0" err="1" smtClean="0"/>
              <a:t>vấn</a:t>
            </a:r>
            <a:r>
              <a:rPr lang="en-US" sz="3600" dirty="0" smtClean="0"/>
              <a:t> </a:t>
            </a:r>
          </a:p>
          <a:p>
            <a:pPr marL="114300" indent="0" algn="ctr">
              <a:buNone/>
            </a:pPr>
            <a:r>
              <a:rPr lang="en-US" sz="3600" dirty="0" err="1" smtClean="0"/>
              <a:t>về</a:t>
            </a:r>
            <a:r>
              <a:rPr lang="en-US" sz="3600" dirty="0" smtClean="0"/>
              <a:t> </a:t>
            </a:r>
            <a:r>
              <a:rPr lang="en-US" sz="3600" dirty="0" err="1" smtClean="0"/>
              <a:t>hướng</a:t>
            </a:r>
            <a:r>
              <a:rPr lang="en-US" sz="3600" dirty="0" smtClean="0"/>
              <a:t> </a:t>
            </a:r>
            <a:r>
              <a:rPr lang="en-US" sz="3600" dirty="0" err="1" smtClean="0"/>
              <a:t>thay</a:t>
            </a:r>
            <a:r>
              <a:rPr lang="en-US" sz="3600" dirty="0" smtClean="0"/>
              <a:t> </a:t>
            </a:r>
            <a:r>
              <a:rPr lang="en-US" sz="3600" dirty="0" err="1" smtClean="0"/>
              <a:t>đổi</a:t>
            </a:r>
            <a:endParaRPr lang="en-US" sz="3600" dirty="0"/>
          </a:p>
        </p:txBody>
      </p:sp>
    </p:spTree>
    <p:extLst>
      <p:ext uri="{BB962C8B-B14F-4D97-AF65-F5344CB8AC3E}">
        <p14:creationId xmlns:p14="http://schemas.microsoft.com/office/powerpoint/2010/main" val="381870957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GĐ TẬP TRUNG</a:t>
            </a:r>
            <a:br>
              <a:rPr lang="en-US" dirty="0" smtClean="0"/>
            </a:br>
            <a:r>
              <a:rPr lang="en-US" sz="3600" dirty="0" smtClean="0"/>
              <a:t>ĐỊNH NGHĨA</a:t>
            </a:r>
            <a:endParaRPr lang="en-US" dirty="0"/>
          </a:p>
        </p:txBody>
      </p:sp>
      <p:sp>
        <p:nvSpPr>
          <p:cNvPr id="3" name="Content Placeholder 2"/>
          <p:cNvSpPr>
            <a:spLocks noGrp="1"/>
          </p:cNvSpPr>
          <p:nvPr>
            <p:ph idx="1"/>
          </p:nvPr>
        </p:nvSpPr>
        <p:spPr>
          <a:xfrm>
            <a:off x="457200" y="1600200"/>
            <a:ext cx="7620000" cy="5108388"/>
          </a:xfrm>
        </p:spPr>
        <p:txBody>
          <a:bodyPr>
            <a:normAutofit fontScale="92500" lnSpcReduction="20000"/>
          </a:bodyPr>
          <a:lstStyle/>
          <a:p>
            <a:r>
              <a:rPr lang="en-US" sz="2800" dirty="0" err="1"/>
              <a:t>Tập</a:t>
            </a:r>
            <a:r>
              <a:rPr lang="en-US" sz="2800" dirty="0"/>
              <a:t> </a:t>
            </a:r>
            <a:r>
              <a:rPr lang="en-US" sz="2800" dirty="0" err="1"/>
              <a:t>trung</a:t>
            </a:r>
            <a:r>
              <a:rPr lang="en-US" sz="2800" dirty="0"/>
              <a:t> </a:t>
            </a:r>
            <a:r>
              <a:rPr lang="en-US" sz="2800" dirty="0" err="1"/>
              <a:t>là</a:t>
            </a:r>
            <a:r>
              <a:rPr lang="en-US" sz="2800" dirty="0"/>
              <a:t> </a:t>
            </a:r>
            <a:r>
              <a:rPr lang="en-US" sz="2800" dirty="0" err="1"/>
              <a:t>việc</a:t>
            </a:r>
            <a:r>
              <a:rPr lang="en-US" sz="2800" dirty="0"/>
              <a:t> </a:t>
            </a:r>
            <a:r>
              <a:rPr lang="en-US" sz="2800" dirty="0" err="1"/>
              <a:t>tìm</a:t>
            </a:r>
            <a:r>
              <a:rPr lang="en-US" sz="2800" dirty="0"/>
              <a:t> </a:t>
            </a:r>
            <a:r>
              <a:rPr lang="en-US" sz="2800" dirty="0" err="1"/>
              <a:t>kiếm</a:t>
            </a:r>
            <a:r>
              <a:rPr lang="en-US" sz="2800" dirty="0"/>
              <a:t> </a:t>
            </a:r>
            <a:r>
              <a:rPr lang="en-US" sz="2800" dirty="0" err="1"/>
              <a:t>một</a:t>
            </a:r>
            <a:r>
              <a:rPr lang="en-US" sz="2800" dirty="0"/>
              <a:t> </a:t>
            </a:r>
            <a:r>
              <a:rPr lang="en-US" sz="2800" dirty="0" err="1"/>
              <a:t>hoặc</a:t>
            </a:r>
            <a:r>
              <a:rPr lang="en-US" sz="2800" dirty="0"/>
              <a:t> </a:t>
            </a:r>
            <a:r>
              <a:rPr lang="en-US" sz="2800" dirty="0" err="1" smtClean="0"/>
              <a:t>một</a:t>
            </a:r>
            <a:r>
              <a:rPr lang="en-US" sz="2800" dirty="0"/>
              <a:t> </a:t>
            </a:r>
            <a:r>
              <a:rPr lang="en-US" sz="2800" dirty="0" err="1"/>
              <a:t>vài</a:t>
            </a:r>
            <a:r>
              <a:rPr lang="en-US" sz="2800" dirty="0" smtClean="0"/>
              <a:t> </a:t>
            </a:r>
            <a:r>
              <a:rPr lang="en-US" sz="2800" dirty="0" err="1" smtClean="0"/>
              <a:t>vấn</a:t>
            </a:r>
            <a:r>
              <a:rPr lang="en-US" sz="2800" dirty="0" smtClean="0"/>
              <a:t> </a:t>
            </a:r>
            <a:r>
              <a:rPr lang="en-US" sz="2800" dirty="0" err="1"/>
              <a:t>đề</a:t>
            </a:r>
            <a:r>
              <a:rPr lang="en-US" sz="2800" dirty="0"/>
              <a:t> (</a:t>
            </a:r>
            <a:r>
              <a:rPr lang="en-US" sz="2800" dirty="0" err="1"/>
              <a:t>có</a:t>
            </a:r>
            <a:r>
              <a:rPr lang="en-US" sz="2800" dirty="0"/>
              <a:t> </a:t>
            </a:r>
            <a:r>
              <a:rPr lang="en-US" sz="2800" dirty="0" err="1"/>
              <a:t>thể</a:t>
            </a:r>
            <a:r>
              <a:rPr lang="en-US" sz="2800" dirty="0"/>
              <a:t> </a:t>
            </a:r>
            <a:r>
              <a:rPr lang="en-US" sz="2800" dirty="0" err="1"/>
              <a:t>xem</a:t>
            </a:r>
            <a:r>
              <a:rPr lang="en-US" sz="2800" dirty="0"/>
              <a:t> </a:t>
            </a:r>
            <a:r>
              <a:rPr lang="en-US" sz="2800" dirty="0" err="1"/>
              <a:t>là</a:t>
            </a:r>
            <a:r>
              <a:rPr lang="en-US" sz="2800" dirty="0"/>
              <a:t> </a:t>
            </a:r>
            <a:r>
              <a:rPr lang="en-US" sz="2800" dirty="0" err="1"/>
              <a:t>mục</a:t>
            </a:r>
            <a:r>
              <a:rPr lang="en-US" sz="2800" dirty="0"/>
              <a:t> </a:t>
            </a:r>
            <a:r>
              <a:rPr lang="en-US" sz="2800" dirty="0" err="1"/>
              <a:t>tiêu</a:t>
            </a:r>
            <a:r>
              <a:rPr lang="en-US" sz="2800" dirty="0"/>
              <a:t> </a:t>
            </a:r>
            <a:r>
              <a:rPr lang="en-US" sz="2800" dirty="0" err="1"/>
              <a:t>của</a:t>
            </a:r>
            <a:r>
              <a:rPr lang="en-US" sz="2800" dirty="0"/>
              <a:t> </a:t>
            </a:r>
            <a:r>
              <a:rPr lang="en-US" sz="2800" dirty="0" err="1"/>
              <a:t>tham</a:t>
            </a:r>
            <a:r>
              <a:rPr lang="en-US" sz="2800" dirty="0"/>
              <a:t> </a:t>
            </a:r>
            <a:r>
              <a:rPr lang="en-US" sz="2800" dirty="0" err="1"/>
              <a:t>vấn</a:t>
            </a:r>
            <a:r>
              <a:rPr lang="en-US" sz="2800" dirty="0"/>
              <a:t>) </a:t>
            </a:r>
            <a:r>
              <a:rPr lang="en-US" sz="2800" dirty="0" err="1"/>
              <a:t>để</a:t>
            </a:r>
            <a:r>
              <a:rPr lang="en-US" sz="2800" dirty="0"/>
              <a:t> </a:t>
            </a:r>
            <a:r>
              <a:rPr lang="en-US" sz="2800" dirty="0" err="1"/>
              <a:t>cung</a:t>
            </a:r>
            <a:r>
              <a:rPr lang="en-US" sz="2800" dirty="0"/>
              <a:t> </a:t>
            </a:r>
            <a:r>
              <a:rPr lang="en-US" sz="2800" dirty="0" err="1"/>
              <a:t>cấp</a:t>
            </a:r>
            <a:r>
              <a:rPr lang="en-US" sz="2800" dirty="0"/>
              <a:t> </a:t>
            </a:r>
            <a:r>
              <a:rPr lang="en-US" sz="2800" dirty="0" err="1"/>
              <a:t>một</a:t>
            </a:r>
            <a:r>
              <a:rPr lang="en-US" sz="2800" dirty="0"/>
              <a:t> </a:t>
            </a:r>
            <a:r>
              <a:rPr lang="en-US" sz="2800" dirty="0" err="1"/>
              <a:t>hướng</a:t>
            </a:r>
            <a:r>
              <a:rPr lang="en-US" sz="2800" dirty="0"/>
              <a:t> </a:t>
            </a:r>
            <a:r>
              <a:rPr lang="en-US" sz="2800" dirty="0" err="1"/>
              <a:t>đi</a:t>
            </a:r>
            <a:r>
              <a:rPr lang="en-US" sz="2800" dirty="0"/>
              <a:t> </a:t>
            </a:r>
            <a:r>
              <a:rPr lang="en-US" sz="2800" dirty="0" err="1"/>
              <a:t>cho</a:t>
            </a:r>
            <a:r>
              <a:rPr lang="en-US" sz="2800" dirty="0"/>
              <a:t> </a:t>
            </a:r>
            <a:r>
              <a:rPr lang="en-US" sz="2800" dirty="0" err="1"/>
              <a:t>việc</a:t>
            </a:r>
            <a:r>
              <a:rPr lang="en-US" sz="2800" dirty="0"/>
              <a:t> </a:t>
            </a:r>
            <a:r>
              <a:rPr lang="en-US" sz="2800" dirty="0" err="1"/>
              <a:t>tham</a:t>
            </a:r>
            <a:r>
              <a:rPr lang="en-US" sz="2800" dirty="0"/>
              <a:t> </a:t>
            </a:r>
            <a:r>
              <a:rPr lang="en-US" sz="2800" dirty="0" err="1" smtClean="0"/>
              <a:t>vấn</a:t>
            </a:r>
            <a:r>
              <a:rPr lang="en-US" sz="2800" dirty="0" smtClean="0"/>
              <a:t>.</a:t>
            </a:r>
          </a:p>
          <a:p>
            <a:endParaRPr lang="en-US" sz="2800" dirty="0"/>
          </a:p>
          <a:p>
            <a:r>
              <a:rPr lang="en-US" sz="2800" dirty="0" err="1" smtClean="0"/>
              <a:t>Vấn</a:t>
            </a:r>
            <a:r>
              <a:rPr lang="en-US" sz="2800" dirty="0" smtClean="0"/>
              <a:t> </a:t>
            </a:r>
            <a:r>
              <a:rPr lang="en-US" sz="2800" dirty="0" err="1" smtClean="0"/>
              <a:t>đề</a:t>
            </a:r>
            <a:r>
              <a:rPr lang="en-US" sz="2800" dirty="0" smtClean="0"/>
              <a:t> </a:t>
            </a:r>
            <a:r>
              <a:rPr lang="en-US" sz="2800" dirty="0" err="1" smtClean="0"/>
              <a:t>tham</a:t>
            </a:r>
            <a:r>
              <a:rPr lang="en-US" sz="2800" dirty="0" smtClean="0"/>
              <a:t> </a:t>
            </a:r>
            <a:r>
              <a:rPr lang="en-US" sz="2800" dirty="0" err="1" smtClean="0"/>
              <a:t>vấn</a:t>
            </a:r>
            <a:r>
              <a:rPr lang="en-US" sz="2800" dirty="0" smtClean="0"/>
              <a:t> </a:t>
            </a:r>
            <a:r>
              <a:rPr lang="en-US" sz="2800" dirty="0" err="1"/>
              <a:t>có</a:t>
            </a:r>
            <a:r>
              <a:rPr lang="en-US" sz="2800" dirty="0"/>
              <a:t> </a:t>
            </a:r>
            <a:r>
              <a:rPr lang="en-US" sz="2800" dirty="0" err="1"/>
              <a:t>thể</a:t>
            </a:r>
            <a:r>
              <a:rPr lang="en-US" sz="2800" dirty="0"/>
              <a:t> </a:t>
            </a:r>
            <a:r>
              <a:rPr lang="en-US" sz="2800" dirty="0" err="1"/>
              <a:t>phát</a:t>
            </a:r>
            <a:r>
              <a:rPr lang="en-US" sz="2800" dirty="0"/>
              <a:t> </a:t>
            </a:r>
            <a:r>
              <a:rPr lang="en-US" sz="2800" dirty="0" err="1"/>
              <a:t>sinh</a:t>
            </a:r>
            <a:r>
              <a:rPr lang="en-US" sz="2800" dirty="0"/>
              <a:t> </a:t>
            </a:r>
            <a:r>
              <a:rPr lang="en-US" sz="2800" dirty="0" err="1"/>
              <a:t>từ</a:t>
            </a:r>
            <a:r>
              <a:rPr lang="en-US" sz="2800" dirty="0"/>
              <a:t> TC, </a:t>
            </a:r>
            <a:r>
              <a:rPr lang="en-US" sz="2800" dirty="0" err="1"/>
              <a:t>từ</a:t>
            </a:r>
            <a:r>
              <a:rPr lang="en-US" sz="2800" dirty="0"/>
              <a:t> </a:t>
            </a:r>
            <a:r>
              <a:rPr lang="en-US" sz="2800" dirty="0" err="1"/>
              <a:t>bối</a:t>
            </a:r>
            <a:r>
              <a:rPr lang="en-US" sz="2800" dirty="0"/>
              <a:t> </a:t>
            </a:r>
            <a:r>
              <a:rPr lang="en-US" sz="2800" dirty="0" err="1"/>
              <a:t>cảnh</a:t>
            </a:r>
            <a:r>
              <a:rPr lang="en-US" sz="2800" dirty="0"/>
              <a:t>, </a:t>
            </a:r>
            <a:r>
              <a:rPr lang="en-US" sz="2800" dirty="0" err="1"/>
              <a:t>hoặc</a:t>
            </a:r>
            <a:r>
              <a:rPr lang="en-US" sz="2800" dirty="0"/>
              <a:t> </a:t>
            </a:r>
            <a:r>
              <a:rPr lang="en-US" sz="2800" dirty="0" err="1"/>
              <a:t>từ</a:t>
            </a:r>
            <a:r>
              <a:rPr lang="en-US" sz="2800" dirty="0"/>
              <a:t>  TTV. </a:t>
            </a:r>
          </a:p>
          <a:p>
            <a:endParaRPr lang="en-US" sz="2800" dirty="0"/>
          </a:p>
          <a:p>
            <a:r>
              <a:rPr lang="en-US" sz="2800" dirty="0" err="1"/>
              <a:t>Đôi</a:t>
            </a:r>
            <a:r>
              <a:rPr lang="en-US" sz="2800" dirty="0"/>
              <a:t> </a:t>
            </a:r>
            <a:r>
              <a:rPr lang="en-US" sz="2800" dirty="0" err="1"/>
              <a:t>khi</a:t>
            </a:r>
            <a:r>
              <a:rPr lang="en-US" sz="2800" dirty="0"/>
              <a:t> </a:t>
            </a:r>
            <a:r>
              <a:rPr lang="en-US" sz="2800" dirty="0" err="1"/>
              <a:t>có</a:t>
            </a:r>
            <a:r>
              <a:rPr lang="en-US" sz="2800" dirty="0"/>
              <a:t> </a:t>
            </a:r>
            <a:r>
              <a:rPr lang="en-US" sz="2800" dirty="0" err="1"/>
              <a:t>một</a:t>
            </a:r>
            <a:r>
              <a:rPr lang="en-US" sz="2800" dirty="0"/>
              <a:t> </a:t>
            </a:r>
            <a:r>
              <a:rPr lang="en-US" sz="2800" dirty="0" err="1"/>
              <a:t>chủ</a:t>
            </a:r>
            <a:r>
              <a:rPr lang="en-US" sz="2800" dirty="0"/>
              <a:t> </a:t>
            </a:r>
            <a:r>
              <a:rPr lang="en-US" sz="2800" dirty="0" err="1"/>
              <a:t>đề</a:t>
            </a:r>
            <a:r>
              <a:rPr lang="en-US" sz="2800" dirty="0"/>
              <a:t> </a:t>
            </a:r>
            <a:r>
              <a:rPr lang="en-US" sz="2800" dirty="0" err="1"/>
              <a:t>rõ</a:t>
            </a:r>
            <a:r>
              <a:rPr lang="en-US" sz="2800" dirty="0"/>
              <a:t> </a:t>
            </a:r>
            <a:r>
              <a:rPr lang="en-US" sz="2800" dirty="0" err="1"/>
              <a:t>ràng</a:t>
            </a:r>
            <a:r>
              <a:rPr lang="en-US" sz="2800" dirty="0"/>
              <a:t>, </a:t>
            </a:r>
            <a:r>
              <a:rPr lang="en-US" sz="2800" dirty="0" err="1"/>
              <a:t>đôi</a:t>
            </a:r>
            <a:r>
              <a:rPr lang="en-US" sz="2800" dirty="0"/>
              <a:t> </a:t>
            </a:r>
            <a:r>
              <a:rPr lang="en-US" sz="2800" dirty="0" err="1"/>
              <a:t>khi</a:t>
            </a:r>
            <a:r>
              <a:rPr lang="en-US" sz="2800" dirty="0"/>
              <a:t> </a:t>
            </a:r>
            <a:r>
              <a:rPr lang="en-US" sz="2800" dirty="0" err="1"/>
              <a:t>có</a:t>
            </a:r>
            <a:r>
              <a:rPr lang="en-US" sz="2800" dirty="0"/>
              <a:t> </a:t>
            </a:r>
            <a:r>
              <a:rPr lang="en-US" sz="2800" dirty="0" err="1" smtClean="0"/>
              <a:t>nhiều</a:t>
            </a:r>
            <a:r>
              <a:rPr lang="en-US" sz="2800" dirty="0" smtClean="0"/>
              <a:t> </a:t>
            </a:r>
            <a:r>
              <a:rPr lang="en-US" sz="2800" dirty="0" err="1"/>
              <a:t>chủ</a:t>
            </a:r>
            <a:r>
              <a:rPr lang="en-US" sz="2800" dirty="0"/>
              <a:t> </a:t>
            </a:r>
            <a:r>
              <a:rPr lang="en-US" sz="2800" dirty="0" err="1"/>
              <a:t>đề</a:t>
            </a:r>
            <a:r>
              <a:rPr lang="en-US" sz="2800" dirty="0"/>
              <a:t> </a:t>
            </a:r>
            <a:r>
              <a:rPr lang="en-US" sz="2800" dirty="0" err="1"/>
              <a:t>khác</a:t>
            </a:r>
            <a:r>
              <a:rPr lang="en-US" sz="2800" dirty="0"/>
              <a:t> </a:t>
            </a:r>
            <a:r>
              <a:rPr lang="en-US" sz="2800" dirty="0" err="1"/>
              <a:t>nhau</a:t>
            </a:r>
            <a:r>
              <a:rPr lang="en-US" sz="2800" dirty="0"/>
              <a:t>, </a:t>
            </a:r>
            <a:r>
              <a:rPr lang="en-US" sz="2800" dirty="0" err="1"/>
              <a:t>và</a:t>
            </a:r>
            <a:r>
              <a:rPr lang="en-US" sz="2800" dirty="0"/>
              <a:t> </a:t>
            </a:r>
            <a:r>
              <a:rPr lang="en-US" sz="2800" dirty="0" err="1"/>
              <a:t>đôi</a:t>
            </a:r>
            <a:r>
              <a:rPr lang="en-US" sz="2800" dirty="0"/>
              <a:t> </a:t>
            </a:r>
            <a:r>
              <a:rPr lang="en-US" sz="2800" dirty="0" err="1"/>
              <a:t>khi</a:t>
            </a:r>
            <a:r>
              <a:rPr lang="en-US" sz="2800" dirty="0"/>
              <a:t> </a:t>
            </a:r>
            <a:r>
              <a:rPr lang="en-US" sz="2800" dirty="0" err="1"/>
              <a:t>các</a:t>
            </a:r>
            <a:r>
              <a:rPr lang="en-US" sz="2800" dirty="0"/>
              <a:t> </a:t>
            </a:r>
            <a:r>
              <a:rPr lang="en-US" sz="2800" dirty="0" err="1" smtClean="0"/>
              <a:t>vấn</a:t>
            </a:r>
            <a:r>
              <a:rPr lang="en-US" sz="2800" dirty="0" smtClean="0"/>
              <a:t> </a:t>
            </a:r>
            <a:r>
              <a:rPr lang="en-US" sz="2800" dirty="0" err="1"/>
              <a:t>đề</a:t>
            </a:r>
            <a:r>
              <a:rPr lang="en-US" sz="2800" dirty="0"/>
              <a:t> </a:t>
            </a:r>
            <a:r>
              <a:rPr lang="en-US" sz="2800" dirty="0" err="1" smtClean="0"/>
              <a:t>mơ</a:t>
            </a:r>
            <a:r>
              <a:rPr lang="en-US" sz="2800" dirty="0" smtClean="0"/>
              <a:t> </a:t>
            </a:r>
            <a:r>
              <a:rPr lang="en-US" sz="2800" dirty="0" err="1" smtClean="0"/>
              <a:t>hồ</a:t>
            </a:r>
            <a:r>
              <a:rPr lang="en-US" sz="2800" dirty="0" smtClean="0"/>
              <a:t>.</a:t>
            </a:r>
          </a:p>
          <a:p>
            <a:endParaRPr lang="en-US" sz="2800" dirty="0" smtClean="0"/>
          </a:p>
          <a:p>
            <a:r>
              <a:rPr lang="en-US" sz="2800" dirty="0" smtClean="0"/>
              <a:t>TTV </a:t>
            </a:r>
            <a:r>
              <a:rPr lang="en-US" sz="2800" dirty="0" err="1" smtClean="0"/>
              <a:t>tiếp</a:t>
            </a:r>
            <a:r>
              <a:rPr lang="en-US" sz="2800" dirty="0" smtClean="0"/>
              <a:t> </a:t>
            </a:r>
            <a:r>
              <a:rPr lang="en-US" sz="2800" dirty="0" err="1" smtClean="0"/>
              <a:t>tục</a:t>
            </a:r>
            <a:r>
              <a:rPr lang="en-US" sz="2800" dirty="0" smtClean="0"/>
              <a:t> </a:t>
            </a:r>
            <a:r>
              <a:rPr lang="en-US" sz="2800" dirty="0" err="1" smtClean="0"/>
              <a:t>dùng</a:t>
            </a:r>
            <a:r>
              <a:rPr lang="en-US" sz="2800" dirty="0" smtClean="0"/>
              <a:t> </a:t>
            </a:r>
            <a:r>
              <a:rPr lang="en-US" sz="2800" dirty="0" err="1" smtClean="0"/>
              <a:t>phong</a:t>
            </a:r>
            <a:r>
              <a:rPr lang="en-US" sz="2800" dirty="0" smtClean="0"/>
              <a:t> </a:t>
            </a:r>
            <a:r>
              <a:rPr lang="en-US" sz="2800" dirty="0" err="1" smtClean="0"/>
              <a:t>cách</a:t>
            </a:r>
            <a:r>
              <a:rPr lang="en-US" sz="2800" dirty="0" smtClean="0"/>
              <a:t> </a:t>
            </a:r>
            <a:r>
              <a:rPr lang="en-US" sz="2800" dirty="0" err="1" smtClean="0"/>
              <a:t>hướng</a:t>
            </a:r>
            <a:r>
              <a:rPr lang="en-US" sz="2800" dirty="0" smtClean="0"/>
              <a:t> </a:t>
            </a:r>
            <a:r>
              <a:rPr lang="en-US" sz="2800" dirty="0" err="1" smtClean="0"/>
              <a:t>dẫn</a:t>
            </a:r>
            <a:r>
              <a:rPr lang="en-US" sz="2800" dirty="0" smtClean="0"/>
              <a:t> </a:t>
            </a:r>
            <a:r>
              <a:rPr lang="en-US" sz="2800" dirty="0" err="1" smtClean="0"/>
              <a:t>và</a:t>
            </a:r>
            <a:r>
              <a:rPr lang="en-US" sz="2800" dirty="0" smtClean="0"/>
              <a:t> </a:t>
            </a:r>
            <a:r>
              <a:rPr lang="en-US" sz="2800" dirty="0" err="1" smtClean="0"/>
              <a:t>kỹ</a:t>
            </a:r>
            <a:r>
              <a:rPr lang="en-US" sz="2800" dirty="0" smtClean="0"/>
              <a:t> </a:t>
            </a:r>
            <a:r>
              <a:rPr lang="en-US" sz="2800" dirty="0" err="1" smtClean="0"/>
              <a:t>năng</a:t>
            </a:r>
            <a:r>
              <a:rPr lang="en-US" sz="2800" dirty="0" smtClean="0"/>
              <a:t> </a:t>
            </a:r>
            <a:r>
              <a:rPr lang="en-US" sz="2800" dirty="0"/>
              <a:t>PVTĐL </a:t>
            </a:r>
            <a:r>
              <a:rPr lang="en-US" sz="2800" dirty="0" err="1" smtClean="0"/>
              <a:t>để</a:t>
            </a:r>
            <a:r>
              <a:rPr lang="en-US" sz="2800" dirty="0" smtClean="0"/>
              <a:t> </a:t>
            </a:r>
            <a:r>
              <a:rPr lang="en-US" sz="2800" dirty="0" err="1" smtClean="0"/>
              <a:t>thăm</a:t>
            </a:r>
            <a:r>
              <a:rPr lang="en-US" sz="2800" dirty="0" smtClean="0"/>
              <a:t> </a:t>
            </a:r>
            <a:r>
              <a:rPr lang="en-US" sz="2800" dirty="0" err="1" smtClean="0"/>
              <a:t>dò</a:t>
            </a:r>
            <a:r>
              <a:rPr lang="en-US" sz="2800" dirty="0" smtClean="0"/>
              <a:t> </a:t>
            </a:r>
            <a:r>
              <a:rPr lang="en-US" sz="2800" dirty="0" err="1" smtClean="0"/>
              <a:t>lâu</a:t>
            </a:r>
            <a:r>
              <a:rPr lang="en-US" sz="2800" dirty="0" smtClean="0"/>
              <a:t> </a:t>
            </a:r>
            <a:r>
              <a:rPr lang="en-US" sz="2800" dirty="0" err="1" smtClean="0"/>
              <a:t>hơn</a:t>
            </a:r>
            <a:r>
              <a:rPr lang="en-US" sz="2800" dirty="0" smtClean="0"/>
              <a:t>, </a:t>
            </a:r>
            <a:r>
              <a:rPr lang="en-US" sz="2800" dirty="0" err="1" smtClean="0"/>
              <a:t>giúp</a:t>
            </a:r>
            <a:r>
              <a:rPr lang="en-US" sz="2800" dirty="0" smtClean="0"/>
              <a:t> TC </a:t>
            </a:r>
            <a:r>
              <a:rPr lang="en-US" sz="2800" dirty="0" err="1"/>
              <a:t>khám</a:t>
            </a:r>
            <a:r>
              <a:rPr lang="en-US" sz="2800" dirty="0"/>
              <a:t> </a:t>
            </a:r>
            <a:r>
              <a:rPr lang="en-US" sz="2800" dirty="0" err="1" smtClean="0"/>
              <a:t>phá</a:t>
            </a:r>
            <a:r>
              <a:rPr lang="en-US" sz="2800" dirty="0" smtClean="0"/>
              <a:t> </a:t>
            </a:r>
            <a:r>
              <a:rPr lang="en-US" sz="2800" dirty="0" err="1" smtClean="0"/>
              <a:t>bản</a:t>
            </a:r>
            <a:r>
              <a:rPr lang="en-US" sz="2800" dirty="0" smtClean="0"/>
              <a:t> </a:t>
            </a:r>
            <a:r>
              <a:rPr lang="en-US" sz="2800" dirty="0" err="1" smtClean="0"/>
              <a:t>thân</a:t>
            </a:r>
            <a:r>
              <a:rPr lang="en-US" sz="2800" dirty="0" smtClean="0"/>
              <a:t> </a:t>
            </a:r>
            <a:r>
              <a:rPr lang="en-US" sz="2800" dirty="0" err="1" smtClean="0"/>
              <a:t>hiểu</a:t>
            </a:r>
            <a:r>
              <a:rPr lang="en-US" sz="2800" dirty="0" smtClean="0"/>
              <a:t> </a:t>
            </a:r>
            <a:r>
              <a:rPr lang="en-US" sz="2800" dirty="0" err="1" smtClean="0"/>
              <a:t>mình</a:t>
            </a:r>
            <a:r>
              <a:rPr lang="en-US" sz="2800" dirty="0" smtClean="0"/>
              <a:t> </a:t>
            </a:r>
            <a:r>
              <a:rPr lang="en-US" sz="2800" dirty="0" err="1" smtClean="0"/>
              <a:t>rõ</a:t>
            </a:r>
            <a:r>
              <a:rPr lang="en-US" sz="2800" dirty="0" smtClean="0"/>
              <a:t> </a:t>
            </a:r>
            <a:r>
              <a:rPr lang="en-US" sz="2800" dirty="0" err="1" smtClean="0"/>
              <a:t>hơn</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40E76-27F8-47DE-B121-F01A39A1DB0F}"/>
              </a:ext>
            </a:extLst>
          </p:cNvPr>
          <p:cNvSpPr>
            <a:spLocks noGrp="1"/>
          </p:cNvSpPr>
          <p:nvPr>
            <p:ph type="title"/>
          </p:nvPr>
        </p:nvSpPr>
        <p:spPr/>
        <p:txBody>
          <a:bodyPr/>
          <a:lstStyle/>
          <a:p>
            <a:r>
              <a:rPr lang="en-US" dirty="0" smtClean="0"/>
              <a:t>GĐ TẬP TRUNG</a:t>
            </a:r>
            <a:br>
              <a:rPr lang="en-US" dirty="0" smtClean="0"/>
            </a:br>
            <a:r>
              <a:rPr lang="en-US" sz="3600" dirty="0" smtClean="0"/>
              <a:t>VẤN ĐỀ (1)</a:t>
            </a:r>
            <a:endParaRPr lang="en-US" dirty="0"/>
          </a:p>
        </p:txBody>
      </p:sp>
      <p:graphicFrame>
        <p:nvGraphicFramePr>
          <p:cNvPr id="4" name="Content Placeholder 3">
            <a:extLst>
              <a:ext uri="{FF2B5EF4-FFF2-40B4-BE49-F238E27FC236}">
                <a16:creationId xmlns:a16="http://schemas.microsoft.com/office/drawing/2014/main" id="{9A233AB6-E35B-432B-9B90-EECEB23841CF}"/>
              </a:ext>
            </a:extLst>
          </p:cNvPr>
          <p:cNvGraphicFramePr>
            <a:graphicFrameLocks noGrp="1"/>
          </p:cNvGraphicFramePr>
          <p:nvPr>
            <p:ph idx="1"/>
            <p:extLst>
              <p:ext uri="{D42A27DB-BD31-4B8C-83A1-F6EECF244321}">
                <p14:modId xmlns:p14="http://schemas.microsoft.com/office/powerpoint/2010/main" val="1064802002"/>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7726925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(2)</a:t>
            </a:r>
            <a:endParaRPr lang="en-US" dirty="0"/>
          </a:p>
        </p:txBody>
      </p:sp>
      <p:sp>
        <p:nvSpPr>
          <p:cNvPr id="3" name="Content Placeholder 2"/>
          <p:cNvSpPr>
            <a:spLocks noGrp="1"/>
          </p:cNvSpPr>
          <p:nvPr>
            <p:ph idx="1"/>
          </p:nvPr>
        </p:nvSpPr>
        <p:spPr/>
        <p:txBody>
          <a:bodyPr>
            <a:noAutofit/>
          </a:bodyPr>
          <a:lstStyle/>
          <a:p>
            <a:pPr marL="571500" indent="-457200" algn="just">
              <a:buFont typeface="+mj-lt"/>
              <a:buAutoNum type="arabicPeriod"/>
            </a:pPr>
            <a:r>
              <a:rPr lang="en-US" sz="2400" b="1" dirty="0" err="1" smtClean="0"/>
              <a:t>Chấp</a:t>
            </a:r>
            <a:r>
              <a:rPr lang="en-US" sz="2400" b="1" dirty="0" smtClean="0"/>
              <a:t> </a:t>
            </a:r>
            <a:r>
              <a:rPr lang="en-US" sz="2400" b="1" dirty="0" err="1"/>
              <a:t>nhận</a:t>
            </a:r>
            <a:r>
              <a:rPr lang="en-US" sz="2400" b="1" dirty="0"/>
              <a:t> </a:t>
            </a:r>
            <a:r>
              <a:rPr lang="en-US" sz="2400" b="1" dirty="0" err="1"/>
              <a:t>tình</a:t>
            </a:r>
            <a:r>
              <a:rPr lang="en-US" sz="2400" b="1" dirty="0"/>
              <a:t> </a:t>
            </a:r>
            <a:r>
              <a:rPr lang="en-US" sz="2400" b="1" dirty="0" err="1"/>
              <a:t>trạng</a:t>
            </a:r>
            <a:r>
              <a:rPr lang="en-US" sz="2400" b="1" dirty="0"/>
              <a:t> </a:t>
            </a:r>
            <a:r>
              <a:rPr lang="en-US" sz="2400" b="1" dirty="0" err="1"/>
              <a:t>mơ</a:t>
            </a:r>
            <a:r>
              <a:rPr lang="en-US" sz="2400" b="1" dirty="0"/>
              <a:t> </a:t>
            </a:r>
            <a:r>
              <a:rPr lang="en-US" sz="2400" b="1" dirty="0" err="1"/>
              <a:t>hồ</a:t>
            </a:r>
            <a:endParaRPr lang="en-US" sz="2400" b="1" dirty="0"/>
          </a:p>
          <a:p>
            <a:pPr lvl="1" algn="just">
              <a:buFont typeface="Wingdings" panose="05000000000000000000" pitchFamily="2" charset="2"/>
              <a:buChar char="u"/>
            </a:pPr>
            <a:r>
              <a:rPr lang="en-US" sz="2400" dirty="0"/>
              <a:t>TVV </a:t>
            </a:r>
            <a:r>
              <a:rPr lang="en-US" sz="2400" dirty="0" err="1"/>
              <a:t>cần</a:t>
            </a:r>
            <a:r>
              <a:rPr lang="en-US" sz="2400" dirty="0"/>
              <a:t> </a:t>
            </a:r>
            <a:r>
              <a:rPr lang="en-US" sz="2400" b="1" dirty="0" err="1"/>
              <a:t>kiên</a:t>
            </a:r>
            <a:r>
              <a:rPr lang="en-US" sz="2400" b="1" dirty="0"/>
              <a:t> </a:t>
            </a:r>
            <a:r>
              <a:rPr lang="en-US" sz="2400" b="1" dirty="0" err="1"/>
              <a:t>nhẫn</a:t>
            </a:r>
            <a:r>
              <a:rPr lang="en-US" sz="2400" b="1" dirty="0"/>
              <a:t> </a:t>
            </a:r>
            <a:r>
              <a:rPr lang="en-US" sz="2400" dirty="0" err="1"/>
              <a:t>chấp</a:t>
            </a:r>
            <a:r>
              <a:rPr lang="en-US" sz="2400" dirty="0"/>
              <a:t> </a:t>
            </a:r>
            <a:r>
              <a:rPr lang="en-US" sz="2400" dirty="0" err="1"/>
              <a:t>nhận</a:t>
            </a:r>
            <a:r>
              <a:rPr lang="en-US" sz="2400" dirty="0"/>
              <a:t> </a:t>
            </a:r>
            <a:r>
              <a:rPr lang="en-US" sz="2400" dirty="0" err="1"/>
              <a:t>sự</a:t>
            </a:r>
            <a:r>
              <a:rPr lang="en-US" sz="2400" dirty="0"/>
              <a:t> </a:t>
            </a:r>
            <a:r>
              <a:rPr lang="en-US" sz="2400" dirty="0" err="1"/>
              <a:t>việc</a:t>
            </a:r>
            <a:r>
              <a:rPr lang="en-US" sz="2400" dirty="0"/>
              <a:t> </a:t>
            </a:r>
            <a:r>
              <a:rPr lang="en-US" sz="2400" dirty="0" err="1"/>
              <a:t>không</a:t>
            </a:r>
            <a:r>
              <a:rPr lang="en-US" sz="2400" dirty="0"/>
              <a:t> </a:t>
            </a:r>
            <a:r>
              <a:rPr lang="en-US" sz="2400" dirty="0" err="1"/>
              <a:t>rõ</a:t>
            </a:r>
            <a:r>
              <a:rPr lang="en-US" sz="2400" dirty="0"/>
              <a:t> </a:t>
            </a:r>
            <a:r>
              <a:rPr lang="en-US" sz="2400" dirty="0" err="1"/>
              <a:t>ràng</a:t>
            </a:r>
            <a:r>
              <a:rPr lang="en-US" sz="2400" dirty="0"/>
              <a:t>, </a:t>
            </a:r>
            <a:r>
              <a:rPr lang="en-US" sz="2400" dirty="0" err="1"/>
              <a:t>nhân</a:t>
            </a:r>
            <a:r>
              <a:rPr lang="en-US" sz="2400" dirty="0"/>
              <a:t> </a:t>
            </a:r>
            <a:r>
              <a:rPr lang="en-US" sz="2400" dirty="0" err="1"/>
              <a:t>thức</a:t>
            </a:r>
            <a:r>
              <a:rPr lang="en-US" sz="2400" dirty="0"/>
              <a:t> </a:t>
            </a:r>
            <a:r>
              <a:rPr lang="en-US" sz="2400" dirty="0" err="1"/>
              <a:t>không</a:t>
            </a:r>
            <a:r>
              <a:rPr lang="en-US" sz="2400" dirty="0"/>
              <a:t> </a:t>
            </a:r>
            <a:r>
              <a:rPr lang="en-US" sz="2400" dirty="0" err="1"/>
              <a:t>chắc</a:t>
            </a:r>
            <a:r>
              <a:rPr lang="en-US" sz="2400" dirty="0"/>
              <a:t> </a:t>
            </a:r>
            <a:r>
              <a:rPr lang="en-US" sz="2400" dirty="0" err="1" smtClean="0"/>
              <a:t>chắn</a:t>
            </a:r>
            <a:r>
              <a:rPr lang="en-US" sz="2400" dirty="0" smtClean="0"/>
              <a:t> </a:t>
            </a:r>
            <a:r>
              <a:rPr lang="en-US" sz="2400" dirty="0" err="1" smtClean="0"/>
              <a:t>của</a:t>
            </a:r>
            <a:r>
              <a:rPr lang="en-US" sz="2400" dirty="0" smtClean="0"/>
              <a:t> TC.</a:t>
            </a:r>
            <a:endParaRPr lang="en-US" sz="2400" dirty="0"/>
          </a:p>
          <a:p>
            <a:pPr lvl="1" algn="just">
              <a:buFont typeface="Wingdings" panose="05000000000000000000" pitchFamily="2" charset="2"/>
              <a:buChar char="u"/>
            </a:pPr>
            <a:endParaRPr lang="en-US" sz="900" dirty="0"/>
          </a:p>
          <a:p>
            <a:pPr lvl="1" algn="just">
              <a:buFont typeface="Wingdings" panose="05000000000000000000" pitchFamily="2" charset="2"/>
              <a:buChar char="u"/>
            </a:pPr>
            <a:r>
              <a:rPr lang="en-US" sz="2400" dirty="0"/>
              <a:t>TVV </a:t>
            </a:r>
            <a:r>
              <a:rPr lang="en-US" sz="2400" dirty="0" err="1"/>
              <a:t>tự</a:t>
            </a:r>
            <a:r>
              <a:rPr lang="en-US" sz="2400" dirty="0"/>
              <a:t> </a:t>
            </a:r>
            <a:r>
              <a:rPr lang="en-US" sz="2400" dirty="0" err="1"/>
              <a:t>kiềm</a:t>
            </a:r>
            <a:r>
              <a:rPr lang="en-US" sz="2400" dirty="0"/>
              <a:t> </a:t>
            </a:r>
            <a:r>
              <a:rPr lang="en-US" sz="2400" dirty="0" err="1"/>
              <a:t>chế</a:t>
            </a:r>
            <a:r>
              <a:rPr lang="en-US" sz="2400" dirty="0"/>
              <a:t> </a:t>
            </a:r>
            <a:r>
              <a:rPr lang="en-US" sz="2400" b="1" dirty="0" err="1"/>
              <a:t>không</a:t>
            </a:r>
            <a:r>
              <a:rPr lang="en-US" sz="2400" b="1" dirty="0"/>
              <a:t> </a:t>
            </a:r>
            <a:r>
              <a:rPr lang="en-US" sz="2400" b="1" dirty="0" err="1"/>
              <a:t>giải</a:t>
            </a:r>
            <a:r>
              <a:rPr lang="en-US" sz="2400" b="1" dirty="0"/>
              <a:t> </a:t>
            </a:r>
            <a:r>
              <a:rPr lang="en-US" sz="2400" b="1" dirty="0" err="1"/>
              <a:t>quyết</a:t>
            </a:r>
            <a:r>
              <a:rPr lang="en-US" sz="2400" b="1" dirty="0"/>
              <a:t> </a:t>
            </a:r>
            <a:r>
              <a:rPr lang="en-US" sz="2400" dirty="0" err="1"/>
              <a:t>vấn</a:t>
            </a:r>
            <a:r>
              <a:rPr lang="en-US" sz="2400" dirty="0"/>
              <a:t> </a:t>
            </a:r>
            <a:r>
              <a:rPr lang="en-US" sz="2400" dirty="0" err="1"/>
              <a:t>đề</a:t>
            </a:r>
            <a:r>
              <a:rPr lang="en-US" sz="2400" dirty="0"/>
              <a:t> </a:t>
            </a:r>
            <a:r>
              <a:rPr lang="en-US" sz="2400" dirty="0" err="1"/>
              <a:t>cho</a:t>
            </a:r>
            <a:r>
              <a:rPr lang="en-US" sz="2400" dirty="0"/>
              <a:t> TC, </a:t>
            </a:r>
            <a:r>
              <a:rPr lang="en-US" sz="2400" dirty="0" err="1"/>
              <a:t>mà</a:t>
            </a:r>
            <a:r>
              <a:rPr lang="en-US" sz="2400" dirty="0"/>
              <a:t> </a:t>
            </a:r>
            <a:r>
              <a:rPr lang="en-US" sz="2400" dirty="0" err="1"/>
              <a:t>tích</a:t>
            </a:r>
            <a:r>
              <a:rPr lang="en-US" sz="2400" dirty="0"/>
              <a:t> </a:t>
            </a:r>
            <a:r>
              <a:rPr lang="en-US" sz="2400" dirty="0" err="1"/>
              <a:t>cực</a:t>
            </a:r>
            <a:r>
              <a:rPr lang="en-US" sz="2400" dirty="0"/>
              <a:t> </a:t>
            </a:r>
            <a:r>
              <a:rPr lang="en-US" sz="2400" dirty="0" err="1"/>
              <a:t>ủng</a:t>
            </a:r>
            <a:r>
              <a:rPr lang="en-US" sz="2400" dirty="0"/>
              <a:t> </a:t>
            </a:r>
            <a:r>
              <a:rPr lang="en-US" sz="2400" dirty="0" err="1"/>
              <a:t>hộ</a:t>
            </a:r>
            <a:r>
              <a:rPr lang="en-US" sz="2400" dirty="0"/>
              <a:t> </a:t>
            </a:r>
            <a:r>
              <a:rPr lang="en-US" sz="2400" dirty="0" err="1"/>
              <a:t>những</a:t>
            </a:r>
            <a:r>
              <a:rPr lang="en-US" sz="2400" dirty="0"/>
              <a:t> </a:t>
            </a:r>
            <a:r>
              <a:rPr lang="en-US" sz="2400" dirty="0" err="1"/>
              <a:t>nỗ</a:t>
            </a:r>
            <a:r>
              <a:rPr lang="en-US" sz="2400" dirty="0"/>
              <a:t> </a:t>
            </a:r>
            <a:r>
              <a:rPr lang="en-US" sz="2400" dirty="0" err="1"/>
              <a:t>lực</a:t>
            </a:r>
            <a:r>
              <a:rPr lang="en-US" sz="2400" dirty="0"/>
              <a:t> </a:t>
            </a:r>
            <a:r>
              <a:rPr lang="en-US" sz="2400" dirty="0" err="1"/>
              <a:t>tự</a:t>
            </a:r>
            <a:r>
              <a:rPr lang="en-US" sz="2400" dirty="0"/>
              <a:t> </a:t>
            </a:r>
            <a:r>
              <a:rPr lang="en-US" sz="2400" dirty="0" err="1"/>
              <a:t>giải</a:t>
            </a:r>
            <a:r>
              <a:rPr lang="en-US" sz="2400" dirty="0"/>
              <a:t> </a:t>
            </a:r>
            <a:r>
              <a:rPr lang="en-US" sz="2400" dirty="0" err="1"/>
              <a:t>quyết</a:t>
            </a:r>
            <a:r>
              <a:rPr lang="en-US" sz="2400" dirty="0"/>
              <a:t> </a:t>
            </a:r>
            <a:r>
              <a:rPr lang="en-US" sz="2400" dirty="0" err="1"/>
              <a:t>cho</a:t>
            </a:r>
            <a:r>
              <a:rPr lang="en-US" sz="2400" dirty="0"/>
              <a:t> </a:t>
            </a:r>
            <a:r>
              <a:rPr lang="en-US" sz="2400" dirty="0" err="1"/>
              <a:t>bản</a:t>
            </a:r>
            <a:r>
              <a:rPr lang="en-US" sz="2400" dirty="0"/>
              <a:t> </a:t>
            </a:r>
            <a:r>
              <a:rPr lang="en-US" sz="2400" dirty="0" err="1"/>
              <a:t>thân</a:t>
            </a:r>
            <a:r>
              <a:rPr lang="en-US" sz="2400" dirty="0"/>
              <a:t> </a:t>
            </a:r>
            <a:r>
              <a:rPr lang="en-US" sz="2400" dirty="0" err="1"/>
              <a:t>của</a:t>
            </a:r>
            <a:r>
              <a:rPr lang="en-US" sz="2400" dirty="0"/>
              <a:t> </a:t>
            </a:r>
            <a:r>
              <a:rPr lang="en-US" sz="2400" dirty="0" err="1"/>
              <a:t>họ</a:t>
            </a:r>
            <a:r>
              <a:rPr lang="en-US" sz="2400" dirty="0"/>
              <a:t>. Quan </a:t>
            </a:r>
            <a:r>
              <a:rPr lang="en-US" sz="2400" dirty="0" err="1"/>
              <a:t>điểm</a:t>
            </a:r>
            <a:r>
              <a:rPr lang="en-US" sz="2400" dirty="0"/>
              <a:t> </a:t>
            </a:r>
            <a:r>
              <a:rPr lang="en-US" sz="2400" dirty="0" err="1"/>
              <a:t>này</a:t>
            </a:r>
            <a:r>
              <a:rPr lang="en-US" sz="2400" dirty="0"/>
              <a:t> </a:t>
            </a:r>
            <a:r>
              <a:rPr lang="en-US" sz="2400" dirty="0" err="1"/>
              <a:t>đòi</a:t>
            </a:r>
            <a:r>
              <a:rPr lang="en-US" sz="2400" dirty="0"/>
              <a:t> </a:t>
            </a:r>
            <a:r>
              <a:rPr lang="en-US" sz="2400" dirty="0" err="1"/>
              <a:t>hỏi</a:t>
            </a:r>
            <a:r>
              <a:rPr lang="en-US" sz="2400" dirty="0"/>
              <a:t> </a:t>
            </a:r>
            <a:r>
              <a:rPr lang="en-US" sz="2400" dirty="0" err="1"/>
              <a:t>một</a:t>
            </a:r>
            <a:r>
              <a:rPr lang="en-US" sz="2400" dirty="0"/>
              <a:t> </a:t>
            </a:r>
            <a:r>
              <a:rPr lang="en-US" sz="2400" dirty="0" err="1"/>
              <a:t>trạng</a:t>
            </a:r>
            <a:r>
              <a:rPr lang="en-US" sz="2400" dirty="0"/>
              <a:t> </a:t>
            </a:r>
            <a:r>
              <a:rPr lang="en-US" sz="2400" dirty="0" err="1"/>
              <a:t>thái</a:t>
            </a:r>
            <a:r>
              <a:rPr lang="en-US" sz="2400" dirty="0"/>
              <a:t> </a:t>
            </a:r>
            <a:r>
              <a:rPr lang="en-US" sz="2400" dirty="0" err="1"/>
              <a:t>khoan</a:t>
            </a:r>
            <a:r>
              <a:rPr lang="en-US" sz="2400" dirty="0"/>
              <a:t> dung, </a:t>
            </a:r>
            <a:r>
              <a:rPr lang="en-US" sz="2400" dirty="0" err="1"/>
              <a:t>tâm</a:t>
            </a:r>
            <a:r>
              <a:rPr lang="en-US" sz="2400" dirty="0"/>
              <a:t> </a:t>
            </a:r>
            <a:r>
              <a:rPr lang="en-US" sz="2400" dirty="0" err="1"/>
              <a:t>trí</a:t>
            </a:r>
            <a:r>
              <a:rPr lang="en-US" sz="2400" dirty="0"/>
              <a:t> </a:t>
            </a:r>
            <a:r>
              <a:rPr lang="en-US" sz="2400" dirty="0" err="1"/>
              <a:t>không</a:t>
            </a:r>
            <a:r>
              <a:rPr lang="en-US" sz="2400" dirty="0"/>
              <a:t> </a:t>
            </a:r>
            <a:r>
              <a:rPr lang="en-US" sz="2400" dirty="0" err="1"/>
              <a:t>vội</a:t>
            </a:r>
            <a:r>
              <a:rPr lang="en-US" sz="2400" dirty="0"/>
              <a:t> </a:t>
            </a:r>
            <a:r>
              <a:rPr lang="en-US" sz="2400" dirty="0" err="1"/>
              <a:t>vã</a:t>
            </a:r>
            <a:r>
              <a:rPr lang="en-US" sz="2400" dirty="0"/>
              <a:t> </a:t>
            </a:r>
            <a:r>
              <a:rPr lang="en-US" sz="2400" dirty="0" err="1"/>
              <a:t>và</a:t>
            </a:r>
            <a:r>
              <a:rPr lang="en-US" sz="2400" dirty="0"/>
              <a:t> </a:t>
            </a:r>
            <a:r>
              <a:rPr lang="en-US" sz="2400" dirty="0" err="1"/>
              <a:t>khả</a:t>
            </a:r>
            <a:r>
              <a:rPr lang="en-US" sz="2400" dirty="0"/>
              <a:t> </a:t>
            </a:r>
            <a:r>
              <a:rPr lang="en-US" sz="2400" dirty="0" err="1"/>
              <a:t>năng</a:t>
            </a:r>
            <a:r>
              <a:rPr lang="en-US" sz="2400" dirty="0"/>
              <a:t> </a:t>
            </a:r>
            <a:r>
              <a:rPr lang="en-US" sz="2400" dirty="0" err="1"/>
              <a:t>chịu</a:t>
            </a:r>
            <a:r>
              <a:rPr lang="en-US" sz="2400" dirty="0"/>
              <a:t> </a:t>
            </a:r>
            <a:r>
              <a:rPr lang="en-US" sz="2400" dirty="0" err="1"/>
              <a:t>đựng</a:t>
            </a:r>
            <a:r>
              <a:rPr lang="en-US" sz="2400" dirty="0"/>
              <a:t> </a:t>
            </a:r>
            <a:r>
              <a:rPr lang="en-US" sz="2400" dirty="0" err="1"/>
              <a:t>tình</a:t>
            </a:r>
            <a:r>
              <a:rPr lang="en-US" sz="2400" dirty="0"/>
              <a:t> </a:t>
            </a:r>
            <a:r>
              <a:rPr lang="en-US" sz="2400" dirty="0" err="1"/>
              <a:t>trạng</a:t>
            </a:r>
            <a:r>
              <a:rPr lang="en-US" sz="2400" dirty="0"/>
              <a:t> </a:t>
            </a:r>
            <a:r>
              <a:rPr lang="en-US" sz="2400" dirty="0" err="1"/>
              <a:t>mơ</a:t>
            </a:r>
            <a:r>
              <a:rPr lang="en-US" sz="2400" dirty="0"/>
              <a:t> </a:t>
            </a:r>
            <a:r>
              <a:rPr lang="en-US" sz="2400" dirty="0" err="1"/>
              <a:t>hồ</a:t>
            </a:r>
            <a:r>
              <a:rPr lang="en-US" sz="2400" dirty="0"/>
              <a:t>. </a:t>
            </a:r>
          </a:p>
          <a:p>
            <a:pPr lvl="1" algn="just">
              <a:buFont typeface="Wingdings" panose="05000000000000000000" pitchFamily="2" charset="2"/>
              <a:buChar char="u"/>
            </a:pPr>
            <a:endParaRPr lang="en-US" sz="1000" dirty="0"/>
          </a:p>
          <a:p>
            <a:pPr lvl="1" algn="just">
              <a:buFont typeface="Wingdings" panose="05000000000000000000" pitchFamily="2" charset="2"/>
              <a:buChar char="u"/>
            </a:pPr>
            <a:r>
              <a:rPr lang="en-US" sz="2400" dirty="0" err="1"/>
              <a:t>Nguyên</a:t>
            </a:r>
            <a:r>
              <a:rPr lang="en-US" sz="2400" dirty="0"/>
              <a:t> </a:t>
            </a:r>
            <a:r>
              <a:rPr lang="en-US" sz="2400" dirty="0" err="1"/>
              <a:t>tắc</a:t>
            </a:r>
            <a:r>
              <a:rPr lang="en-US" sz="2400" dirty="0"/>
              <a:t> "</a:t>
            </a:r>
            <a:r>
              <a:rPr lang="en-US" sz="2400" b="1" dirty="0" err="1"/>
              <a:t>chậm</a:t>
            </a:r>
            <a:r>
              <a:rPr lang="en-US" sz="2400" b="1" dirty="0"/>
              <a:t> </a:t>
            </a:r>
            <a:r>
              <a:rPr lang="en-US" sz="2400" b="1" dirty="0" err="1"/>
              <a:t>là</a:t>
            </a:r>
            <a:r>
              <a:rPr lang="en-US" sz="2400" b="1" dirty="0"/>
              <a:t> </a:t>
            </a:r>
            <a:r>
              <a:rPr lang="en-US" sz="2400" b="1" dirty="0" err="1"/>
              <a:t>nhanh</a:t>
            </a:r>
            <a:r>
              <a:rPr lang="en-US" sz="2400" dirty="0"/>
              <a:t>": </a:t>
            </a:r>
            <a:r>
              <a:rPr lang="en-US" sz="2400" dirty="0" err="1"/>
              <a:t>Nếu</a:t>
            </a:r>
            <a:r>
              <a:rPr lang="en-US" sz="2400" dirty="0"/>
              <a:t> </a:t>
            </a:r>
            <a:r>
              <a:rPr lang="en-US" sz="2400" dirty="0" err="1"/>
              <a:t>bạn</a:t>
            </a:r>
            <a:r>
              <a:rPr lang="en-US" sz="2400" dirty="0"/>
              <a:t> </a:t>
            </a:r>
            <a:r>
              <a:rPr lang="en-US" sz="2400" dirty="0" err="1"/>
              <a:t>hành</a:t>
            </a:r>
            <a:r>
              <a:rPr lang="en-US" sz="2400" dirty="0"/>
              <a:t> </a:t>
            </a:r>
            <a:r>
              <a:rPr lang="en-US" sz="2400" dirty="0" err="1"/>
              <a:t>động</a:t>
            </a:r>
            <a:r>
              <a:rPr lang="en-US" sz="2400" dirty="0"/>
              <a:t> </a:t>
            </a:r>
            <a:r>
              <a:rPr lang="en-US" sz="2400" dirty="0" err="1"/>
              <a:t>như</a:t>
            </a:r>
            <a:r>
              <a:rPr lang="en-US" sz="2400" dirty="0"/>
              <a:t> </a:t>
            </a:r>
            <a:r>
              <a:rPr lang="en-US" sz="2400" dirty="0" err="1"/>
              <a:t>bạn</a:t>
            </a:r>
            <a:r>
              <a:rPr lang="en-US" sz="2400" dirty="0"/>
              <a:t> </a:t>
            </a:r>
            <a:r>
              <a:rPr lang="en-US" sz="2400" dirty="0" err="1"/>
              <a:t>chỉ</a:t>
            </a:r>
            <a:r>
              <a:rPr lang="en-US" sz="2400" dirty="0"/>
              <a:t> </a:t>
            </a:r>
            <a:r>
              <a:rPr lang="en-US" sz="2400" dirty="0" err="1"/>
              <a:t>có</a:t>
            </a:r>
            <a:r>
              <a:rPr lang="en-US" sz="2400" dirty="0"/>
              <a:t> </a:t>
            </a:r>
            <a:r>
              <a:rPr lang="en-US" sz="2400" dirty="0" err="1"/>
              <a:t>vài</a:t>
            </a:r>
            <a:r>
              <a:rPr lang="en-US" sz="2400" dirty="0"/>
              <a:t> </a:t>
            </a:r>
            <a:r>
              <a:rPr lang="en-US" sz="2400" dirty="0" err="1" smtClean="0"/>
              <a:t>phút</a:t>
            </a:r>
            <a:r>
              <a:rPr lang="en-US" sz="2400" dirty="0" smtClean="0"/>
              <a:t> </a:t>
            </a:r>
            <a:r>
              <a:rPr lang="en-US" sz="2400" dirty="0" err="1" smtClean="0"/>
              <a:t>để</a:t>
            </a:r>
            <a:r>
              <a:rPr lang="en-US" sz="2400" dirty="0" smtClean="0"/>
              <a:t> </a:t>
            </a:r>
            <a:r>
              <a:rPr lang="en-US" sz="2400" dirty="0" err="1" smtClean="0"/>
              <a:t>làm</a:t>
            </a:r>
            <a:r>
              <a:rPr lang="en-US" sz="2400" dirty="0" smtClean="0"/>
              <a:t> </a:t>
            </a:r>
            <a:r>
              <a:rPr lang="en-US" sz="2400" dirty="0" err="1" smtClean="0"/>
              <a:t>xong</a:t>
            </a:r>
            <a:r>
              <a:rPr lang="en-US" sz="2400" dirty="0" smtClean="0"/>
              <a:t>, </a:t>
            </a:r>
            <a:r>
              <a:rPr lang="en-US" sz="2400" dirty="0" err="1"/>
              <a:t>có</a:t>
            </a:r>
            <a:r>
              <a:rPr lang="en-US" sz="2400" dirty="0"/>
              <a:t> </a:t>
            </a:r>
            <a:r>
              <a:rPr lang="en-US" sz="2400" dirty="0" err="1"/>
              <a:t>thể</a:t>
            </a:r>
            <a:r>
              <a:rPr lang="en-US" sz="2400" dirty="0"/>
              <a:t> </a:t>
            </a:r>
            <a:r>
              <a:rPr lang="en-US" sz="2400" dirty="0" err="1" smtClean="0"/>
              <a:t>bạn</a:t>
            </a:r>
            <a:r>
              <a:rPr lang="en-US" sz="2400" dirty="0" smtClean="0"/>
              <a:t> </a:t>
            </a:r>
            <a:r>
              <a:rPr lang="en-US" sz="2400" dirty="0" err="1" smtClean="0"/>
              <a:t>sẽ</a:t>
            </a:r>
            <a:r>
              <a:rPr lang="en-US" sz="2400" dirty="0" smtClean="0"/>
              <a:t> </a:t>
            </a:r>
            <a:r>
              <a:rPr lang="en-US" sz="2400" dirty="0" err="1" smtClean="0"/>
              <a:t>mất</a:t>
            </a:r>
            <a:r>
              <a:rPr lang="en-US" sz="2400" dirty="0" smtClean="0"/>
              <a:t> </a:t>
            </a:r>
            <a:r>
              <a:rPr lang="en-US" sz="2400" dirty="0" err="1"/>
              <a:t>cả</a:t>
            </a:r>
            <a:r>
              <a:rPr lang="en-US" sz="2400" dirty="0"/>
              <a:t> </a:t>
            </a:r>
            <a:r>
              <a:rPr lang="en-US" sz="2400" dirty="0" err="1"/>
              <a:t>ngày</a:t>
            </a:r>
            <a:r>
              <a:rPr lang="en-US" sz="2400" dirty="0"/>
              <a:t>; </a:t>
            </a:r>
            <a:r>
              <a:rPr lang="en-US" sz="2400" dirty="0" err="1"/>
              <a:t>Hành</a:t>
            </a:r>
            <a:r>
              <a:rPr lang="en-US" sz="2400" dirty="0"/>
              <a:t> </a:t>
            </a:r>
            <a:r>
              <a:rPr lang="en-US" sz="2400" dirty="0" err="1"/>
              <a:t>động</a:t>
            </a:r>
            <a:r>
              <a:rPr lang="en-US" sz="2400" dirty="0"/>
              <a:t> </a:t>
            </a:r>
            <a:r>
              <a:rPr lang="en-US" sz="2400" dirty="0" err="1"/>
              <a:t>như</a:t>
            </a:r>
            <a:r>
              <a:rPr lang="en-US" sz="2400" dirty="0"/>
              <a:t> </a:t>
            </a:r>
            <a:r>
              <a:rPr lang="en-US" sz="2400" dirty="0" err="1"/>
              <a:t>thể</a:t>
            </a:r>
            <a:r>
              <a:rPr lang="en-US" sz="2400" dirty="0"/>
              <a:t> </a:t>
            </a:r>
            <a:r>
              <a:rPr lang="en-US" sz="2400" dirty="0" err="1"/>
              <a:t>bạn</a:t>
            </a:r>
            <a:r>
              <a:rPr lang="en-US" sz="2400" dirty="0"/>
              <a:t> </a:t>
            </a:r>
            <a:r>
              <a:rPr lang="en-US" sz="2400" dirty="0" err="1"/>
              <a:t>có</a:t>
            </a:r>
            <a:r>
              <a:rPr lang="en-US" sz="2400" dirty="0"/>
              <a:t> </a:t>
            </a:r>
            <a:r>
              <a:rPr lang="en-US" sz="2400" dirty="0" err="1"/>
              <a:t>cả</a:t>
            </a:r>
            <a:r>
              <a:rPr lang="en-US" sz="2400" dirty="0"/>
              <a:t> </a:t>
            </a:r>
            <a:r>
              <a:rPr lang="en-US" sz="2400" dirty="0" err="1" smtClean="0"/>
              <a:t>ngày</a:t>
            </a:r>
            <a:r>
              <a:rPr lang="en-US" sz="2400" dirty="0" smtClean="0"/>
              <a:t> </a:t>
            </a:r>
            <a:r>
              <a:rPr lang="en-US" sz="2400" dirty="0" err="1" smtClean="0"/>
              <a:t>để</a:t>
            </a:r>
            <a:r>
              <a:rPr lang="en-US" sz="2400" dirty="0" smtClean="0"/>
              <a:t> </a:t>
            </a:r>
            <a:r>
              <a:rPr lang="en-US" sz="2400" dirty="0" err="1" smtClean="0"/>
              <a:t>bàn</a:t>
            </a:r>
            <a:r>
              <a:rPr lang="en-US" sz="2400" dirty="0" smtClean="0"/>
              <a:t> </a:t>
            </a:r>
            <a:r>
              <a:rPr lang="en-US" sz="2400" dirty="0" err="1" smtClean="0"/>
              <a:t>về</a:t>
            </a:r>
            <a:r>
              <a:rPr lang="en-US" sz="2400" dirty="0" smtClean="0"/>
              <a:t> </a:t>
            </a:r>
            <a:r>
              <a:rPr lang="en-US" sz="2400" dirty="0" err="1" smtClean="0"/>
              <a:t>chủ</a:t>
            </a:r>
            <a:r>
              <a:rPr lang="en-US" sz="2400" dirty="0" smtClean="0"/>
              <a:t> </a:t>
            </a:r>
            <a:r>
              <a:rPr lang="en-US" sz="2400" dirty="0" err="1" smtClean="0"/>
              <a:t>đề</a:t>
            </a:r>
            <a:r>
              <a:rPr lang="en-US" sz="2400" dirty="0" smtClean="0"/>
              <a:t> </a:t>
            </a:r>
            <a:r>
              <a:rPr lang="en-US" sz="2400" dirty="0" err="1" smtClean="0"/>
              <a:t>của</a:t>
            </a:r>
            <a:r>
              <a:rPr lang="en-US" sz="2400" dirty="0" smtClean="0"/>
              <a:t> TC, </a:t>
            </a:r>
            <a:r>
              <a:rPr lang="en-US" sz="2400" dirty="0" err="1"/>
              <a:t>có</a:t>
            </a:r>
            <a:r>
              <a:rPr lang="en-US" sz="2400" dirty="0"/>
              <a:t> </a:t>
            </a:r>
            <a:r>
              <a:rPr lang="en-US" sz="2400" dirty="0" err="1"/>
              <a:t>thể</a:t>
            </a:r>
            <a:r>
              <a:rPr lang="en-US" sz="2400" dirty="0"/>
              <a:t> </a:t>
            </a:r>
            <a:r>
              <a:rPr lang="en-US" sz="2400" dirty="0" err="1"/>
              <a:t>chỉ</a:t>
            </a:r>
            <a:r>
              <a:rPr lang="en-US" sz="2400" dirty="0"/>
              <a:t> </a:t>
            </a:r>
            <a:r>
              <a:rPr lang="en-US" sz="2400" dirty="0" err="1"/>
              <a:t>mất</a:t>
            </a:r>
            <a:r>
              <a:rPr lang="en-US" sz="2400" dirty="0"/>
              <a:t> </a:t>
            </a:r>
            <a:r>
              <a:rPr lang="en-US" sz="2400" dirty="0" err="1"/>
              <a:t>vài</a:t>
            </a:r>
            <a:r>
              <a:rPr lang="en-US" sz="2400" dirty="0"/>
              <a:t> </a:t>
            </a:r>
            <a:r>
              <a:rPr lang="en-US" sz="2400" dirty="0" err="1"/>
              <a:t>phút</a:t>
            </a:r>
            <a:r>
              <a:rPr lang="en-US" sz="2400" dirty="0"/>
              <a:t>.</a:t>
            </a:r>
          </a:p>
          <a:p>
            <a:pPr algn="just"/>
            <a:endParaRPr lang="en-US" sz="24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(3)</a:t>
            </a:r>
            <a:endParaRPr lang="en-US" dirty="0"/>
          </a:p>
        </p:txBody>
      </p:sp>
      <p:sp>
        <p:nvSpPr>
          <p:cNvPr id="3" name="Content Placeholder 2"/>
          <p:cNvSpPr>
            <a:spLocks noGrp="1"/>
          </p:cNvSpPr>
          <p:nvPr>
            <p:ph idx="1"/>
          </p:nvPr>
        </p:nvSpPr>
        <p:spPr/>
        <p:txBody>
          <a:bodyPr>
            <a:noAutofit/>
          </a:bodyPr>
          <a:lstStyle/>
          <a:p>
            <a:pPr marL="114300" indent="0" algn="just">
              <a:buNone/>
            </a:pPr>
            <a:r>
              <a:rPr lang="en-US" sz="2400" dirty="0" smtClean="0"/>
              <a:t>2. </a:t>
            </a:r>
            <a:r>
              <a:rPr lang="en-US" sz="2400" b="1" dirty="0" err="1" smtClean="0"/>
              <a:t>Hợp</a:t>
            </a:r>
            <a:r>
              <a:rPr lang="en-US" sz="2400" b="1" dirty="0" smtClean="0"/>
              <a:t> </a:t>
            </a:r>
            <a:r>
              <a:rPr lang="en-US" sz="2400" b="1" dirty="0" err="1" smtClean="0"/>
              <a:t>tác</a:t>
            </a:r>
            <a:r>
              <a:rPr lang="en-US" sz="2400" b="1" dirty="0" smtClean="0"/>
              <a:t>, </a:t>
            </a:r>
            <a:r>
              <a:rPr lang="en-US" sz="2400" b="1" dirty="0" err="1" smtClean="0"/>
              <a:t>trao</a:t>
            </a:r>
            <a:r>
              <a:rPr lang="en-US" sz="2400" b="1" dirty="0" smtClean="0"/>
              <a:t> </a:t>
            </a:r>
            <a:r>
              <a:rPr lang="en-US" sz="2400" b="1" dirty="0" err="1" smtClean="0"/>
              <a:t>quyền</a:t>
            </a:r>
            <a:endParaRPr lang="en-US" sz="2400" b="1" dirty="0"/>
          </a:p>
          <a:p>
            <a:pPr marL="571500" indent="-457200" algn="just">
              <a:buFont typeface="+mj-lt"/>
              <a:buAutoNum type="arabicPeriod"/>
            </a:pPr>
            <a:endParaRPr lang="en-US" sz="900" dirty="0"/>
          </a:p>
          <a:p>
            <a:pPr lvl="1" algn="just">
              <a:buFont typeface="Wingdings" panose="05000000000000000000" pitchFamily="2" charset="2"/>
              <a:buChar char="u"/>
            </a:pPr>
            <a:r>
              <a:rPr lang="en-US" sz="2400" dirty="0"/>
              <a:t>TTV </a:t>
            </a:r>
            <a:r>
              <a:rPr lang="en-US" sz="2400" b="1" dirty="0" err="1" smtClean="0"/>
              <a:t>trao</a:t>
            </a:r>
            <a:r>
              <a:rPr lang="en-US" sz="2400" b="1" dirty="0" smtClean="0"/>
              <a:t> </a:t>
            </a:r>
            <a:r>
              <a:rPr lang="en-US" sz="2400" b="1" dirty="0" err="1" smtClean="0"/>
              <a:t>cho</a:t>
            </a:r>
            <a:r>
              <a:rPr lang="en-US" sz="2400" b="1" dirty="0" smtClean="0"/>
              <a:t> TC </a:t>
            </a:r>
            <a:r>
              <a:rPr lang="en-US" sz="2400" b="1" dirty="0" err="1" smtClean="0"/>
              <a:t>quyền</a:t>
            </a:r>
            <a:r>
              <a:rPr lang="en-US" sz="2400" b="1" dirty="0" smtClean="0"/>
              <a:t> </a:t>
            </a:r>
            <a:r>
              <a:rPr lang="en-US" sz="2400" b="1" dirty="0" err="1"/>
              <a:t>điều</a:t>
            </a:r>
            <a:r>
              <a:rPr lang="en-US" sz="2400" b="1" dirty="0"/>
              <a:t> </a:t>
            </a:r>
            <a:r>
              <a:rPr lang="en-US" sz="2400" b="1" dirty="0" err="1" smtClean="0"/>
              <a:t>khiển</a:t>
            </a:r>
            <a:r>
              <a:rPr lang="en-US" sz="2400" b="1" dirty="0"/>
              <a:t>, </a:t>
            </a:r>
            <a:r>
              <a:rPr lang="en-US" sz="2400" b="1" dirty="0" err="1" smtClean="0"/>
              <a:t>quyền</a:t>
            </a:r>
            <a:r>
              <a:rPr lang="en-US" sz="2400" b="1" dirty="0"/>
              <a:t> </a:t>
            </a:r>
            <a:r>
              <a:rPr lang="en-US" sz="2400" b="1" dirty="0" err="1" smtClean="0"/>
              <a:t>tự</a:t>
            </a:r>
            <a:r>
              <a:rPr lang="en-US" sz="2400" b="1" dirty="0"/>
              <a:t> </a:t>
            </a:r>
            <a:r>
              <a:rPr lang="en-US" sz="2400" b="1" dirty="0" err="1" smtClean="0"/>
              <a:t>quyết</a:t>
            </a:r>
            <a:r>
              <a:rPr lang="en-US" sz="2400" b="1" dirty="0" smtClean="0"/>
              <a:t> </a:t>
            </a:r>
            <a:r>
              <a:rPr lang="en-US" sz="2400" dirty="0" err="1" smtClean="0"/>
              <a:t>vấn</a:t>
            </a:r>
            <a:r>
              <a:rPr lang="en-US" sz="2400" dirty="0" smtClean="0"/>
              <a:t> </a:t>
            </a:r>
            <a:r>
              <a:rPr lang="vi-VN" sz="2400" dirty="0" smtClean="0"/>
              <a:t>đề</a:t>
            </a:r>
            <a:r>
              <a:rPr lang="en-US" sz="2400" dirty="0"/>
              <a:t> </a:t>
            </a:r>
            <a:r>
              <a:rPr lang="en-US" sz="2400" dirty="0" err="1" smtClean="0"/>
              <a:t>của</a:t>
            </a:r>
            <a:r>
              <a:rPr lang="en-US" sz="2400" dirty="0"/>
              <a:t> </a:t>
            </a:r>
            <a:r>
              <a:rPr lang="en-US" sz="2400" dirty="0" err="1" smtClean="0"/>
              <a:t>chính</a:t>
            </a:r>
            <a:r>
              <a:rPr lang="en-US" sz="2400" dirty="0"/>
              <a:t> </a:t>
            </a:r>
            <a:r>
              <a:rPr lang="en-US" sz="2400" dirty="0" err="1"/>
              <a:t>họ</a:t>
            </a:r>
            <a:r>
              <a:rPr lang="en-US" sz="2400" dirty="0" smtClean="0"/>
              <a:t>, </a:t>
            </a:r>
            <a:r>
              <a:rPr lang="en-US" sz="2400" dirty="0" err="1"/>
              <a:t>với</a:t>
            </a:r>
            <a:r>
              <a:rPr lang="en-US" sz="2400" dirty="0"/>
              <a:t> </a:t>
            </a:r>
            <a:r>
              <a:rPr lang="en-US" sz="2400" dirty="0" err="1"/>
              <a:t>sự</a:t>
            </a:r>
            <a:r>
              <a:rPr lang="en-US" sz="2400" dirty="0"/>
              <a:t> tin </a:t>
            </a:r>
            <a:r>
              <a:rPr lang="en-US" sz="2400" dirty="0" err="1"/>
              <a:t>tưởng</a:t>
            </a:r>
            <a:r>
              <a:rPr lang="en-US" sz="2400" dirty="0"/>
              <a:t> </a:t>
            </a:r>
            <a:r>
              <a:rPr lang="en-US" sz="2400" dirty="0" err="1"/>
              <a:t>rằng</a:t>
            </a:r>
            <a:r>
              <a:rPr lang="en-US" sz="2400" dirty="0"/>
              <a:t>, </a:t>
            </a:r>
            <a:r>
              <a:rPr lang="en-US" sz="2400" dirty="0" err="1"/>
              <a:t>mặc</a:t>
            </a:r>
            <a:r>
              <a:rPr lang="en-US" sz="2400" dirty="0"/>
              <a:t> </a:t>
            </a:r>
            <a:r>
              <a:rPr lang="en-US" sz="2400" dirty="0" err="1"/>
              <a:t>dù</a:t>
            </a:r>
            <a:r>
              <a:rPr lang="en-US" sz="2400" dirty="0"/>
              <a:t> </a:t>
            </a:r>
            <a:r>
              <a:rPr lang="en-US" sz="2400" dirty="0" err="1"/>
              <a:t>lúc</a:t>
            </a:r>
            <a:r>
              <a:rPr lang="en-US" sz="2400" dirty="0"/>
              <a:t> </a:t>
            </a:r>
            <a:r>
              <a:rPr lang="en-US" sz="2400" dirty="0" err="1"/>
              <a:t>này</a:t>
            </a:r>
            <a:r>
              <a:rPr lang="en-US" sz="2400" dirty="0"/>
              <a:t> </a:t>
            </a:r>
            <a:r>
              <a:rPr lang="en-US" sz="2400" dirty="0" err="1"/>
              <a:t>còn</a:t>
            </a:r>
            <a:r>
              <a:rPr lang="en-US" sz="2400" dirty="0"/>
              <a:t> </a:t>
            </a:r>
            <a:r>
              <a:rPr lang="en-US" sz="2400" dirty="0" err="1"/>
              <a:t>mơ</a:t>
            </a:r>
            <a:r>
              <a:rPr lang="en-US" sz="2400" dirty="0"/>
              <a:t> </a:t>
            </a:r>
            <a:r>
              <a:rPr lang="en-US" sz="2400" dirty="0" err="1" smtClean="0"/>
              <a:t>hồ</a:t>
            </a:r>
            <a:r>
              <a:rPr lang="en-US" sz="2400" dirty="0"/>
              <a:t> </a:t>
            </a:r>
            <a:r>
              <a:rPr lang="en-US" sz="2400" dirty="0" err="1" smtClean="0"/>
              <a:t>nh</a:t>
            </a:r>
            <a:r>
              <a:rPr lang="vi-VN" sz="2400" dirty="0" smtClean="0"/>
              <a:t>ư</a:t>
            </a:r>
            <a:r>
              <a:rPr lang="en-US" sz="2400" dirty="0"/>
              <a:t>ng </a:t>
            </a:r>
            <a:r>
              <a:rPr lang="en-US" sz="2400" dirty="0" err="1"/>
              <a:t>rồi</a:t>
            </a:r>
            <a:r>
              <a:rPr lang="en-US" sz="2400" dirty="0" smtClean="0"/>
              <a:t> </a:t>
            </a:r>
            <a:r>
              <a:rPr lang="en-US" sz="2400" dirty="0" err="1"/>
              <a:t>mọi</a:t>
            </a:r>
            <a:r>
              <a:rPr lang="en-US" sz="2400" dirty="0"/>
              <a:t> </a:t>
            </a:r>
            <a:r>
              <a:rPr lang="en-US" sz="2400" dirty="0" err="1" smtClean="0"/>
              <a:t>chuyện</a:t>
            </a:r>
            <a:r>
              <a:rPr lang="en-US" sz="2400" dirty="0" smtClean="0"/>
              <a:t> </a:t>
            </a:r>
            <a:r>
              <a:rPr lang="en-US" sz="2400" dirty="0" err="1"/>
              <a:t>sẽ</a:t>
            </a:r>
            <a:r>
              <a:rPr lang="en-US" sz="2400" dirty="0"/>
              <a:t> </a:t>
            </a:r>
            <a:r>
              <a:rPr lang="en-US" sz="2400" dirty="0" err="1"/>
              <a:t>rõ</a:t>
            </a:r>
            <a:r>
              <a:rPr lang="en-US" sz="2400" dirty="0"/>
              <a:t> </a:t>
            </a:r>
            <a:r>
              <a:rPr lang="en-US" sz="2400" dirty="0" err="1"/>
              <a:t>ràng</a:t>
            </a:r>
            <a:r>
              <a:rPr lang="en-US" sz="2400" dirty="0"/>
              <a:t>. </a:t>
            </a:r>
          </a:p>
          <a:p>
            <a:pPr lvl="1" algn="just">
              <a:buFont typeface="Wingdings" panose="05000000000000000000" pitchFamily="2" charset="2"/>
              <a:buChar char="u"/>
            </a:pPr>
            <a:endParaRPr lang="en-US" sz="900" dirty="0"/>
          </a:p>
          <a:p>
            <a:pPr lvl="1" algn="just">
              <a:buFont typeface="Wingdings" panose="05000000000000000000" pitchFamily="2" charset="2"/>
              <a:buChar char="u"/>
            </a:pPr>
            <a:r>
              <a:rPr lang="en-US" sz="2400" dirty="0"/>
              <a:t>TTV </a:t>
            </a:r>
            <a:r>
              <a:rPr lang="en-US" sz="2400" dirty="0" err="1" smtClean="0"/>
              <a:t>phỏng</a:t>
            </a:r>
            <a:r>
              <a:rPr lang="en-US" sz="2400" dirty="0" smtClean="0"/>
              <a:t> </a:t>
            </a:r>
            <a:r>
              <a:rPr lang="en-US" sz="2400" dirty="0" err="1" smtClean="0"/>
              <a:t>vấn</a:t>
            </a:r>
            <a:r>
              <a:rPr lang="en-US" sz="2400" dirty="0" smtClean="0"/>
              <a:t> </a:t>
            </a:r>
            <a:r>
              <a:rPr lang="en-US" sz="2400" dirty="0" err="1" smtClean="0"/>
              <a:t>theo</a:t>
            </a:r>
            <a:r>
              <a:rPr lang="en-US" sz="2400" dirty="0" smtClean="0"/>
              <a:t> </a:t>
            </a:r>
            <a:r>
              <a:rPr lang="en-US" sz="2400" dirty="0" err="1" smtClean="0"/>
              <a:t>phong</a:t>
            </a:r>
            <a:r>
              <a:rPr lang="en-US" sz="2400" dirty="0"/>
              <a:t> </a:t>
            </a:r>
            <a:r>
              <a:rPr lang="en-US" sz="2400" dirty="0" err="1" smtClean="0"/>
              <a:t>các</a:t>
            </a:r>
            <a:r>
              <a:rPr lang="en-US" sz="2400" dirty="0" smtClean="0"/>
              <a:t> h</a:t>
            </a:r>
            <a:r>
              <a:rPr lang="vi-VN" sz="2400" dirty="0"/>
              <a:t>ư</a:t>
            </a:r>
            <a:r>
              <a:rPr lang="en-US" sz="2400" dirty="0" err="1" smtClean="0"/>
              <a:t>ớng</a:t>
            </a:r>
            <a:r>
              <a:rPr lang="en-US" sz="2400" dirty="0" smtClean="0"/>
              <a:t> </a:t>
            </a:r>
            <a:r>
              <a:rPr lang="en-US" sz="2400" dirty="0" err="1"/>
              <a:t>dẫn</a:t>
            </a:r>
            <a:r>
              <a:rPr lang="en-US" sz="2400" dirty="0"/>
              <a:t>, </a:t>
            </a:r>
            <a:r>
              <a:rPr lang="en-US" sz="2400" dirty="0" err="1"/>
              <a:t>đồng</a:t>
            </a:r>
            <a:r>
              <a:rPr lang="en-US" sz="2400" dirty="0"/>
              <a:t> </a:t>
            </a:r>
            <a:r>
              <a:rPr lang="en-US" sz="2400" dirty="0" err="1"/>
              <a:t>thời</a:t>
            </a:r>
            <a:r>
              <a:rPr lang="en-US" sz="2400" dirty="0"/>
              <a:t> </a:t>
            </a:r>
            <a:r>
              <a:rPr lang="en-US" sz="2400" dirty="0" err="1" smtClean="0"/>
              <a:t>trao</a:t>
            </a:r>
            <a:r>
              <a:rPr lang="en-US" sz="2400" dirty="0" smtClean="0"/>
              <a:t> </a:t>
            </a:r>
            <a:r>
              <a:rPr lang="en-US" sz="2400" dirty="0" err="1"/>
              <a:t>cho</a:t>
            </a:r>
            <a:r>
              <a:rPr lang="en-US" sz="2400" dirty="0"/>
              <a:t> </a:t>
            </a:r>
            <a:r>
              <a:rPr lang="en-US" sz="2400" dirty="0" err="1" smtClean="0"/>
              <a:t>thân</a:t>
            </a:r>
            <a:r>
              <a:rPr lang="en-US" sz="2400" dirty="0"/>
              <a:t> </a:t>
            </a:r>
            <a:r>
              <a:rPr lang="en-US" sz="2400" dirty="0" err="1" smtClean="0"/>
              <a:t>chủ</a:t>
            </a:r>
            <a:r>
              <a:rPr lang="en-US" sz="2400" dirty="0" smtClean="0"/>
              <a:t> </a:t>
            </a:r>
            <a:r>
              <a:rPr lang="en-US" sz="2400" b="1" dirty="0" err="1" smtClean="0"/>
              <a:t>quyền</a:t>
            </a:r>
            <a:r>
              <a:rPr lang="en-US" sz="2400" b="1" dirty="0" smtClean="0"/>
              <a:t> </a:t>
            </a:r>
            <a:r>
              <a:rPr lang="en-US" sz="2400" b="1" dirty="0" err="1"/>
              <a:t>tự</a:t>
            </a:r>
            <a:r>
              <a:rPr lang="en-US" sz="2400" b="1" dirty="0"/>
              <a:t> do </a:t>
            </a:r>
            <a:r>
              <a:rPr lang="en-US" sz="2400" b="1" dirty="0" err="1"/>
              <a:t>khám</a:t>
            </a:r>
            <a:r>
              <a:rPr lang="en-US" sz="2400" b="1" dirty="0"/>
              <a:t> </a:t>
            </a:r>
            <a:r>
              <a:rPr lang="en-US" sz="2400" b="1" dirty="0" err="1"/>
              <a:t>phá</a:t>
            </a:r>
            <a:r>
              <a:rPr lang="en-US" sz="2400" b="1" dirty="0"/>
              <a:t> </a:t>
            </a:r>
            <a:r>
              <a:rPr lang="en-US" sz="2400" dirty="0" err="1"/>
              <a:t>và</a:t>
            </a:r>
            <a:r>
              <a:rPr lang="en-US" sz="2400" dirty="0"/>
              <a:t> </a:t>
            </a:r>
            <a:r>
              <a:rPr lang="en-US" sz="2400" dirty="0" err="1"/>
              <a:t>quyền</a:t>
            </a:r>
            <a:r>
              <a:rPr lang="en-US" sz="2400" dirty="0"/>
              <a:t> </a:t>
            </a:r>
            <a:r>
              <a:rPr lang="en-US" sz="2400" dirty="0" err="1"/>
              <a:t>ảnh</a:t>
            </a:r>
            <a:r>
              <a:rPr lang="en-US" sz="2400" dirty="0"/>
              <a:t> </a:t>
            </a:r>
            <a:r>
              <a:rPr lang="en-US" sz="2400" dirty="0" err="1"/>
              <a:t>hưởng</a:t>
            </a:r>
            <a:r>
              <a:rPr lang="en-US" sz="2400" dirty="0"/>
              <a:t> </a:t>
            </a:r>
            <a:r>
              <a:rPr lang="en-US" sz="2400" dirty="0" err="1"/>
              <a:t>đến</a:t>
            </a:r>
            <a:r>
              <a:rPr lang="en-US" sz="2400" dirty="0"/>
              <a:t> </a:t>
            </a:r>
            <a:r>
              <a:rPr lang="en-US" sz="2400" dirty="0" err="1"/>
              <a:t>chiều</a:t>
            </a:r>
            <a:r>
              <a:rPr lang="en-US" sz="2400" dirty="0"/>
              <a:t> </a:t>
            </a:r>
            <a:r>
              <a:rPr lang="en-US" sz="2400" dirty="0" err="1"/>
              <a:t>hướng</a:t>
            </a:r>
            <a:r>
              <a:rPr lang="en-US" sz="2400" dirty="0"/>
              <a:t> </a:t>
            </a:r>
            <a:r>
              <a:rPr lang="en-US" sz="2400" dirty="0" err="1"/>
              <a:t>tham</a:t>
            </a:r>
            <a:r>
              <a:rPr lang="en-US" sz="2400" dirty="0"/>
              <a:t> </a:t>
            </a:r>
            <a:r>
              <a:rPr lang="en-US" sz="2400" dirty="0" err="1"/>
              <a:t>vấn</a:t>
            </a:r>
            <a:r>
              <a:rPr lang="en-US" sz="2400" dirty="0"/>
              <a:t>.</a:t>
            </a:r>
          </a:p>
          <a:p>
            <a:pPr lvl="1" algn="just">
              <a:buFont typeface="Wingdings" panose="05000000000000000000" pitchFamily="2" charset="2"/>
              <a:buChar char="u"/>
            </a:pPr>
            <a:endParaRPr lang="en-US" sz="900" dirty="0"/>
          </a:p>
          <a:p>
            <a:pPr lvl="1" algn="just">
              <a:buFont typeface="Wingdings" panose="05000000000000000000" pitchFamily="2" charset="2"/>
              <a:buChar char="u"/>
            </a:pPr>
            <a:r>
              <a:rPr lang="en-US" sz="2400" dirty="0" err="1"/>
              <a:t>Nếu</a:t>
            </a:r>
            <a:r>
              <a:rPr lang="en-US" sz="2400" dirty="0"/>
              <a:t> </a:t>
            </a:r>
            <a:r>
              <a:rPr lang="en-US" sz="2400" dirty="0" err="1"/>
              <a:t>bạn</a:t>
            </a:r>
            <a:r>
              <a:rPr lang="en-US" sz="2400" dirty="0"/>
              <a:t> </a:t>
            </a:r>
            <a:r>
              <a:rPr lang="en-US" sz="2400" dirty="0" err="1"/>
              <a:t>hướng</a:t>
            </a:r>
            <a:r>
              <a:rPr lang="en-US" sz="2400" dirty="0"/>
              <a:t> </a:t>
            </a:r>
            <a:r>
              <a:rPr lang="en-US" sz="2400" dirty="0" err="1"/>
              <a:t>về</a:t>
            </a:r>
            <a:r>
              <a:rPr lang="en-US" sz="2400" dirty="0"/>
              <a:t> </a:t>
            </a:r>
            <a:r>
              <a:rPr lang="en-US" sz="2400" dirty="0" err="1"/>
              <a:t>một</a:t>
            </a:r>
            <a:r>
              <a:rPr lang="en-US" sz="2400" dirty="0"/>
              <a:t> </a:t>
            </a:r>
            <a:r>
              <a:rPr lang="en-US" sz="2400" dirty="0" err="1"/>
              <a:t>lối</a:t>
            </a:r>
            <a:r>
              <a:rPr lang="en-US" sz="2400" dirty="0"/>
              <a:t> </a:t>
            </a:r>
            <a:r>
              <a:rPr lang="en-US" sz="2400" dirty="0" err="1"/>
              <a:t>và</a:t>
            </a:r>
            <a:r>
              <a:rPr lang="en-US" sz="2400" dirty="0"/>
              <a:t> </a:t>
            </a:r>
            <a:r>
              <a:rPr lang="en-US" sz="2400" dirty="0" err="1"/>
              <a:t>cảm</a:t>
            </a:r>
            <a:r>
              <a:rPr lang="en-US" sz="2400" dirty="0"/>
              <a:t> </a:t>
            </a:r>
            <a:r>
              <a:rPr lang="en-US" sz="2400" dirty="0" err="1"/>
              <a:t>thấy</a:t>
            </a:r>
            <a:r>
              <a:rPr lang="en-US" sz="2400" dirty="0"/>
              <a:t> </a:t>
            </a:r>
            <a:r>
              <a:rPr lang="en-US" sz="2400" dirty="0" smtClean="0"/>
              <a:t>TC </a:t>
            </a:r>
            <a:r>
              <a:rPr lang="en-US" sz="2400" dirty="0" err="1" smtClean="0"/>
              <a:t>không</a:t>
            </a:r>
            <a:r>
              <a:rPr lang="en-US" sz="2400" dirty="0" smtClean="0"/>
              <a:t> </a:t>
            </a:r>
            <a:r>
              <a:rPr lang="en-US" sz="2400" dirty="0" err="1" smtClean="0"/>
              <a:t>ổn</a:t>
            </a:r>
            <a:r>
              <a:rPr lang="en-US" sz="2400" dirty="0" smtClean="0"/>
              <a:t>, </a:t>
            </a:r>
            <a:r>
              <a:rPr lang="en-US" sz="2400" dirty="0" err="1"/>
              <a:t>khô</a:t>
            </a:r>
            <a:r>
              <a:rPr lang="en-US" sz="2400" dirty="0" err="1" smtClean="0"/>
              <a:t>ng</a:t>
            </a:r>
            <a:r>
              <a:rPr lang="en-US" sz="2400" dirty="0" smtClean="0"/>
              <a:t> </a:t>
            </a:r>
            <a:r>
              <a:rPr lang="en-US" sz="2400" dirty="0" err="1" smtClean="0"/>
              <a:t>khí</a:t>
            </a:r>
            <a:r>
              <a:rPr lang="en-US" sz="2400" dirty="0" smtClean="0"/>
              <a:t> </a:t>
            </a:r>
            <a:r>
              <a:rPr lang="en-US" sz="2400" b="1" dirty="0" err="1" smtClean="0"/>
              <a:t>bất</a:t>
            </a:r>
            <a:r>
              <a:rPr lang="en-US" sz="2400" b="1" dirty="0" smtClean="0"/>
              <a:t> </a:t>
            </a:r>
            <a:r>
              <a:rPr lang="en-US" sz="2400" b="1" dirty="0" err="1"/>
              <a:t>hòa</a:t>
            </a:r>
            <a:r>
              <a:rPr lang="en-US" sz="2400" b="1" dirty="0"/>
              <a:t>, </a:t>
            </a:r>
            <a:r>
              <a:rPr lang="en-US" sz="2400" dirty="0" err="1" smtClean="0"/>
              <a:t>bạn</a:t>
            </a:r>
            <a:r>
              <a:rPr lang="en-US" sz="2400" b="1" dirty="0" smtClean="0"/>
              <a:t> </a:t>
            </a:r>
            <a:r>
              <a:rPr lang="en-US" sz="2400" dirty="0" err="1" smtClean="0"/>
              <a:t>hãy</a:t>
            </a:r>
            <a:r>
              <a:rPr lang="en-US" sz="2400" dirty="0" smtClean="0"/>
              <a:t> </a:t>
            </a:r>
            <a:r>
              <a:rPr lang="en-US" sz="2400" dirty="0" err="1"/>
              <a:t>thử</a:t>
            </a:r>
            <a:r>
              <a:rPr lang="en-US" sz="2400" dirty="0"/>
              <a:t> </a:t>
            </a:r>
            <a:r>
              <a:rPr lang="en-US" sz="2400" dirty="0" err="1"/>
              <a:t>một</a:t>
            </a:r>
            <a:r>
              <a:rPr lang="en-US" sz="2400" dirty="0"/>
              <a:t> </a:t>
            </a:r>
            <a:r>
              <a:rPr lang="en-US" sz="2400" dirty="0" err="1" smtClean="0"/>
              <a:t>cách</a:t>
            </a:r>
            <a:r>
              <a:rPr lang="en-US" sz="2400" dirty="0" smtClean="0"/>
              <a:t> </a:t>
            </a:r>
            <a:r>
              <a:rPr lang="en-US" sz="2400" dirty="0" err="1" smtClean="0"/>
              <a:t>khác</a:t>
            </a:r>
            <a:r>
              <a:rPr lang="en-US" sz="2400" dirty="0" smtClean="0"/>
              <a:t> </a:t>
            </a:r>
            <a:r>
              <a:rPr lang="en-US" sz="2400" dirty="0" err="1"/>
              <a:t>thoải</a:t>
            </a:r>
            <a:r>
              <a:rPr lang="en-US" sz="2400" dirty="0"/>
              <a:t> </a:t>
            </a:r>
            <a:r>
              <a:rPr lang="en-US" sz="2400" dirty="0" err="1"/>
              <a:t>mái</a:t>
            </a:r>
            <a:r>
              <a:rPr lang="en-US" sz="2400" dirty="0"/>
              <a:t> </a:t>
            </a:r>
            <a:r>
              <a:rPr lang="en-US" sz="2400" dirty="0" err="1"/>
              <a:t>cho</a:t>
            </a:r>
            <a:r>
              <a:rPr lang="en-US" sz="2400" dirty="0"/>
              <a:t> TC.</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(4)</a:t>
            </a:r>
            <a:endParaRPr lang="en-US" dirty="0"/>
          </a:p>
        </p:txBody>
      </p:sp>
      <p:sp>
        <p:nvSpPr>
          <p:cNvPr id="3" name="Content Placeholder 2"/>
          <p:cNvSpPr>
            <a:spLocks noGrp="1"/>
          </p:cNvSpPr>
          <p:nvPr>
            <p:ph idx="1"/>
          </p:nvPr>
        </p:nvSpPr>
        <p:spPr>
          <a:xfrm>
            <a:off x="327546" y="1774208"/>
            <a:ext cx="8147714" cy="4626591"/>
          </a:xfrm>
        </p:spPr>
        <p:txBody>
          <a:bodyPr>
            <a:noAutofit/>
          </a:bodyPr>
          <a:lstStyle/>
          <a:p>
            <a:pPr marL="114300" indent="0">
              <a:buNone/>
            </a:pPr>
            <a:r>
              <a:rPr lang="en-US" sz="2400" b="1" dirty="0" smtClean="0"/>
              <a:t>3. </a:t>
            </a:r>
            <a:r>
              <a:rPr lang="en-US" sz="2400" b="1" dirty="0" err="1" smtClean="0"/>
              <a:t>Lắng</a:t>
            </a:r>
            <a:r>
              <a:rPr lang="en-US" sz="2400" b="1" dirty="0" smtClean="0"/>
              <a:t> </a:t>
            </a:r>
            <a:r>
              <a:rPr lang="en-US" sz="2400" b="1" dirty="0" err="1"/>
              <a:t>nghe</a:t>
            </a:r>
            <a:r>
              <a:rPr lang="en-US" sz="2400" b="1" dirty="0"/>
              <a:t> </a:t>
            </a:r>
            <a:r>
              <a:rPr lang="en-US" sz="2400" b="1" dirty="0" err="1"/>
              <a:t>điểm</a:t>
            </a:r>
            <a:r>
              <a:rPr lang="en-US" sz="2400" b="1" dirty="0"/>
              <a:t> </a:t>
            </a:r>
            <a:r>
              <a:rPr lang="en-US" sz="2400" b="1" dirty="0" err="1"/>
              <a:t>mạnh</a:t>
            </a:r>
            <a:r>
              <a:rPr lang="en-US" sz="2400" b="1" dirty="0"/>
              <a:t>, </a:t>
            </a:r>
            <a:r>
              <a:rPr lang="en-US" sz="2400" b="1" dirty="0" err="1"/>
              <a:t>chú</a:t>
            </a:r>
            <a:r>
              <a:rPr lang="en-US" sz="2400" b="1" dirty="0"/>
              <a:t> </a:t>
            </a:r>
            <a:r>
              <a:rPr lang="en-US" sz="2400" b="1" dirty="0" err="1"/>
              <a:t>trọng</a:t>
            </a:r>
            <a:r>
              <a:rPr lang="en-US" sz="2400" b="1" dirty="0"/>
              <a:t> </a:t>
            </a:r>
            <a:r>
              <a:rPr lang="en-US" sz="2400" b="1" dirty="0" err="1"/>
              <a:t>đến</a:t>
            </a:r>
            <a:r>
              <a:rPr lang="en-US" sz="2400" b="1" dirty="0"/>
              <a:t> </a:t>
            </a:r>
            <a:r>
              <a:rPr lang="en-US" sz="2400" b="1" dirty="0" err="1"/>
              <a:t>cơ</a:t>
            </a:r>
            <a:r>
              <a:rPr lang="en-US" sz="2400" b="1" dirty="0"/>
              <a:t> </a:t>
            </a:r>
            <a:r>
              <a:rPr lang="en-US" sz="2400" b="1" dirty="0" err="1"/>
              <a:t>hội</a:t>
            </a:r>
            <a:r>
              <a:rPr lang="en-US" sz="2400" b="1" dirty="0"/>
              <a:t> </a:t>
            </a:r>
            <a:r>
              <a:rPr lang="en-US" sz="2400" b="1" dirty="0" err="1"/>
              <a:t>nói</a:t>
            </a:r>
            <a:r>
              <a:rPr lang="en-US" sz="2400" b="1" dirty="0"/>
              <a:t> </a:t>
            </a:r>
            <a:r>
              <a:rPr lang="en-US" sz="2400" b="1" dirty="0" err="1"/>
              <a:t>về</a:t>
            </a:r>
            <a:r>
              <a:rPr lang="en-US" sz="2400" b="1" dirty="0"/>
              <a:t> </a:t>
            </a:r>
            <a:r>
              <a:rPr lang="en-US" sz="2400" b="1" dirty="0" err="1"/>
              <a:t>thay</a:t>
            </a:r>
            <a:r>
              <a:rPr lang="en-US" sz="2400" b="1" dirty="0"/>
              <a:t> </a:t>
            </a:r>
            <a:r>
              <a:rPr lang="en-US" sz="2400" b="1" dirty="0" err="1"/>
              <a:t>đổi</a:t>
            </a:r>
            <a:endParaRPr lang="en-US" sz="2400" b="1" dirty="0"/>
          </a:p>
          <a:p>
            <a:pPr marL="571500" indent="-457200">
              <a:buFont typeface="+mj-lt"/>
              <a:buAutoNum type="arabicPeriod"/>
            </a:pPr>
            <a:endParaRPr lang="en-US" sz="900" dirty="0"/>
          </a:p>
          <a:p>
            <a:pPr lvl="1">
              <a:buFont typeface="Wingdings" panose="05000000000000000000" pitchFamily="2" charset="2"/>
              <a:buChar char="u"/>
            </a:pPr>
            <a:r>
              <a:rPr lang="en-US" sz="2400" dirty="0" err="1"/>
              <a:t>Khi</a:t>
            </a:r>
            <a:r>
              <a:rPr lang="en-US" sz="2400" dirty="0"/>
              <a:t> </a:t>
            </a:r>
            <a:r>
              <a:rPr lang="en-US" sz="2400" dirty="0" err="1"/>
              <a:t>tham</a:t>
            </a:r>
            <a:r>
              <a:rPr lang="en-US" sz="2400" dirty="0"/>
              <a:t> </a:t>
            </a:r>
            <a:r>
              <a:rPr lang="en-US" sz="2400" dirty="0" err="1"/>
              <a:t>vấn</a:t>
            </a:r>
            <a:r>
              <a:rPr lang="en-US" sz="2400" dirty="0"/>
              <a:t>, TVV </a:t>
            </a:r>
            <a:r>
              <a:rPr lang="en-US" sz="2400" dirty="0" err="1"/>
              <a:t>luôn</a:t>
            </a:r>
            <a:r>
              <a:rPr lang="en-US" sz="2400" dirty="0"/>
              <a:t> </a:t>
            </a:r>
            <a:r>
              <a:rPr lang="en-US" sz="2400" dirty="0" err="1"/>
              <a:t>nghĩ</a:t>
            </a:r>
            <a:r>
              <a:rPr lang="en-US" sz="2400" dirty="0"/>
              <a:t> </a:t>
            </a:r>
            <a:r>
              <a:rPr lang="en-US" sz="2400" dirty="0" err="1"/>
              <a:t>đến</a:t>
            </a:r>
            <a:r>
              <a:rPr lang="en-US" sz="2400" dirty="0"/>
              <a:t> </a:t>
            </a:r>
            <a:r>
              <a:rPr lang="en-US" sz="2400" dirty="0" err="1"/>
              <a:t>nhiều</a:t>
            </a:r>
            <a:r>
              <a:rPr lang="en-US" sz="2400" dirty="0"/>
              <a:t> </a:t>
            </a:r>
            <a:r>
              <a:rPr lang="en-US" sz="2400" dirty="0" err="1" smtClean="0"/>
              <a:t>việc</a:t>
            </a:r>
            <a:r>
              <a:rPr lang="en-US" sz="2400" dirty="0" smtClean="0"/>
              <a:t> </a:t>
            </a:r>
            <a:r>
              <a:rPr lang="en-US" sz="2400" dirty="0" err="1"/>
              <a:t>như</a:t>
            </a:r>
            <a:r>
              <a:rPr lang="en-US" sz="2400" dirty="0"/>
              <a:t> </a:t>
            </a:r>
            <a:r>
              <a:rPr lang="en-US" sz="2400" dirty="0" err="1"/>
              <a:t>nhận</a:t>
            </a:r>
            <a:r>
              <a:rPr lang="en-US" sz="2400" dirty="0"/>
              <a:t> </a:t>
            </a:r>
            <a:r>
              <a:rPr lang="en-US" sz="2400" dirty="0" err="1"/>
              <a:t>thức</a:t>
            </a:r>
            <a:r>
              <a:rPr lang="en-US" sz="2400" dirty="0"/>
              <a:t> </a:t>
            </a:r>
            <a:r>
              <a:rPr lang="en-US" sz="2400" dirty="0" err="1"/>
              <a:t>vấn</a:t>
            </a:r>
            <a:r>
              <a:rPr lang="en-US" sz="2400" dirty="0"/>
              <a:t> </a:t>
            </a:r>
            <a:r>
              <a:rPr lang="en-US" sz="2400" dirty="0" err="1"/>
              <a:t>đề</a:t>
            </a:r>
            <a:r>
              <a:rPr lang="en-US" sz="2400" dirty="0"/>
              <a:t>, </a:t>
            </a:r>
            <a:r>
              <a:rPr lang="en-US" sz="2400" dirty="0" err="1"/>
              <a:t>quản</a:t>
            </a:r>
            <a:r>
              <a:rPr lang="en-US" sz="2400" dirty="0"/>
              <a:t> </a:t>
            </a:r>
            <a:r>
              <a:rPr lang="en-US" sz="2400" dirty="0" err="1"/>
              <a:t>lý</a:t>
            </a:r>
            <a:r>
              <a:rPr lang="en-US" sz="2400" dirty="0"/>
              <a:t> </a:t>
            </a:r>
            <a:r>
              <a:rPr lang="en-US" sz="2400" dirty="0" err="1"/>
              <a:t>rủi</a:t>
            </a:r>
            <a:r>
              <a:rPr lang="en-US" sz="2400" dirty="0"/>
              <a:t> </a:t>
            </a:r>
            <a:r>
              <a:rPr lang="en-US" sz="2400" dirty="0" err="1"/>
              <a:t>ro</a:t>
            </a:r>
            <a:r>
              <a:rPr lang="en-US" sz="2400" dirty="0"/>
              <a:t>, </a:t>
            </a:r>
            <a:r>
              <a:rPr lang="en-US" sz="2400" dirty="0" err="1"/>
              <a:t>quản</a:t>
            </a:r>
            <a:r>
              <a:rPr lang="en-US" sz="2400" dirty="0"/>
              <a:t> </a:t>
            </a:r>
            <a:r>
              <a:rPr lang="en-US" sz="2400" dirty="0" err="1"/>
              <a:t>lý</a:t>
            </a:r>
            <a:r>
              <a:rPr lang="en-US" sz="2400" dirty="0"/>
              <a:t> </a:t>
            </a:r>
            <a:r>
              <a:rPr lang="en-US" sz="2400" dirty="0" err="1"/>
              <a:t>vấn</a:t>
            </a:r>
            <a:r>
              <a:rPr lang="en-US" sz="2400" dirty="0"/>
              <a:t> </a:t>
            </a:r>
            <a:r>
              <a:rPr lang="en-US" sz="2400" dirty="0" err="1"/>
              <a:t>đề</a:t>
            </a:r>
            <a:r>
              <a:rPr lang="en-US" sz="2400" dirty="0"/>
              <a:t>, </a:t>
            </a:r>
            <a:r>
              <a:rPr lang="en-US" sz="2400" dirty="0" err="1"/>
              <a:t>v.v</a:t>
            </a:r>
            <a:r>
              <a:rPr lang="en-US" sz="2400" dirty="0"/>
              <a:t> </a:t>
            </a:r>
            <a:r>
              <a:rPr lang="en-US" sz="2400" dirty="0" err="1"/>
              <a:t>nên</a:t>
            </a:r>
            <a:r>
              <a:rPr lang="en-US" sz="2400" dirty="0"/>
              <a:t> </a:t>
            </a:r>
            <a:r>
              <a:rPr lang="en-US" sz="2400" dirty="0" err="1"/>
              <a:t>dễ</a:t>
            </a:r>
            <a:r>
              <a:rPr lang="en-US" sz="2400" dirty="0"/>
              <a:t> </a:t>
            </a:r>
            <a:r>
              <a:rPr lang="en-US" sz="2400" dirty="0" err="1"/>
              <a:t>bỏ</a:t>
            </a:r>
            <a:r>
              <a:rPr lang="en-US" sz="2400" dirty="0"/>
              <a:t> </a:t>
            </a:r>
            <a:r>
              <a:rPr lang="en-US" sz="2400" dirty="0" err="1"/>
              <a:t>lỡ</a:t>
            </a:r>
            <a:r>
              <a:rPr lang="en-US" sz="2400" dirty="0"/>
              <a:t> </a:t>
            </a:r>
            <a:r>
              <a:rPr lang="en-US" sz="2400" dirty="0" err="1"/>
              <a:t>cơ</a:t>
            </a:r>
            <a:r>
              <a:rPr lang="en-US" sz="2400" dirty="0"/>
              <a:t> </a:t>
            </a:r>
            <a:r>
              <a:rPr lang="en-US" sz="2400" dirty="0" err="1"/>
              <a:t>hội</a:t>
            </a:r>
            <a:r>
              <a:rPr lang="en-US" sz="2400" dirty="0"/>
              <a:t> </a:t>
            </a:r>
            <a:r>
              <a:rPr lang="en-US" sz="2400" b="1" dirty="0" err="1"/>
              <a:t>nói</a:t>
            </a:r>
            <a:r>
              <a:rPr lang="en-US" sz="2400" b="1" dirty="0"/>
              <a:t> </a:t>
            </a:r>
            <a:r>
              <a:rPr lang="en-US" sz="2400" b="1" dirty="0" err="1"/>
              <a:t>chuyện</a:t>
            </a:r>
            <a:r>
              <a:rPr lang="en-US" sz="2400" b="1" dirty="0"/>
              <a:t> </a:t>
            </a:r>
            <a:r>
              <a:rPr lang="en-US" sz="2400" b="1" dirty="0" err="1"/>
              <a:t>về</a:t>
            </a:r>
            <a:r>
              <a:rPr lang="en-US" sz="2400" b="1" dirty="0"/>
              <a:t> </a:t>
            </a:r>
            <a:r>
              <a:rPr lang="en-US" sz="2400" b="1" dirty="0" err="1"/>
              <a:t>thay</a:t>
            </a:r>
            <a:r>
              <a:rPr lang="en-US" sz="2400" b="1" dirty="0"/>
              <a:t> </a:t>
            </a:r>
            <a:r>
              <a:rPr lang="en-US" sz="2400" b="1" dirty="0" err="1"/>
              <a:t>đổi</a:t>
            </a:r>
            <a:r>
              <a:rPr lang="en-US" sz="2400" dirty="0"/>
              <a:t>. </a:t>
            </a:r>
          </a:p>
          <a:p>
            <a:pPr lvl="1">
              <a:buFont typeface="Wingdings" panose="05000000000000000000" pitchFamily="2" charset="2"/>
              <a:buChar char="u"/>
            </a:pPr>
            <a:endParaRPr lang="en-US" sz="900" dirty="0"/>
          </a:p>
          <a:p>
            <a:pPr lvl="1">
              <a:buFont typeface="Wingdings" panose="05000000000000000000" pitchFamily="2" charset="2"/>
              <a:buChar char="u"/>
            </a:pPr>
            <a:r>
              <a:rPr lang="en-US" sz="2400" dirty="0"/>
              <a:t>TVV </a:t>
            </a:r>
            <a:r>
              <a:rPr lang="en-US" sz="2400" dirty="0" err="1"/>
              <a:t>liên</a:t>
            </a:r>
            <a:r>
              <a:rPr lang="en-US" sz="2400" dirty="0"/>
              <a:t> </a:t>
            </a:r>
            <a:r>
              <a:rPr lang="en-US" sz="2400" dirty="0" err="1"/>
              <a:t>tục</a:t>
            </a:r>
            <a:r>
              <a:rPr lang="en-US" sz="2400" dirty="0"/>
              <a:t> </a:t>
            </a:r>
            <a:r>
              <a:rPr lang="en-US" sz="2400" b="1" dirty="0" err="1"/>
              <a:t>lắng</a:t>
            </a:r>
            <a:r>
              <a:rPr lang="en-US" sz="2400" b="1" dirty="0"/>
              <a:t> </a:t>
            </a:r>
            <a:r>
              <a:rPr lang="en-US" sz="2400" b="1" dirty="0" err="1"/>
              <a:t>nghe</a:t>
            </a:r>
            <a:r>
              <a:rPr lang="en-US" sz="2400" b="1" dirty="0"/>
              <a:t> </a:t>
            </a:r>
            <a:r>
              <a:rPr lang="en-US" sz="2400" dirty="0" err="1"/>
              <a:t>những</a:t>
            </a:r>
            <a:r>
              <a:rPr lang="en-US" sz="2400" dirty="0"/>
              <a:t> </a:t>
            </a:r>
            <a:r>
              <a:rPr lang="en-US" sz="2400" dirty="0" err="1"/>
              <a:t>dịp</a:t>
            </a:r>
            <a:r>
              <a:rPr lang="en-US" sz="2400" dirty="0"/>
              <a:t>, </a:t>
            </a:r>
            <a:r>
              <a:rPr lang="en-US" sz="2400" dirty="0" err="1"/>
              <a:t>những</a:t>
            </a:r>
            <a:r>
              <a:rPr lang="en-US" sz="2400" dirty="0"/>
              <a:t> </a:t>
            </a:r>
            <a:r>
              <a:rPr lang="en-US" sz="2400" dirty="0" err="1" smtClean="0"/>
              <a:t>điểm</a:t>
            </a:r>
            <a:r>
              <a:rPr lang="en-US" sz="2400" dirty="0" smtClean="0"/>
              <a:t> </a:t>
            </a:r>
            <a:r>
              <a:rPr lang="en-US" sz="2400" dirty="0" err="1" smtClean="0"/>
              <a:t>có</a:t>
            </a:r>
            <a:r>
              <a:rPr lang="en-US" sz="2400" dirty="0" smtClean="0"/>
              <a:t> </a:t>
            </a:r>
            <a:r>
              <a:rPr lang="en-US" sz="2400" dirty="0" err="1" smtClean="0"/>
              <a:t>thể</a:t>
            </a:r>
            <a:r>
              <a:rPr lang="en-US" sz="2400" dirty="0" smtClean="0"/>
              <a:t> </a:t>
            </a:r>
            <a:r>
              <a:rPr lang="en-US" sz="2400" dirty="0" err="1" smtClean="0"/>
              <a:t>trở</a:t>
            </a:r>
            <a:r>
              <a:rPr lang="en-US" sz="2400" dirty="0" smtClean="0"/>
              <a:t> </a:t>
            </a:r>
            <a:r>
              <a:rPr lang="en-US" sz="2400" dirty="0" err="1" smtClean="0"/>
              <a:t>thành</a:t>
            </a:r>
            <a:r>
              <a:rPr lang="en-US" sz="2400" dirty="0" smtClean="0"/>
              <a:t> </a:t>
            </a:r>
            <a:r>
              <a:rPr lang="en-US" sz="2400" dirty="0" err="1" smtClean="0"/>
              <a:t>động</a:t>
            </a:r>
            <a:r>
              <a:rPr lang="en-US" sz="2400" dirty="0" smtClean="0"/>
              <a:t> </a:t>
            </a:r>
            <a:r>
              <a:rPr lang="en-US" sz="2400" dirty="0" err="1" smtClean="0"/>
              <a:t>cơ</a:t>
            </a:r>
            <a:r>
              <a:rPr lang="en-US" sz="2400" dirty="0" smtClean="0"/>
              <a:t> </a:t>
            </a:r>
            <a:r>
              <a:rPr lang="en-US" sz="2400" dirty="0" err="1" smtClean="0"/>
              <a:t>dẫn</a:t>
            </a:r>
            <a:r>
              <a:rPr lang="en-US" sz="2400" dirty="0" smtClean="0"/>
              <a:t> </a:t>
            </a:r>
            <a:r>
              <a:rPr lang="en-US" sz="2400" dirty="0" err="1"/>
              <a:t>đến</a:t>
            </a:r>
            <a:r>
              <a:rPr lang="en-US" sz="2400" dirty="0"/>
              <a:t> TC </a:t>
            </a:r>
            <a:r>
              <a:rPr lang="en-US" sz="2400" dirty="0" err="1"/>
              <a:t>nói</a:t>
            </a:r>
            <a:r>
              <a:rPr lang="en-US" sz="2400" dirty="0"/>
              <a:t> </a:t>
            </a:r>
            <a:r>
              <a:rPr lang="en-US" sz="2400" dirty="0" err="1"/>
              <a:t>chuyện</a:t>
            </a:r>
            <a:r>
              <a:rPr lang="en-US" sz="2400" dirty="0"/>
              <a:t> </a:t>
            </a:r>
            <a:r>
              <a:rPr lang="en-US" sz="2400" dirty="0" err="1"/>
              <a:t>thay</a:t>
            </a:r>
            <a:r>
              <a:rPr lang="en-US" sz="2400" dirty="0"/>
              <a:t> </a:t>
            </a:r>
            <a:r>
              <a:rPr lang="en-US" sz="2400" dirty="0" err="1"/>
              <a:t>đổi</a:t>
            </a:r>
            <a:r>
              <a:rPr lang="en-US" sz="2400" dirty="0"/>
              <a:t>. </a:t>
            </a:r>
          </a:p>
          <a:p>
            <a:pPr lvl="1">
              <a:buFont typeface="Wingdings" panose="05000000000000000000" pitchFamily="2" charset="2"/>
              <a:buChar char="u"/>
            </a:pPr>
            <a:endParaRPr lang="en-US" sz="900" dirty="0"/>
          </a:p>
          <a:p>
            <a:pPr lvl="1">
              <a:buFont typeface="Wingdings" panose="05000000000000000000" pitchFamily="2" charset="2"/>
              <a:buChar char="u"/>
            </a:pPr>
            <a:r>
              <a:rPr lang="en-US" sz="2400" dirty="0"/>
              <a:t>TVV </a:t>
            </a:r>
            <a:r>
              <a:rPr lang="en-US" sz="2400" dirty="0" err="1"/>
              <a:t>lắng</a:t>
            </a:r>
            <a:r>
              <a:rPr lang="en-US" sz="2400" dirty="0"/>
              <a:t> </a:t>
            </a:r>
            <a:r>
              <a:rPr lang="en-US" sz="2400" dirty="0" err="1"/>
              <a:t>nghe</a:t>
            </a:r>
            <a:r>
              <a:rPr lang="en-US" sz="2400" dirty="0"/>
              <a:t> </a:t>
            </a:r>
            <a:r>
              <a:rPr lang="en-US" sz="2400" dirty="0" err="1"/>
              <a:t>những</a:t>
            </a:r>
            <a:r>
              <a:rPr lang="en-US" sz="2400" dirty="0"/>
              <a:t> </a:t>
            </a:r>
            <a:r>
              <a:rPr lang="en-US" sz="2400" b="1" dirty="0" err="1"/>
              <a:t>điểm</a:t>
            </a:r>
            <a:r>
              <a:rPr lang="en-US" sz="2400" b="1" dirty="0"/>
              <a:t> </a:t>
            </a:r>
            <a:r>
              <a:rPr lang="en-US" sz="2400" b="1" dirty="0" err="1"/>
              <a:t>mạnh</a:t>
            </a:r>
            <a:r>
              <a:rPr lang="en-US" sz="2400" b="1" dirty="0"/>
              <a:t>, </a:t>
            </a:r>
            <a:r>
              <a:rPr lang="en-US" sz="2400" b="1" dirty="0" err="1"/>
              <a:t>giá</a:t>
            </a:r>
            <a:r>
              <a:rPr lang="en-US" sz="2400" b="1" dirty="0"/>
              <a:t> </a:t>
            </a:r>
            <a:r>
              <a:rPr lang="en-US" sz="2400" b="1" dirty="0" err="1"/>
              <a:t>trị</a:t>
            </a:r>
            <a:r>
              <a:rPr lang="en-US" sz="2400" b="1" dirty="0"/>
              <a:t> </a:t>
            </a:r>
            <a:r>
              <a:rPr lang="en-US" sz="2400" b="1" dirty="0" err="1"/>
              <a:t>và</a:t>
            </a:r>
            <a:r>
              <a:rPr lang="en-US" sz="2400" b="1" dirty="0"/>
              <a:t> </a:t>
            </a:r>
            <a:r>
              <a:rPr lang="en-US" sz="2400" b="1" dirty="0" err="1"/>
              <a:t>khát</a:t>
            </a:r>
            <a:r>
              <a:rPr lang="en-US" sz="2400" b="1" dirty="0"/>
              <a:t> </a:t>
            </a:r>
            <a:r>
              <a:rPr lang="en-US" sz="2400" b="1" dirty="0" err="1"/>
              <a:t>vọng</a:t>
            </a:r>
            <a:r>
              <a:rPr lang="en-US" sz="2400" b="1" dirty="0"/>
              <a:t> </a:t>
            </a:r>
            <a:r>
              <a:rPr lang="en-US" sz="2400" b="1" dirty="0" err="1"/>
              <a:t>thay</a:t>
            </a:r>
            <a:r>
              <a:rPr lang="en-US" sz="2400" b="1" dirty="0"/>
              <a:t> </a:t>
            </a:r>
            <a:r>
              <a:rPr lang="en-US" sz="2400" b="1" dirty="0" err="1"/>
              <a:t>đổi</a:t>
            </a:r>
            <a:r>
              <a:rPr lang="en-US" sz="2400" b="1" dirty="0"/>
              <a:t> </a:t>
            </a:r>
            <a:r>
              <a:rPr lang="en-US" sz="2400" b="1" dirty="0" err="1"/>
              <a:t>của</a:t>
            </a:r>
            <a:r>
              <a:rPr lang="en-US" sz="2400" b="1" dirty="0"/>
              <a:t> TC, </a:t>
            </a:r>
            <a:r>
              <a:rPr lang="en-US" sz="2400" b="1" dirty="0" err="1"/>
              <a:t>tìm</a:t>
            </a:r>
            <a:r>
              <a:rPr lang="en-US" sz="2400" b="1" dirty="0"/>
              <a:t> </a:t>
            </a:r>
            <a:r>
              <a:rPr lang="en-US" sz="2400" b="1" dirty="0" err="1"/>
              <a:t>hiểu</a:t>
            </a:r>
            <a:r>
              <a:rPr lang="en-US" sz="2400" b="1" dirty="0"/>
              <a:t> </a:t>
            </a:r>
            <a:r>
              <a:rPr lang="en-US" sz="2400" b="1" dirty="0" err="1"/>
              <a:t>về</a:t>
            </a:r>
            <a:r>
              <a:rPr lang="en-US" sz="2400" b="1" dirty="0"/>
              <a:t> </a:t>
            </a:r>
            <a:r>
              <a:rPr lang="en-US" sz="2400" b="1" dirty="0" err="1"/>
              <a:t>tiềm</a:t>
            </a:r>
            <a:r>
              <a:rPr lang="en-US" sz="2400" b="1" dirty="0"/>
              <a:t> </a:t>
            </a:r>
            <a:r>
              <a:rPr lang="en-US" sz="2400" b="1" dirty="0" err="1"/>
              <a:t>năng</a:t>
            </a:r>
            <a:r>
              <a:rPr lang="en-US" sz="2400" b="1" dirty="0"/>
              <a:t> </a:t>
            </a:r>
            <a:r>
              <a:rPr lang="en-US" sz="2400" b="1" dirty="0" err="1"/>
              <a:t>của</a:t>
            </a:r>
            <a:r>
              <a:rPr lang="en-US" sz="2400" b="1" dirty="0"/>
              <a:t> TC </a:t>
            </a:r>
            <a:r>
              <a:rPr lang="en-US" sz="2400" dirty="0" err="1"/>
              <a:t>và</a:t>
            </a:r>
            <a:r>
              <a:rPr lang="en-US" sz="2400" dirty="0"/>
              <a:t> </a:t>
            </a:r>
            <a:r>
              <a:rPr lang="en-US" sz="2400" dirty="0" err="1"/>
              <a:t>các</a:t>
            </a:r>
            <a:r>
              <a:rPr lang="en-US" sz="2400" dirty="0"/>
              <a:t> </a:t>
            </a:r>
            <a:r>
              <a:rPr lang="en-US" sz="2400" dirty="0" err="1"/>
              <a:t>lối</a:t>
            </a:r>
            <a:r>
              <a:rPr lang="en-US" sz="2400" dirty="0"/>
              <a:t> </a:t>
            </a:r>
            <a:r>
              <a:rPr lang="en-US" sz="2400" dirty="0" err="1"/>
              <a:t>thay</a:t>
            </a:r>
            <a:r>
              <a:rPr lang="en-US" sz="2400" dirty="0"/>
              <a:t> </a:t>
            </a:r>
            <a:r>
              <a:rPr lang="en-US" sz="2400" dirty="0" err="1"/>
              <a:t>đổi</a:t>
            </a:r>
            <a:r>
              <a:rPr lang="en-US" sz="2400" dirty="0"/>
              <a:t> </a:t>
            </a:r>
            <a:r>
              <a:rPr lang="en-US" sz="2400" dirty="0" err="1"/>
              <a:t>phù</a:t>
            </a:r>
            <a:r>
              <a:rPr lang="en-US" sz="2400" dirty="0"/>
              <a:t> </a:t>
            </a:r>
            <a:r>
              <a:rPr lang="en-US" sz="2400" dirty="0" err="1"/>
              <a:t>hợp</a:t>
            </a:r>
            <a:r>
              <a:rPr lang="en-US" sz="2400" dirty="0"/>
              <a:t> </a:t>
            </a:r>
            <a:r>
              <a:rPr lang="en-US" sz="2400" dirty="0" err="1"/>
              <a:t>với</a:t>
            </a:r>
            <a:r>
              <a:rPr lang="en-US" sz="2400" dirty="0"/>
              <a:t> </a:t>
            </a:r>
            <a:r>
              <a:rPr lang="en-US" sz="2400" dirty="0" smtClean="0"/>
              <a:t>TC.</a:t>
            </a:r>
            <a:endParaRPr lang="en-US" sz="24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(5)</a:t>
            </a:r>
            <a:endParaRPr lang="en-US" dirty="0"/>
          </a:p>
        </p:txBody>
      </p:sp>
      <p:sp>
        <p:nvSpPr>
          <p:cNvPr id="3" name="Content Placeholder 2"/>
          <p:cNvSpPr>
            <a:spLocks noGrp="1"/>
          </p:cNvSpPr>
          <p:nvPr>
            <p:ph idx="1"/>
          </p:nvPr>
        </p:nvSpPr>
        <p:spPr/>
        <p:txBody>
          <a:bodyPr>
            <a:noAutofit/>
          </a:bodyPr>
          <a:lstStyle/>
          <a:p>
            <a:pPr marL="114300" indent="0">
              <a:buNone/>
            </a:pPr>
            <a:r>
              <a:rPr lang="en-US" sz="2400" dirty="0" smtClean="0"/>
              <a:t>4. </a:t>
            </a:r>
            <a:r>
              <a:rPr lang="en-US" sz="2400" b="1" dirty="0" err="1"/>
              <a:t>Vấn</a:t>
            </a:r>
            <a:r>
              <a:rPr lang="en-US" sz="2400" b="1" dirty="0" smtClean="0"/>
              <a:t> </a:t>
            </a:r>
            <a:r>
              <a:rPr lang="en-US" sz="2400" b="1" dirty="0" err="1" smtClean="0"/>
              <a:t>đề</a:t>
            </a:r>
            <a:endParaRPr lang="en-US" sz="2400" b="1" dirty="0"/>
          </a:p>
          <a:p>
            <a:pPr>
              <a:buFont typeface="Wingdings" panose="05000000000000000000" pitchFamily="2" charset="2"/>
              <a:buChar char="u"/>
            </a:pPr>
            <a:r>
              <a:rPr lang="en-US" sz="2400" dirty="0" err="1"/>
              <a:t>Khi</a:t>
            </a:r>
            <a:r>
              <a:rPr lang="en-US" sz="2400" dirty="0"/>
              <a:t> </a:t>
            </a:r>
            <a:r>
              <a:rPr lang="vi-VN" sz="2400" dirty="0" smtClean="0"/>
              <a:t>đã</a:t>
            </a:r>
            <a:r>
              <a:rPr lang="en-US" sz="2400" dirty="0" smtClean="0"/>
              <a:t> </a:t>
            </a:r>
            <a:r>
              <a:rPr lang="en-US" sz="2400" dirty="0" err="1" smtClean="0"/>
              <a:t>có</a:t>
            </a:r>
            <a:r>
              <a:rPr lang="en-US" sz="2400" dirty="0" smtClean="0"/>
              <a:t> </a:t>
            </a:r>
            <a:r>
              <a:rPr lang="en-US" sz="2400" dirty="0" err="1"/>
              <a:t>một</a:t>
            </a:r>
            <a:r>
              <a:rPr lang="en-US" sz="2400" dirty="0"/>
              <a:t> </a:t>
            </a:r>
            <a:r>
              <a:rPr lang="en-US" sz="2400" dirty="0" err="1" smtClean="0"/>
              <a:t>vấn</a:t>
            </a:r>
            <a:r>
              <a:rPr lang="en-US" sz="2400" dirty="0" smtClean="0"/>
              <a:t> </a:t>
            </a:r>
            <a:r>
              <a:rPr lang="en-US" sz="2400" dirty="0" err="1" smtClean="0"/>
              <a:t>đề</a:t>
            </a:r>
            <a:r>
              <a:rPr lang="en-US" sz="2400" dirty="0" smtClean="0"/>
              <a:t> </a:t>
            </a:r>
            <a:r>
              <a:rPr lang="en-US" sz="2400" dirty="0" err="1"/>
              <a:t>rõ</a:t>
            </a:r>
            <a:r>
              <a:rPr lang="en-US" sz="2400" dirty="0"/>
              <a:t> </a:t>
            </a:r>
            <a:r>
              <a:rPr lang="en-US" sz="2400" dirty="0" err="1"/>
              <a:t>ràng</a:t>
            </a:r>
            <a:r>
              <a:rPr lang="en-US" sz="2400" dirty="0"/>
              <a:t>, TVV </a:t>
            </a:r>
            <a:r>
              <a:rPr lang="en-US" sz="2400" dirty="0" err="1"/>
              <a:t>cần</a:t>
            </a:r>
            <a:r>
              <a:rPr lang="en-US" sz="2400" dirty="0"/>
              <a:t> </a:t>
            </a:r>
            <a:r>
              <a:rPr lang="en-US" sz="2400" dirty="0" err="1"/>
              <a:t>tự</a:t>
            </a:r>
            <a:r>
              <a:rPr lang="en-US" sz="2400" dirty="0"/>
              <a:t> </a:t>
            </a:r>
            <a:r>
              <a:rPr lang="en-US" sz="2400" dirty="0" err="1"/>
              <a:t>kiềm</a:t>
            </a:r>
            <a:r>
              <a:rPr lang="en-US" sz="2400" dirty="0"/>
              <a:t> </a:t>
            </a:r>
            <a:r>
              <a:rPr lang="en-US" sz="2400" dirty="0" err="1"/>
              <a:t>chế</a:t>
            </a:r>
            <a:r>
              <a:rPr lang="en-US" sz="2400" dirty="0"/>
              <a:t>, </a:t>
            </a:r>
            <a:r>
              <a:rPr lang="en-US" sz="2400" dirty="0" err="1"/>
              <a:t>không</a:t>
            </a:r>
            <a:r>
              <a:rPr lang="en-US" sz="2400" dirty="0"/>
              <a:t> </a:t>
            </a:r>
            <a:r>
              <a:rPr lang="en-US" sz="2400" dirty="0" err="1"/>
              <a:t>giảng</a:t>
            </a:r>
            <a:r>
              <a:rPr lang="en-US" sz="2400" dirty="0"/>
              <a:t> </a:t>
            </a:r>
            <a:r>
              <a:rPr lang="en-US" sz="2400" dirty="0" err="1"/>
              <a:t>dạy</a:t>
            </a:r>
            <a:r>
              <a:rPr lang="en-US" sz="2400" dirty="0"/>
              <a:t>, </a:t>
            </a:r>
            <a:r>
              <a:rPr lang="en-US" sz="2400" dirty="0" err="1"/>
              <a:t>thuyết</a:t>
            </a:r>
            <a:r>
              <a:rPr lang="en-US" sz="2400" dirty="0"/>
              <a:t> </a:t>
            </a:r>
            <a:r>
              <a:rPr lang="en-US" sz="2400" dirty="0" err="1"/>
              <a:t>phục</a:t>
            </a:r>
            <a:r>
              <a:rPr lang="en-US" sz="2400" dirty="0"/>
              <a:t>, </a:t>
            </a:r>
            <a:r>
              <a:rPr lang="en-US" sz="2400" dirty="0" err="1"/>
              <a:t>chỉ</a:t>
            </a:r>
            <a:r>
              <a:rPr lang="en-US" sz="2400" dirty="0"/>
              <a:t> </a:t>
            </a:r>
            <a:r>
              <a:rPr lang="en-US" sz="2400" dirty="0" err="1"/>
              <a:t>bảo</a:t>
            </a:r>
            <a:r>
              <a:rPr lang="en-US" sz="2400" dirty="0"/>
              <a:t> </a:t>
            </a:r>
            <a:r>
              <a:rPr lang="en-US" sz="2400" dirty="0" err="1"/>
              <a:t>đướng</a:t>
            </a:r>
            <a:r>
              <a:rPr lang="en-US" sz="2400" dirty="0"/>
              <a:t> </a:t>
            </a:r>
            <a:r>
              <a:rPr lang="en-US" sz="2400" dirty="0" err="1"/>
              <a:t>lối</a:t>
            </a:r>
            <a:r>
              <a:rPr lang="en-US" sz="2400" dirty="0"/>
              <a:t> </a:t>
            </a:r>
            <a:r>
              <a:rPr lang="en-US" sz="2400" dirty="0" err="1"/>
              <a:t>thay</a:t>
            </a:r>
            <a:r>
              <a:rPr lang="en-US" sz="2400" dirty="0"/>
              <a:t> </a:t>
            </a:r>
            <a:r>
              <a:rPr lang="en-US" sz="2400" dirty="0" err="1"/>
              <a:t>đổi</a:t>
            </a:r>
            <a:r>
              <a:rPr lang="en-US" sz="2400" dirty="0"/>
              <a:t>.</a:t>
            </a:r>
          </a:p>
          <a:p>
            <a:pPr>
              <a:buFont typeface="Wingdings" panose="05000000000000000000" pitchFamily="2" charset="2"/>
              <a:buChar char="u"/>
            </a:pPr>
            <a:endParaRPr lang="en-US" sz="900" dirty="0"/>
          </a:p>
          <a:p>
            <a:pPr>
              <a:buFont typeface="Wingdings" panose="05000000000000000000" pitchFamily="2" charset="2"/>
              <a:buChar char="u"/>
            </a:pPr>
            <a:r>
              <a:rPr lang="en-US" sz="2400" dirty="0" err="1"/>
              <a:t>Khi</a:t>
            </a:r>
            <a:r>
              <a:rPr lang="en-US" sz="2400" dirty="0"/>
              <a:t> </a:t>
            </a:r>
            <a:r>
              <a:rPr lang="en-US" sz="2400" dirty="0" err="1"/>
              <a:t>có</a:t>
            </a:r>
            <a:r>
              <a:rPr lang="en-US" sz="2400" dirty="0"/>
              <a:t> </a:t>
            </a:r>
            <a:r>
              <a:rPr lang="en-US" sz="2400" dirty="0" err="1"/>
              <a:t>nhiều</a:t>
            </a:r>
            <a:r>
              <a:rPr lang="en-US" sz="2400" dirty="0"/>
              <a:t> </a:t>
            </a:r>
            <a:r>
              <a:rPr lang="en-US" sz="2400" dirty="0" err="1"/>
              <a:t>vấn</a:t>
            </a:r>
            <a:r>
              <a:rPr lang="en-US" sz="2400" dirty="0" smtClean="0"/>
              <a:t> </a:t>
            </a:r>
            <a:r>
              <a:rPr lang="en-US" sz="2400" dirty="0" err="1"/>
              <a:t>đề</a:t>
            </a:r>
            <a:r>
              <a:rPr lang="en-US" sz="2400" dirty="0"/>
              <a:t>, TVV </a:t>
            </a:r>
            <a:r>
              <a:rPr lang="en-US" sz="2400" dirty="0" err="1"/>
              <a:t>có</a:t>
            </a:r>
            <a:r>
              <a:rPr lang="en-US" sz="2400" dirty="0"/>
              <a:t> </a:t>
            </a:r>
            <a:r>
              <a:rPr lang="en-US" sz="2400" dirty="0" err="1"/>
              <a:t>khuynh</a:t>
            </a:r>
            <a:r>
              <a:rPr lang="en-US" sz="2400" dirty="0"/>
              <a:t> </a:t>
            </a:r>
            <a:r>
              <a:rPr lang="en-US" sz="2400" dirty="0" err="1"/>
              <a:t>hướng</a:t>
            </a:r>
            <a:r>
              <a:rPr lang="en-US" sz="2400" dirty="0"/>
              <a:t> </a:t>
            </a:r>
            <a:r>
              <a:rPr lang="en-US" sz="2400" dirty="0" err="1"/>
              <a:t>tập</a:t>
            </a:r>
            <a:r>
              <a:rPr lang="en-US" sz="2400" dirty="0"/>
              <a:t> </a:t>
            </a:r>
            <a:r>
              <a:rPr lang="en-US" sz="2400" dirty="0" err="1"/>
              <a:t>trung</a:t>
            </a:r>
            <a:r>
              <a:rPr lang="en-US" sz="2400" dirty="0"/>
              <a:t> </a:t>
            </a:r>
            <a:r>
              <a:rPr lang="en-US" sz="2400" dirty="0" err="1"/>
              <a:t>quá</a:t>
            </a:r>
            <a:r>
              <a:rPr lang="en-US" sz="2400" dirty="0"/>
              <a:t> </a:t>
            </a:r>
            <a:r>
              <a:rPr lang="en-US" sz="2400" dirty="0" err="1"/>
              <a:t>nhanh</a:t>
            </a:r>
            <a:r>
              <a:rPr lang="en-US" sz="2400" dirty="0"/>
              <a:t>. </a:t>
            </a:r>
            <a:r>
              <a:rPr lang="en-US" sz="2400" dirty="0" smtClean="0"/>
              <a:t>TVV h</a:t>
            </a:r>
            <a:r>
              <a:rPr lang="vi-VN" sz="2400" dirty="0"/>
              <a:t>ướ</a:t>
            </a:r>
            <a:r>
              <a:rPr lang="en-US" sz="2400" dirty="0" smtClean="0"/>
              <a:t>ng TC </a:t>
            </a:r>
            <a:r>
              <a:rPr lang="en-US" sz="2400" dirty="0" err="1" smtClean="0"/>
              <a:t>dẫn</a:t>
            </a:r>
            <a:r>
              <a:rPr lang="en-US" sz="2400" dirty="0" smtClean="0"/>
              <a:t> </a:t>
            </a:r>
            <a:r>
              <a:rPr lang="en-US" sz="2400" dirty="0" err="1"/>
              <a:t>lựa</a:t>
            </a:r>
            <a:r>
              <a:rPr lang="en-US" sz="2400" dirty="0"/>
              <a:t> </a:t>
            </a:r>
            <a:r>
              <a:rPr lang="en-US" sz="2400" dirty="0" err="1" smtClean="0"/>
              <a:t>chọn</a:t>
            </a:r>
            <a:r>
              <a:rPr lang="en-US" sz="2400" dirty="0" smtClean="0"/>
              <a:t> </a:t>
            </a:r>
            <a:r>
              <a:rPr lang="en-US" sz="2400" dirty="0" err="1" smtClean="0"/>
              <a:t>vấn</a:t>
            </a:r>
            <a:r>
              <a:rPr lang="en-US" sz="2400" dirty="0" smtClean="0"/>
              <a:t> </a:t>
            </a:r>
            <a:r>
              <a:rPr lang="en-US" sz="2400" dirty="0" err="1" smtClean="0"/>
              <a:t>đề</a:t>
            </a:r>
            <a:r>
              <a:rPr lang="en-US" sz="2400" dirty="0" smtClean="0"/>
              <a:t> </a:t>
            </a:r>
            <a:r>
              <a:rPr lang="en-US" sz="2400" dirty="0" err="1" smtClean="0"/>
              <a:t>ưu</a:t>
            </a:r>
            <a:r>
              <a:rPr lang="en-US" sz="2400" dirty="0" smtClean="0"/>
              <a:t> </a:t>
            </a:r>
            <a:r>
              <a:rPr lang="en-US" sz="2400" dirty="0" err="1" smtClean="0"/>
              <a:t>tiên</a:t>
            </a:r>
            <a:r>
              <a:rPr lang="en-US" sz="2400" dirty="0" smtClean="0"/>
              <a:t> </a:t>
            </a:r>
            <a:r>
              <a:rPr lang="en-US" sz="2400" dirty="0" err="1" smtClean="0"/>
              <a:t>theo</a:t>
            </a:r>
            <a:r>
              <a:rPr lang="en-US" sz="2400" dirty="0" smtClean="0"/>
              <a:t> </a:t>
            </a:r>
            <a:r>
              <a:rPr lang="en-US" sz="2400" dirty="0" err="1" smtClean="0"/>
              <a:t>quan</a:t>
            </a:r>
            <a:r>
              <a:rPr lang="en-US" sz="2400" dirty="0" smtClean="0"/>
              <a:t> </a:t>
            </a:r>
            <a:r>
              <a:rPr lang="en-US" sz="2400" dirty="0" err="1" smtClean="0"/>
              <a:t>niệm</a:t>
            </a:r>
            <a:r>
              <a:rPr lang="en-US" sz="2400" dirty="0" smtClean="0"/>
              <a:t> </a:t>
            </a:r>
            <a:r>
              <a:rPr lang="en-US" sz="2400" dirty="0" err="1" smtClean="0"/>
              <a:t>của</a:t>
            </a:r>
            <a:r>
              <a:rPr lang="en-US" sz="2400" dirty="0" smtClean="0"/>
              <a:t> TC</a:t>
            </a:r>
            <a:endParaRPr lang="en-US" sz="900" dirty="0"/>
          </a:p>
          <a:p>
            <a:pPr>
              <a:buFont typeface="Wingdings" panose="05000000000000000000" pitchFamily="2" charset="2"/>
              <a:buChar char="u"/>
            </a:pPr>
            <a:r>
              <a:rPr lang="en-US" sz="2400" dirty="0" err="1" smtClean="0"/>
              <a:t>Lập</a:t>
            </a:r>
            <a:r>
              <a:rPr lang="en-US" sz="2400" dirty="0" smtClean="0"/>
              <a:t> s</a:t>
            </a:r>
            <a:r>
              <a:rPr lang="vi-VN" sz="2400" dirty="0" smtClean="0"/>
              <a:t>ơ</a:t>
            </a:r>
            <a:r>
              <a:rPr lang="en-US" sz="2400" dirty="0" smtClean="0"/>
              <a:t> </a:t>
            </a:r>
            <a:r>
              <a:rPr lang="vi-VN" sz="2400" dirty="0" smtClean="0"/>
              <a:t>đồ</a:t>
            </a:r>
            <a:r>
              <a:rPr lang="en-US" sz="2400" dirty="0"/>
              <a:t> </a:t>
            </a:r>
            <a:r>
              <a:rPr lang="en-US" sz="2400" dirty="0" err="1" smtClean="0"/>
              <a:t>dòng</a:t>
            </a:r>
            <a:r>
              <a:rPr lang="en-US" sz="2400" dirty="0"/>
              <a:t> </a:t>
            </a:r>
            <a:r>
              <a:rPr lang="en-US" sz="2400" dirty="0" err="1" smtClean="0"/>
              <a:t>chảy</a:t>
            </a:r>
            <a:r>
              <a:rPr lang="en-US" sz="2400" dirty="0"/>
              <a:t> </a:t>
            </a:r>
            <a:r>
              <a:rPr lang="en-US" sz="2400" dirty="0" err="1"/>
              <a:t>của</a:t>
            </a:r>
            <a:r>
              <a:rPr lang="en-US" sz="2400" dirty="0"/>
              <a:t> </a:t>
            </a:r>
            <a:r>
              <a:rPr lang="en-US" sz="2400" dirty="0" err="1" smtClean="0"/>
              <a:t>vấn</a:t>
            </a:r>
            <a:r>
              <a:rPr lang="en-US" sz="2400" dirty="0" smtClean="0"/>
              <a:t> </a:t>
            </a:r>
            <a:r>
              <a:rPr lang="vi-VN" sz="2400" dirty="0" smtClean="0"/>
              <a:t>đề</a:t>
            </a:r>
            <a:r>
              <a:rPr lang="en-US" sz="2400" dirty="0"/>
              <a:t> </a:t>
            </a:r>
            <a:r>
              <a:rPr lang="en-US" sz="2400" dirty="0" smtClean="0"/>
              <a:t>(Agenda mapping)</a:t>
            </a:r>
            <a:endParaRPr lang="en-US" sz="2400" dirty="0"/>
          </a:p>
          <a:p>
            <a:pPr marL="114300" indent="0">
              <a:buNone/>
            </a:pPr>
            <a:r>
              <a:rPr lang="en-US" sz="2400" dirty="0"/>
              <a:t> </a:t>
            </a:r>
            <a:r>
              <a:rPr lang="en-US" sz="2400" dirty="0" err="1" smtClean="0"/>
              <a:t>Kiểm</a:t>
            </a:r>
            <a:r>
              <a:rPr lang="en-US" sz="2400" dirty="0" smtClean="0"/>
              <a:t> </a:t>
            </a:r>
            <a:r>
              <a:rPr lang="en-US" sz="2400" dirty="0" err="1" smtClean="0"/>
              <a:t>chứng</a:t>
            </a:r>
            <a:r>
              <a:rPr lang="en-US" sz="2400" dirty="0"/>
              <a:t>:</a:t>
            </a:r>
            <a:r>
              <a:rPr lang="en-US" sz="2400" dirty="0" smtClean="0"/>
              <a:t> </a:t>
            </a:r>
            <a:r>
              <a:rPr lang="en-US" sz="2400" dirty="0" err="1"/>
              <a:t>lùi</a:t>
            </a:r>
            <a:r>
              <a:rPr lang="en-US" sz="2400" dirty="0"/>
              <a:t> </a:t>
            </a:r>
            <a:r>
              <a:rPr lang="en-US" sz="2400" dirty="0" err="1"/>
              <a:t>bước</a:t>
            </a:r>
            <a:r>
              <a:rPr lang="en-US" sz="2400" dirty="0"/>
              <a:t> </a:t>
            </a:r>
            <a:r>
              <a:rPr lang="en-US" sz="2400" dirty="0" err="1"/>
              <a:t>để</a:t>
            </a:r>
            <a:r>
              <a:rPr lang="en-US" sz="2400" dirty="0"/>
              <a:t> </a:t>
            </a:r>
            <a:r>
              <a:rPr lang="en-US" sz="2400" dirty="0" err="1"/>
              <a:t>cân</a:t>
            </a:r>
            <a:r>
              <a:rPr lang="en-US" sz="2400" dirty="0"/>
              <a:t> </a:t>
            </a:r>
            <a:r>
              <a:rPr lang="en-US" sz="2400" dirty="0" err="1"/>
              <a:t>nhắc</a:t>
            </a:r>
            <a:r>
              <a:rPr lang="en-US" sz="2400" dirty="0"/>
              <a:t> </a:t>
            </a:r>
            <a:r>
              <a:rPr lang="en-US" sz="2400" dirty="0" err="1" smtClean="0"/>
              <a:t>về</a:t>
            </a:r>
            <a:r>
              <a:rPr lang="en-US" sz="2400" dirty="0" smtClean="0"/>
              <a:t> </a:t>
            </a:r>
            <a:r>
              <a:rPr lang="en-US" sz="2400" dirty="0" err="1"/>
              <a:t>hướng</a:t>
            </a:r>
            <a:r>
              <a:rPr lang="en-US" sz="2400" dirty="0"/>
              <a:t> </a:t>
            </a:r>
            <a:r>
              <a:rPr lang="en-US" sz="2400" dirty="0" err="1"/>
              <a:t>đi</a:t>
            </a:r>
            <a:r>
              <a:rPr lang="en-US" sz="2400" dirty="0"/>
              <a:t> </a:t>
            </a:r>
            <a:r>
              <a:rPr lang="en-US" sz="2400" dirty="0" err="1"/>
              <a:t>sắp</a:t>
            </a:r>
            <a:r>
              <a:rPr lang="en-US" sz="2400" dirty="0"/>
              <a:t> </a:t>
            </a:r>
            <a:r>
              <a:rPr lang="en-US" sz="2400" dirty="0" err="1"/>
              <a:t>tới</a:t>
            </a:r>
            <a:r>
              <a:rPr lang="en-US" sz="2400" dirty="0"/>
              <a:t>. </a:t>
            </a:r>
            <a:r>
              <a:rPr lang="en-US" sz="2400" dirty="0" err="1"/>
              <a:t>Lập</a:t>
            </a:r>
            <a:r>
              <a:rPr lang="en-US" sz="2400" dirty="0"/>
              <a:t> </a:t>
            </a:r>
            <a:r>
              <a:rPr lang="en-US" sz="2400" dirty="0" smtClean="0"/>
              <a:t>s</a:t>
            </a:r>
            <a:r>
              <a:rPr lang="vi-VN" sz="2400" dirty="0"/>
              <a:t>ơ</a:t>
            </a:r>
            <a:r>
              <a:rPr lang="en-US" sz="2400" dirty="0" smtClean="0"/>
              <a:t> </a:t>
            </a:r>
            <a:r>
              <a:rPr lang="en-US" sz="2400" dirty="0" err="1"/>
              <a:t>đồ</a:t>
            </a:r>
            <a:r>
              <a:rPr lang="en-US" sz="2400" dirty="0"/>
              <a:t> </a:t>
            </a:r>
            <a:r>
              <a:rPr lang="en-US" sz="2400" dirty="0" err="1" smtClean="0"/>
              <a:t>dòng</a:t>
            </a:r>
            <a:r>
              <a:rPr lang="en-US" sz="2400" dirty="0"/>
              <a:t> </a:t>
            </a:r>
            <a:r>
              <a:rPr lang="en-US" sz="2400" dirty="0" err="1" smtClean="0"/>
              <a:t>chảy</a:t>
            </a:r>
            <a:r>
              <a:rPr lang="en-US" sz="2400" dirty="0"/>
              <a:t> </a:t>
            </a:r>
            <a:r>
              <a:rPr lang="en-US" sz="2400" dirty="0" err="1" smtClean="0"/>
              <a:t>của</a:t>
            </a:r>
            <a:r>
              <a:rPr lang="en-US" sz="2400" dirty="0"/>
              <a:t> </a:t>
            </a:r>
            <a:r>
              <a:rPr lang="en-US" sz="2400" dirty="0" err="1" smtClean="0"/>
              <a:t>vấn</a:t>
            </a:r>
            <a:r>
              <a:rPr lang="en-US" sz="2400" dirty="0" smtClean="0"/>
              <a:t> </a:t>
            </a:r>
            <a:r>
              <a:rPr lang="vi-VN" sz="2400" dirty="0" smtClean="0"/>
              <a:t>đề</a:t>
            </a:r>
            <a:r>
              <a:rPr lang="en-US" sz="2400" dirty="0" smtClean="0"/>
              <a:t> </a:t>
            </a:r>
            <a:r>
              <a:rPr lang="en-US" sz="2400" dirty="0" err="1" smtClean="0"/>
              <a:t>cũng</a:t>
            </a:r>
            <a:r>
              <a:rPr lang="en-US" sz="2400" dirty="0" smtClean="0"/>
              <a:t> </a:t>
            </a:r>
            <a:r>
              <a:rPr lang="en-US" sz="2400" dirty="0" err="1" smtClean="0"/>
              <a:t>hữu</a:t>
            </a:r>
            <a:r>
              <a:rPr lang="en-US" sz="2400" dirty="0" smtClean="0"/>
              <a:t> </a:t>
            </a:r>
            <a:r>
              <a:rPr lang="en-US" sz="2400" dirty="0" err="1"/>
              <a:t>ích</a:t>
            </a:r>
            <a:r>
              <a:rPr lang="en-US" sz="2400" dirty="0"/>
              <a:t> </a:t>
            </a:r>
            <a:r>
              <a:rPr lang="en-US" sz="2400" dirty="0" err="1"/>
              <a:t>khi</a:t>
            </a:r>
            <a:r>
              <a:rPr lang="en-US" sz="2400" dirty="0"/>
              <a:t> </a:t>
            </a:r>
            <a:r>
              <a:rPr lang="en-US" sz="2400" dirty="0" err="1"/>
              <a:t>thay</a:t>
            </a:r>
            <a:r>
              <a:rPr lang="en-US" sz="2400" dirty="0"/>
              <a:t> </a:t>
            </a:r>
            <a:r>
              <a:rPr lang="en-US" sz="2400" dirty="0" err="1"/>
              <a:t>đổi</a:t>
            </a:r>
            <a:r>
              <a:rPr lang="en-US" sz="2400" dirty="0"/>
              <a:t> </a:t>
            </a:r>
            <a:r>
              <a:rPr lang="en-US" sz="2400" dirty="0" err="1" smtClean="0"/>
              <a:t>hướng</a:t>
            </a:r>
            <a:r>
              <a:rPr lang="en-US" sz="2400" dirty="0" smtClean="0"/>
              <a:t> </a:t>
            </a:r>
            <a:r>
              <a:rPr lang="en-US" sz="2400" dirty="0" err="1"/>
              <a:t>tham</a:t>
            </a:r>
            <a:r>
              <a:rPr lang="en-US" sz="2400" dirty="0"/>
              <a:t> </a:t>
            </a:r>
            <a:r>
              <a:rPr lang="en-US" sz="2400" dirty="0" err="1"/>
              <a:t>vấn</a:t>
            </a:r>
            <a:r>
              <a:rPr lang="en-US" sz="2400" dirty="0"/>
              <a:t> </a:t>
            </a:r>
            <a:r>
              <a:rPr lang="en-US" sz="2400" dirty="0" err="1"/>
              <a:t>bị</a:t>
            </a:r>
            <a:r>
              <a:rPr lang="en-US" sz="2400" dirty="0"/>
              <a:t> </a:t>
            </a:r>
            <a:r>
              <a:rPr lang="en-US" sz="2400" dirty="0" err="1"/>
              <a:t>m</a:t>
            </a:r>
            <a:r>
              <a:rPr lang="en-US" sz="2400" dirty="0" err="1" smtClean="0"/>
              <a:t>ắc</a:t>
            </a:r>
            <a:r>
              <a:rPr lang="en-US" sz="2400" dirty="0" smtClean="0"/>
              <a:t> </a:t>
            </a:r>
            <a:r>
              <a:rPr lang="en-US" sz="2400" dirty="0" err="1" smtClean="0"/>
              <a:t>kẹt</a:t>
            </a:r>
            <a:r>
              <a:rPr lang="en-US" sz="2400" dirty="0"/>
              <a:t>, </a:t>
            </a:r>
            <a:r>
              <a:rPr lang="en-US" sz="2400" dirty="0" err="1"/>
              <a:t>hoặc</a:t>
            </a:r>
            <a:r>
              <a:rPr lang="en-US" sz="2400" dirty="0"/>
              <a:t> </a:t>
            </a:r>
            <a:r>
              <a:rPr lang="en-US" sz="2400" dirty="0" err="1"/>
              <a:t>khi</a:t>
            </a:r>
            <a:r>
              <a:rPr lang="en-US" sz="2400" dirty="0"/>
              <a:t> TVV </a:t>
            </a:r>
            <a:r>
              <a:rPr lang="en-US" sz="2400" dirty="0" err="1"/>
              <a:t>cần</a:t>
            </a:r>
            <a:r>
              <a:rPr lang="en-US" sz="2400" dirty="0"/>
              <a:t> </a:t>
            </a:r>
            <a:r>
              <a:rPr lang="en-US" sz="2400" dirty="0" err="1"/>
              <a:t>nêu</a:t>
            </a:r>
            <a:r>
              <a:rPr lang="en-US" sz="2400" dirty="0"/>
              <a:t> </a:t>
            </a:r>
            <a:r>
              <a:rPr lang="en-US" sz="2400" dirty="0" err="1"/>
              <a:t>lên</a:t>
            </a:r>
            <a:r>
              <a:rPr lang="en-US" sz="2400" dirty="0"/>
              <a:t> </a:t>
            </a:r>
            <a:r>
              <a:rPr lang="en-US" sz="2400" dirty="0" err="1"/>
              <a:t>một</a:t>
            </a:r>
            <a:r>
              <a:rPr lang="en-US" sz="2400" dirty="0"/>
              <a:t> </a:t>
            </a:r>
            <a:r>
              <a:rPr lang="en-US" sz="2400" dirty="0" err="1"/>
              <a:t>vấn</a:t>
            </a:r>
            <a:r>
              <a:rPr lang="en-US" sz="2400" dirty="0" smtClean="0"/>
              <a:t> </a:t>
            </a:r>
            <a:r>
              <a:rPr lang="en-US" sz="2400" dirty="0" err="1"/>
              <a:t>đề</a:t>
            </a:r>
            <a:r>
              <a:rPr lang="en-US" sz="2400" dirty="0"/>
              <a:t> </a:t>
            </a:r>
            <a:r>
              <a:rPr lang="en-US" sz="2400" dirty="0" err="1"/>
              <a:t>tế</a:t>
            </a:r>
            <a:r>
              <a:rPr lang="en-US" sz="2400" dirty="0"/>
              <a:t> </a:t>
            </a:r>
            <a:r>
              <a:rPr lang="en-US" sz="2400" dirty="0" err="1"/>
              <a:t>nhị</a:t>
            </a:r>
            <a:r>
              <a:rPr lang="en-US" sz="2400" dirty="0"/>
              <a:t> </a:t>
            </a:r>
            <a:r>
              <a:rPr lang="en-US" sz="2400" dirty="0" err="1"/>
              <a:t>khó</a:t>
            </a:r>
            <a:r>
              <a:rPr lang="en-US" sz="2400" dirty="0"/>
              <a:t> </a:t>
            </a:r>
            <a:r>
              <a:rPr lang="en-US" sz="2400" dirty="0" err="1"/>
              <a:t>nói</a:t>
            </a:r>
            <a:r>
              <a:rPr lang="en-US" sz="2400" dirty="0"/>
              <a:t>, </a:t>
            </a:r>
            <a:r>
              <a:rPr lang="en-US" sz="2400" dirty="0" err="1"/>
              <a:t>như</a:t>
            </a:r>
            <a:r>
              <a:rPr lang="en-US" sz="2400" dirty="0"/>
              <a:t> </a:t>
            </a:r>
            <a:r>
              <a:rPr lang="en-US" sz="2400" dirty="0" err="1"/>
              <a:t>nói</a:t>
            </a:r>
            <a:r>
              <a:rPr lang="en-US" sz="2400" dirty="0"/>
              <a:t> </a:t>
            </a:r>
            <a:r>
              <a:rPr lang="en-US" sz="2400" dirty="0" err="1"/>
              <a:t>rõ</a:t>
            </a:r>
            <a:r>
              <a:rPr lang="en-US" sz="2400" dirty="0"/>
              <a:t> </a:t>
            </a:r>
            <a:r>
              <a:rPr lang="en-US" sz="2400" dirty="0" err="1"/>
              <a:t>vai</a:t>
            </a:r>
            <a:r>
              <a:rPr lang="en-US" sz="2400" dirty="0"/>
              <a:t> </a:t>
            </a:r>
            <a:r>
              <a:rPr lang="en-US" sz="2400" dirty="0" err="1"/>
              <a:t>trò</a:t>
            </a:r>
            <a:r>
              <a:rPr lang="en-US" sz="2400" dirty="0"/>
              <a:t> </a:t>
            </a:r>
            <a:r>
              <a:rPr lang="en-US" sz="2400" dirty="0" err="1"/>
              <a:t>của</a:t>
            </a:r>
            <a:r>
              <a:rPr lang="en-US" sz="2400" dirty="0"/>
              <a:t> </a:t>
            </a:r>
            <a:r>
              <a:rPr lang="en-US" sz="2400" dirty="0" smtClean="0"/>
              <a:t>TVV.</a:t>
            </a:r>
            <a:endParaRPr lang="en-US" sz="2400" dirty="0"/>
          </a:p>
          <a:p>
            <a:pPr marL="114300" indent="0">
              <a:buNone/>
            </a:pPr>
            <a:endParaRPr lang="en-US" sz="24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(6)</a:t>
            </a:r>
            <a:endParaRPr lang="en-US" dirty="0"/>
          </a:p>
        </p:txBody>
      </p:sp>
      <p:sp>
        <p:nvSpPr>
          <p:cNvPr id="3" name="Content Placeholder 2"/>
          <p:cNvSpPr>
            <a:spLocks noGrp="1"/>
          </p:cNvSpPr>
          <p:nvPr>
            <p:ph idx="1"/>
          </p:nvPr>
        </p:nvSpPr>
        <p:spPr>
          <a:xfrm>
            <a:off x="279864" y="1625732"/>
            <a:ext cx="7620000" cy="4800600"/>
          </a:xfrm>
        </p:spPr>
        <p:txBody>
          <a:bodyPr>
            <a:normAutofit/>
          </a:bodyPr>
          <a:lstStyle/>
          <a:p>
            <a:pPr marL="114300" indent="0" algn="just">
              <a:buNone/>
            </a:pPr>
            <a:r>
              <a:rPr lang="en-US" sz="2800" dirty="0" err="1" smtClean="0"/>
              <a:t>Câu</a:t>
            </a:r>
            <a:r>
              <a:rPr lang="en-US" sz="2800" dirty="0"/>
              <a:t> </a:t>
            </a:r>
            <a:r>
              <a:rPr lang="en-US" sz="2800" dirty="0" err="1" smtClean="0"/>
              <a:t>nói</a:t>
            </a:r>
            <a:r>
              <a:rPr lang="en-US" sz="2800" dirty="0" smtClean="0"/>
              <a:t> </a:t>
            </a:r>
            <a:r>
              <a:rPr lang="en-US" sz="2800" dirty="0" err="1" smtClean="0"/>
              <a:t>tóm</a:t>
            </a:r>
            <a:r>
              <a:rPr lang="en-US" sz="2800" dirty="0" smtClean="0"/>
              <a:t> </a:t>
            </a:r>
            <a:r>
              <a:rPr lang="en-US" sz="2800" dirty="0" err="1" smtClean="0"/>
              <a:t>tắt</a:t>
            </a:r>
            <a:r>
              <a:rPr lang="en-US" sz="2800" dirty="0" smtClean="0"/>
              <a:t> </a:t>
            </a:r>
            <a:r>
              <a:rPr lang="en-US" sz="2800" dirty="0" err="1" smtClean="0"/>
              <a:t>để</a:t>
            </a:r>
            <a:r>
              <a:rPr lang="en-US" sz="2800" dirty="0" smtClean="0"/>
              <a:t> </a:t>
            </a:r>
            <a:r>
              <a:rPr lang="en-US" sz="2800" dirty="0" err="1" smtClean="0"/>
              <a:t>tìm</a:t>
            </a:r>
            <a:r>
              <a:rPr lang="en-US" sz="2800" dirty="0" smtClean="0"/>
              <a:t> </a:t>
            </a:r>
            <a:r>
              <a:rPr lang="en-US" sz="2800" dirty="0" err="1"/>
              <a:t>vấn</a:t>
            </a:r>
            <a:r>
              <a:rPr lang="en-US" sz="2800" dirty="0" smtClean="0"/>
              <a:t> </a:t>
            </a:r>
            <a:r>
              <a:rPr lang="en-US" sz="2800" dirty="0" err="1" smtClean="0"/>
              <a:t>đề</a:t>
            </a:r>
            <a:r>
              <a:rPr lang="en-US" sz="2800" dirty="0" smtClean="0"/>
              <a:t> </a:t>
            </a:r>
            <a:endParaRPr lang="en-US" sz="2800" dirty="0"/>
          </a:p>
          <a:p>
            <a:pPr marL="114300" indent="0" algn="just">
              <a:buNone/>
            </a:pPr>
            <a:endParaRPr lang="en-US" sz="2800" dirty="0"/>
          </a:p>
          <a:p>
            <a:pPr marL="114300" indent="0" algn="just">
              <a:buNone/>
            </a:pPr>
            <a:r>
              <a:rPr lang="en-US" sz="2400" i="1" dirty="0" smtClean="0"/>
              <a:t>"</a:t>
            </a:r>
            <a:r>
              <a:rPr lang="en-US" sz="2400" i="1" dirty="0" err="1"/>
              <a:t>Chúng</a:t>
            </a:r>
            <a:r>
              <a:rPr lang="en-US" sz="2400" i="1" dirty="0"/>
              <a:t> ta </a:t>
            </a:r>
            <a:r>
              <a:rPr lang="en-US" sz="2400" i="1" dirty="0" err="1"/>
              <a:t>hãy</a:t>
            </a:r>
            <a:r>
              <a:rPr lang="en-US" sz="2400" i="1" dirty="0"/>
              <a:t> </a:t>
            </a:r>
            <a:r>
              <a:rPr lang="en-US" sz="2400" i="1" dirty="0" err="1" smtClean="0"/>
              <a:t>dừng</a:t>
            </a:r>
            <a:r>
              <a:rPr lang="en-US" sz="2400" i="1" dirty="0" smtClean="0"/>
              <a:t> </a:t>
            </a:r>
            <a:r>
              <a:rPr lang="en-US" sz="2400" i="1" dirty="0" err="1" smtClean="0"/>
              <a:t>lại</a:t>
            </a:r>
            <a:r>
              <a:rPr lang="en-US" sz="2400" i="1" dirty="0" smtClean="0"/>
              <a:t> </a:t>
            </a:r>
            <a:r>
              <a:rPr lang="en-US" sz="2400" i="1" dirty="0" err="1" smtClean="0"/>
              <a:t>một</a:t>
            </a:r>
            <a:r>
              <a:rPr lang="en-US" sz="2400" i="1" dirty="0" smtClean="0"/>
              <a:t> </a:t>
            </a:r>
            <a:r>
              <a:rPr lang="en-US" sz="2400" i="1" dirty="0" err="1" smtClean="0"/>
              <a:t>chút</a:t>
            </a:r>
            <a:r>
              <a:rPr lang="en-US" sz="2400" i="1" dirty="0" smtClean="0"/>
              <a:t> </a:t>
            </a:r>
            <a:r>
              <a:rPr lang="en-US" sz="2400" i="1" dirty="0" err="1"/>
              <a:t>xem</a:t>
            </a:r>
            <a:r>
              <a:rPr lang="en-US" sz="2400" i="1" dirty="0"/>
              <a:t> </a:t>
            </a:r>
            <a:r>
              <a:rPr lang="en-US" sz="2400" i="1" dirty="0" err="1"/>
              <a:t>mình</a:t>
            </a:r>
            <a:r>
              <a:rPr lang="en-US" sz="2400" i="1" dirty="0"/>
              <a:t> </a:t>
            </a:r>
            <a:r>
              <a:rPr lang="en-US" sz="2400" i="1" dirty="0" err="1"/>
              <a:t>đã</a:t>
            </a:r>
            <a:r>
              <a:rPr lang="en-US" sz="2400" i="1" dirty="0"/>
              <a:t> </a:t>
            </a:r>
            <a:r>
              <a:rPr lang="en-US" sz="2400" i="1" dirty="0" err="1"/>
              <a:t>bàn</a:t>
            </a:r>
            <a:r>
              <a:rPr lang="en-US" sz="2400" i="1" dirty="0"/>
              <a:t> </a:t>
            </a:r>
            <a:r>
              <a:rPr lang="en-US" sz="2400" i="1" dirty="0" err="1"/>
              <a:t>những</a:t>
            </a:r>
            <a:r>
              <a:rPr lang="en-US" sz="2400" i="1" dirty="0"/>
              <a:t> </a:t>
            </a:r>
            <a:r>
              <a:rPr lang="en-US" sz="2400" i="1" dirty="0" err="1"/>
              <a:t>gì</a:t>
            </a:r>
            <a:r>
              <a:rPr lang="en-US" sz="2400" i="1" dirty="0"/>
              <a:t>. </a:t>
            </a:r>
            <a:r>
              <a:rPr lang="en-US" sz="2400" i="1" dirty="0" err="1"/>
              <a:t>Chúng</a:t>
            </a:r>
            <a:r>
              <a:rPr lang="en-US" sz="2400" i="1" dirty="0"/>
              <a:t> ta </a:t>
            </a:r>
            <a:r>
              <a:rPr lang="en-US" sz="2400" i="1" dirty="0" err="1"/>
              <a:t>đã</a:t>
            </a:r>
            <a:r>
              <a:rPr lang="en-US" sz="2400" i="1" dirty="0"/>
              <a:t> </a:t>
            </a:r>
            <a:r>
              <a:rPr lang="en-US" sz="2400" i="1" dirty="0" err="1"/>
              <a:t>nói</a:t>
            </a:r>
            <a:r>
              <a:rPr lang="en-US" sz="2400" i="1" dirty="0"/>
              <a:t> </a:t>
            </a:r>
            <a:r>
              <a:rPr lang="en-US" sz="2400" i="1" dirty="0" err="1"/>
              <a:t>chuyện</a:t>
            </a:r>
            <a:r>
              <a:rPr lang="en-US" sz="2400" i="1" dirty="0"/>
              <a:t> </a:t>
            </a:r>
            <a:r>
              <a:rPr lang="en-US" sz="2400" i="1" dirty="0" err="1"/>
              <a:t>về</a:t>
            </a:r>
            <a:r>
              <a:rPr lang="en-US" sz="2400" i="1" dirty="0"/>
              <a:t> </a:t>
            </a:r>
            <a:r>
              <a:rPr lang="en-US" sz="2400" i="1" dirty="0" err="1"/>
              <a:t>việc</a:t>
            </a:r>
            <a:r>
              <a:rPr lang="en-US" sz="2400" i="1" dirty="0"/>
              <a:t> </a:t>
            </a:r>
            <a:r>
              <a:rPr lang="en-US" sz="2400" i="1" dirty="0" err="1"/>
              <a:t>bạn</a:t>
            </a:r>
            <a:r>
              <a:rPr lang="en-US" sz="2400" i="1" dirty="0"/>
              <a:t> </a:t>
            </a:r>
            <a:r>
              <a:rPr lang="en-US" sz="2400" i="1" dirty="0" err="1"/>
              <a:t>trở</a:t>
            </a:r>
            <a:r>
              <a:rPr lang="en-US" sz="2400" i="1" dirty="0"/>
              <a:t> </a:t>
            </a:r>
            <a:r>
              <a:rPr lang="en-US" sz="2400" i="1" dirty="0" err="1"/>
              <a:t>lại</a:t>
            </a:r>
            <a:r>
              <a:rPr lang="en-US" sz="2400" i="1" dirty="0"/>
              <a:t> </a:t>
            </a:r>
            <a:r>
              <a:rPr lang="en-US" sz="2400" i="1" dirty="0" err="1"/>
              <a:t>làm</a:t>
            </a:r>
            <a:r>
              <a:rPr lang="en-US" sz="2400" i="1" dirty="0"/>
              <a:t> </a:t>
            </a:r>
            <a:r>
              <a:rPr lang="en-US" sz="2400" i="1" dirty="0" err="1"/>
              <a:t>việc</a:t>
            </a:r>
            <a:r>
              <a:rPr lang="en-US" sz="2400" i="1" dirty="0"/>
              <a:t>, </a:t>
            </a:r>
            <a:r>
              <a:rPr lang="en-US" sz="2400" i="1" dirty="0" err="1"/>
              <a:t>một</a:t>
            </a:r>
            <a:r>
              <a:rPr lang="en-US" sz="2400" i="1" dirty="0"/>
              <a:t> </a:t>
            </a:r>
            <a:r>
              <a:rPr lang="en-US" sz="2400" i="1" dirty="0" err="1"/>
              <a:t>số</a:t>
            </a:r>
            <a:r>
              <a:rPr lang="en-US" sz="2400" i="1" dirty="0"/>
              <a:t> </a:t>
            </a:r>
            <a:r>
              <a:rPr lang="en-US" sz="2400" i="1" dirty="0" err="1"/>
              <a:t>trở</a:t>
            </a:r>
            <a:r>
              <a:rPr lang="en-US" sz="2400" i="1" dirty="0"/>
              <a:t> </a:t>
            </a:r>
            <a:r>
              <a:rPr lang="en-US" sz="2400" i="1" dirty="0" err="1"/>
              <a:t>ngại</a:t>
            </a:r>
            <a:r>
              <a:rPr lang="en-US" sz="2400" i="1" dirty="0"/>
              <a:t> </a:t>
            </a:r>
            <a:r>
              <a:rPr lang="en-US" sz="2400" i="1" dirty="0" err="1"/>
              <a:t>bạn</a:t>
            </a:r>
            <a:r>
              <a:rPr lang="en-US" sz="2400" i="1" dirty="0"/>
              <a:t> </a:t>
            </a:r>
            <a:r>
              <a:rPr lang="en-US" sz="2400" i="1" dirty="0" err="1"/>
              <a:t>đang</a:t>
            </a:r>
            <a:r>
              <a:rPr lang="en-US" sz="2400" i="1" dirty="0"/>
              <a:t> </a:t>
            </a:r>
            <a:r>
              <a:rPr lang="en-US" sz="2400" i="1" dirty="0" err="1"/>
              <a:t>gặp</a:t>
            </a:r>
            <a:r>
              <a:rPr lang="en-US" sz="2400" i="1" dirty="0"/>
              <a:t> </a:t>
            </a:r>
            <a:r>
              <a:rPr lang="en-US" sz="2400" i="1" dirty="0" err="1"/>
              <a:t>phải</a:t>
            </a:r>
            <a:r>
              <a:rPr lang="en-US" sz="2400" i="1" dirty="0"/>
              <a:t>, </a:t>
            </a:r>
            <a:r>
              <a:rPr lang="en-US" sz="2400" i="1" dirty="0" err="1"/>
              <a:t>cảm</a:t>
            </a:r>
            <a:r>
              <a:rPr lang="en-US" sz="2400" i="1" dirty="0"/>
              <a:t> </a:t>
            </a:r>
            <a:r>
              <a:rPr lang="en-US" sz="2400" i="1" dirty="0" err="1"/>
              <a:t>giác</a:t>
            </a:r>
            <a:r>
              <a:rPr lang="en-US" sz="2400" i="1" dirty="0"/>
              <a:t> </a:t>
            </a:r>
            <a:r>
              <a:rPr lang="en-US" sz="2400" i="1" dirty="0" err="1"/>
              <a:t>của</a:t>
            </a:r>
            <a:r>
              <a:rPr lang="en-US" sz="2400" i="1" dirty="0"/>
              <a:t> </a:t>
            </a:r>
            <a:r>
              <a:rPr lang="en-US" sz="2400" i="1" dirty="0" err="1"/>
              <a:t>bạn</a:t>
            </a:r>
            <a:r>
              <a:rPr lang="en-US" sz="2400" i="1" dirty="0"/>
              <a:t> </a:t>
            </a:r>
            <a:r>
              <a:rPr lang="en-US" sz="2400" i="1" dirty="0" err="1"/>
              <a:t>về</a:t>
            </a:r>
            <a:r>
              <a:rPr lang="en-US" sz="2400" i="1" dirty="0"/>
              <a:t> </a:t>
            </a:r>
            <a:r>
              <a:rPr lang="en-US" sz="2400" i="1" dirty="0" err="1"/>
              <a:t>điều</a:t>
            </a:r>
            <a:r>
              <a:rPr lang="en-US" sz="2400" i="1" dirty="0"/>
              <a:t> </a:t>
            </a:r>
            <a:r>
              <a:rPr lang="en-US" sz="2400" i="1" dirty="0" err="1"/>
              <a:t>này</a:t>
            </a:r>
            <a:r>
              <a:rPr lang="en-US" sz="2400" i="1" dirty="0"/>
              <a:t>, </a:t>
            </a:r>
            <a:r>
              <a:rPr lang="en-US" sz="2400" i="1" dirty="0" err="1"/>
              <a:t>cuộc</a:t>
            </a:r>
            <a:r>
              <a:rPr lang="en-US" sz="2400" i="1" dirty="0"/>
              <a:t> </a:t>
            </a:r>
            <a:r>
              <a:rPr lang="en-US" sz="2400" i="1" dirty="0" err="1"/>
              <a:t>đời</a:t>
            </a:r>
            <a:r>
              <a:rPr lang="en-US" sz="2400" i="1" dirty="0"/>
              <a:t> </a:t>
            </a:r>
            <a:r>
              <a:rPr lang="en-US" sz="2400" i="1" dirty="0" err="1"/>
              <a:t>hằng</a:t>
            </a:r>
            <a:r>
              <a:rPr lang="en-US" sz="2400" i="1" dirty="0"/>
              <a:t> </a:t>
            </a:r>
            <a:r>
              <a:rPr lang="en-US" sz="2400" i="1" dirty="0" err="1"/>
              <a:t>ngày</a:t>
            </a:r>
            <a:r>
              <a:rPr lang="en-US" sz="2400" i="1" dirty="0"/>
              <a:t> </a:t>
            </a:r>
            <a:r>
              <a:rPr lang="en-US" sz="2400" i="1" dirty="0" err="1"/>
              <a:t>của</a:t>
            </a:r>
            <a:r>
              <a:rPr lang="en-US" sz="2400" i="1" dirty="0"/>
              <a:t> </a:t>
            </a:r>
            <a:r>
              <a:rPr lang="en-US" sz="2400" i="1" dirty="0" err="1"/>
              <a:t>bạn</a:t>
            </a:r>
            <a:r>
              <a:rPr lang="en-US" sz="2400" i="1" dirty="0"/>
              <a:t>, </a:t>
            </a:r>
            <a:r>
              <a:rPr lang="en-US" sz="2400" i="1" dirty="0" err="1"/>
              <a:t>một</a:t>
            </a:r>
            <a:r>
              <a:rPr lang="en-US" sz="2400" i="1" dirty="0"/>
              <a:t> </a:t>
            </a:r>
            <a:r>
              <a:rPr lang="en-US" sz="2400" i="1" dirty="0" err="1"/>
              <a:t>số</a:t>
            </a:r>
            <a:r>
              <a:rPr lang="en-US" sz="2400" i="1" dirty="0"/>
              <a:t> </a:t>
            </a:r>
            <a:r>
              <a:rPr lang="en-US" sz="2400" i="1" dirty="0" err="1"/>
              <a:t>vấn</a:t>
            </a:r>
            <a:r>
              <a:rPr lang="en-US" sz="2400" i="1" dirty="0"/>
              <a:t> </a:t>
            </a:r>
            <a:r>
              <a:rPr lang="en-US" sz="2400" i="1" dirty="0" err="1"/>
              <a:t>đề</a:t>
            </a:r>
            <a:r>
              <a:rPr lang="en-US" sz="2400" i="1" dirty="0"/>
              <a:t> </a:t>
            </a:r>
            <a:r>
              <a:rPr lang="en-US" sz="2400" i="1" dirty="0" err="1"/>
              <a:t>bạn</a:t>
            </a:r>
            <a:r>
              <a:rPr lang="en-US" sz="2400" i="1" dirty="0"/>
              <a:t> </a:t>
            </a:r>
            <a:r>
              <a:rPr lang="en-US" sz="2400" i="1" dirty="0" err="1"/>
              <a:t>gặp</a:t>
            </a:r>
            <a:r>
              <a:rPr lang="en-US" sz="2400" i="1" dirty="0"/>
              <a:t> </a:t>
            </a:r>
            <a:r>
              <a:rPr lang="en-US" sz="2400" i="1" dirty="0" err="1"/>
              <a:t>phải</a:t>
            </a:r>
            <a:r>
              <a:rPr lang="en-US" sz="2400" i="1" dirty="0"/>
              <a:t> </a:t>
            </a:r>
            <a:r>
              <a:rPr lang="en-US" sz="2400" i="1" dirty="0" err="1"/>
              <a:t>với</a:t>
            </a:r>
            <a:r>
              <a:rPr lang="en-US" sz="2400" i="1" dirty="0"/>
              <a:t> con </a:t>
            </a:r>
            <a:r>
              <a:rPr lang="en-US" sz="2400" i="1" dirty="0" err="1" smtClean="0"/>
              <a:t>gái</a:t>
            </a:r>
            <a:r>
              <a:rPr lang="en-US" sz="2400" i="1" dirty="0" smtClean="0"/>
              <a:t>, </a:t>
            </a:r>
            <a:r>
              <a:rPr lang="en-US" sz="2400" i="1" dirty="0" err="1"/>
              <a:t>và</a:t>
            </a:r>
            <a:r>
              <a:rPr lang="en-US" sz="2400" i="1" dirty="0"/>
              <a:t> </a:t>
            </a:r>
            <a:r>
              <a:rPr lang="en-US" sz="2400" i="1" dirty="0" err="1"/>
              <a:t>cả</a:t>
            </a:r>
            <a:r>
              <a:rPr lang="en-US" sz="2400" i="1" dirty="0"/>
              <a:t> </a:t>
            </a:r>
            <a:r>
              <a:rPr lang="en-US" sz="2400" i="1" dirty="0" err="1"/>
              <a:t>về</a:t>
            </a:r>
            <a:r>
              <a:rPr lang="en-US" sz="2400" i="1" dirty="0"/>
              <a:t> </a:t>
            </a:r>
            <a:r>
              <a:rPr lang="en-US" sz="2400" i="1" dirty="0" err="1"/>
              <a:t>cách</a:t>
            </a:r>
            <a:r>
              <a:rPr lang="en-US" sz="2400" i="1" dirty="0"/>
              <a:t> </a:t>
            </a:r>
            <a:r>
              <a:rPr lang="en-US" sz="2400" i="1" dirty="0" err="1"/>
              <a:t>bạn</a:t>
            </a:r>
            <a:r>
              <a:rPr lang="en-US" sz="2400" i="1" dirty="0"/>
              <a:t> </a:t>
            </a:r>
            <a:r>
              <a:rPr lang="en-US" sz="2400" i="1" dirty="0" err="1"/>
              <a:t>muốn</a:t>
            </a:r>
            <a:r>
              <a:rPr lang="en-US" sz="2400" i="1" dirty="0"/>
              <a:t> </a:t>
            </a:r>
            <a:r>
              <a:rPr lang="en-US" sz="2400" i="1" dirty="0" err="1"/>
              <a:t>sống</a:t>
            </a:r>
            <a:r>
              <a:rPr lang="en-US" sz="2400" i="1" dirty="0"/>
              <a:t> </a:t>
            </a:r>
            <a:r>
              <a:rPr lang="en-US" sz="2400" i="1" dirty="0" err="1"/>
              <a:t>trong</a:t>
            </a:r>
            <a:r>
              <a:rPr lang="en-US" sz="2400" i="1" dirty="0"/>
              <a:t> 10 </a:t>
            </a:r>
            <a:r>
              <a:rPr lang="en-US" sz="2400" i="1" dirty="0" err="1"/>
              <a:t>năm</a:t>
            </a:r>
            <a:r>
              <a:rPr lang="en-US" sz="2400" i="1" dirty="0"/>
              <a:t> </a:t>
            </a:r>
            <a:r>
              <a:rPr lang="en-US" sz="2400" i="1" dirty="0" err="1"/>
              <a:t>tới</a:t>
            </a:r>
            <a:r>
              <a:rPr lang="en-US" sz="2400" i="1" dirty="0"/>
              <a:t>. </a:t>
            </a:r>
            <a:r>
              <a:rPr lang="en-US" sz="2400" i="1" dirty="0" err="1"/>
              <a:t>Bạn</a:t>
            </a:r>
            <a:r>
              <a:rPr lang="en-US" sz="2400" i="1" dirty="0"/>
              <a:t> </a:t>
            </a:r>
            <a:r>
              <a:rPr lang="en-US" sz="2400" i="1" dirty="0" err="1"/>
              <a:t>cảm</a:t>
            </a:r>
            <a:r>
              <a:rPr lang="en-US" sz="2400" i="1" dirty="0"/>
              <a:t> </a:t>
            </a:r>
            <a:r>
              <a:rPr lang="en-US" sz="2400" i="1" dirty="0" err="1"/>
              <a:t>thấy</a:t>
            </a:r>
            <a:r>
              <a:rPr lang="en-US" sz="2400" i="1" dirty="0"/>
              <a:t> </a:t>
            </a:r>
            <a:r>
              <a:rPr lang="en-US" sz="2400" i="1" dirty="0" err="1"/>
              <a:t>thế</a:t>
            </a:r>
            <a:r>
              <a:rPr lang="en-US" sz="2400" i="1" dirty="0"/>
              <a:t> </a:t>
            </a:r>
            <a:r>
              <a:rPr lang="en-US" sz="2400" i="1" dirty="0" err="1"/>
              <a:t>nào</a:t>
            </a:r>
            <a:r>
              <a:rPr lang="en-US" sz="2400" i="1" dirty="0"/>
              <a:t> </a:t>
            </a:r>
            <a:r>
              <a:rPr lang="en-US" sz="2400" i="1" dirty="0" err="1"/>
              <a:t>về</a:t>
            </a:r>
            <a:r>
              <a:rPr lang="en-US" sz="2400" i="1" dirty="0"/>
              <a:t> </a:t>
            </a:r>
            <a:r>
              <a:rPr lang="en-US" sz="2400" i="1" dirty="0" err="1"/>
              <a:t>cuộc</a:t>
            </a:r>
            <a:r>
              <a:rPr lang="en-US" sz="2400" i="1" dirty="0"/>
              <a:t> </a:t>
            </a:r>
            <a:r>
              <a:rPr lang="en-US" sz="2400" i="1" dirty="0" err="1"/>
              <a:t>trò</a:t>
            </a:r>
            <a:r>
              <a:rPr lang="en-US" sz="2400" i="1" dirty="0"/>
              <a:t> </a:t>
            </a:r>
            <a:r>
              <a:rPr lang="en-US" sz="2400" i="1" dirty="0" err="1"/>
              <a:t>chuyện</a:t>
            </a:r>
            <a:r>
              <a:rPr lang="en-US" sz="2400" i="1" dirty="0"/>
              <a:t> </a:t>
            </a:r>
            <a:r>
              <a:rPr lang="en-US" sz="2400" i="1" dirty="0" err="1"/>
              <a:t>của</a:t>
            </a:r>
            <a:r>
              <a:rPr lang="en-US" sz="2400" i="1" dirty="0"/>
              <a:t> </a:t>
            </a:r>
            <a:r>
              <a:rPr lang="en-US" sz="2400" i="1" dirty="0" err="1"/>
              <a:t>chúng</a:t>
            </a:r>
            <a:r>
              <a:rPr lang="en-US" sz="2400" i="1" dirty="0"/>
              <a:t> ta </a:t>
            </a:r>
            <a:r>
              <a:rPr lang="en-US" sz="2400" i="1" dirty="0" err="1"/>
              <a:t>cho</a:t>
            </a:r>
            <a:r>
              <a:rPr lang="en-US" sz="2400" i="1" dirty="0"/>
              <a:t> </a:t>
            </a:r>
            <a:r>
              <a:rPr lang="en-US" sz="2400" i="1" dirty="0" err="1" smtClean="0"/>
              <a:t>đến</a:t>
            </a:r>
            <a:r>
              <a:rPr lang="en-US" sz="2400" i="1" dirty="0" smtClean="0"/>
              <a:t> </a:t>
            </a:r>
            <a:r>
              <a:rPr lang="en-US" sz="2400" i="1" dirty="0" err="1" smtClean="0"/>
              <a:t>giờ</a:t>
            </a:r>
            <a:r>
              <a:rPr lang="en-US" sz="2400" i="1" dirty="0"/>
              <a:t>?</a:t>
            </a:r>
            <a:r>
              <a:rPr lang="en-US" sz="2400" i="1" dirty="0" smtClean="0"/>
              <a:t> </a:t>
            </a:r>
            <a:r>
              <a:rPr lang="en-US" sz="2400" i="1" dirty="0" err="1"/>
              <a:t>Bạn</a:t>
            </a:r>
            <a:r>
              <a:rPr lang="en-US" sz="2400" i="1" dirty="0"/>
              <a:t> </a:t>
            </a:r>
            <a:r>
              <a:rPr lang="en-US" sz="2400" i="1" dirty="0" err="1"/>
              <a:t>muốn</a:t>
            </a:r>
            <a:r>
              <a:rPr lang="en-US" sz="2400" i="1" dirty="0"/>
              <a:t> </a:t>
            </a:r>
            <a:r>
              <a:rPr lang="en-US" sz="2400" i="1" dirty="0" err="1"/>
              <a:t>tập</a:t>
            </a:r>
            <a:r>
              <a:rPr lang="en-US" sz="2400" i="1" dirty="0"/>
              <a:t> </a:t>
            </a:r>
            <a:r>
              <a:rPr lang="en-US" sz="2400" i="1" dirty="0" err="1"/>
              <a:t>trung</a:t>
            </a:r>
            <a:r>
              <a:rPr lang="en-US" sz="2400" i="1" dirty="0"/>
              <a:t> </a:t>
            </a:r>
            <a:r>
              <a:rPr lang="en-US" sz="2400" i="1" dirty="0" err="1"/>
              <a:t>vào</a:t>
            </a:r>
            <a:r>
              <a:rPr lang="en-US" sz="2400" i="1" dirty="0"/>
              <a:t> </a:t>
            </a:r>
            <a:r>
              <a:rPr lang="en-US" sz="2400" i="1" dirty="0" err="1"/>
              <a:t>vấn</a:t>
            </a:r>
            <a:r>
              <a:rPr lang="en-US" sz="2400" i="1" dirty="0" smtClean="0"/>
              <a:t> </a:t>
            </a:r>
            <a:r>
              <a:rPr lang="en-US" sz="2400" i="1" dirty="0" err="1"/>
              <a:t>đề</a:t>
            </a:r>
            <a:r>
              <a:rPr lang="en-US" sz="2400" i="1" dirty="0"/>
              <a:t> </a:t>
            </a:r>
            <a:r>
              <a:rPr lang="en-US" sz="2400" i="1" dirty="0" err="1"/>
              <a:t>nào</a:t>
            </a:r>
            <a:r>
              <a:rPr lang="en-US" sz="2400" i="1" dirty="0"/>
              <a:t>?</a:t>
            </a:r>
          </a:p>
          <a:p>
            <a:pPr marL="571500" indent="-457200">
              <a:buFont typeface="+mj-lt"/>
              <a:buAutoNum type="arabicPeriod"/>
            </a:pPr>
            <a:endParaRPr lang="en-US" sz="2400" dirty="0"/>
          </a:p>
        </p:txBody>
      </p:sp>
    </p:spTree>
    <p:extLst>
      <p:ext uri="{BB962C8B-B14F-4D97-AF65-F5344CB8AC3E}">
        <p14:creationId xmlns:p14="http://schemas.microsoft.com/office/powerpoint/2010/main" val="380067164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GĐ TẬP TRUNG</a:t>
            </a:r>
            <a:br>
              <a:rPr lang="en-US" dirty="0"/>
            </a:br>
            <a:r>
              <a:rPr lang="en-US" sz="3600" dirty="0"/>
              <a:t>VẤN ĐỀ </a:t>
            </a:r>
            <a:r>
              <a:rPr lang="en-US" sz="3600" dirty="0" smtClean="0"/>
              <a:t>(7)</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1489898"/>
              </p:ext>
            </p:extLst>
          </p:nvPr>
        </p:nvGraphicFramePr>
        <p:xfrm>
          <a:off x="279864" y="2286000"/>
          <a:ext cx="7620000" cy="4140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57200" y="1561214"/>
            <a:ext cx="2666114" cy="523220"/>
          </a:xfrm>
          <a:prstGeom prst="rect">
            <a:avLst/>
          </a:prstGeom>
          <a:noFill/>
        </p:spPr>
        <p:txBody>
          <a:bodyPr wrap="none" rtlCol="0">
            <a:spAutoFit/>
          </a:bodyPr>
          <a:lstStyle/>
          <a:p>
            <a:r>
              <a:rPr lang="en-US" sz="2800" u="sng" dirty="0" smtClean="0">
                <a:latin typeface="Times New Roman" panose="02020603050405020304" pitchFamily="18" charset="0"/>
                <a:cs typeface="Times New Roman" panose="02020603050405020304" pitchFamily="18" charset="0"/>
              </a:rPr>
              <a:t>S</a:t>
            </a:r>
            <a:r>
              <a:rPr lang="vi-VN" sz="2800" u="sng" dirty="0">
                <a:latin typeface="Times New Roman" panose="02020603050405020304" pitchFamily="18" charset="0"/>
                <a:cs typeface="Times New Roman" panose="02020603050405020304" pitchFamily="18" charset="0"/>
              </a:rPr>
              <a:t>ơ</a:t>
            </a:r>
            <a:r>
              <a:rPr lang="en-US" sz="2800" u="sng" dirty="0" smtClean="0">
                <a:latin typeface="Times New Roman" panose="02020603050405020304" pitchFamily="18" charset="0"/>
                <a:cs typeface="Times New Roman" panose="02020603050405020304" pitchFamily="18" charset="0"/>
              </a:rPr>
              <a:t> </a:t>
            </a:r>
            <a:r>
              <a:rPr lang="vi-VN" sz="2800" u="sng" dirty="0" smtClean="0">
                <a:latin typeface="Times New Roman" panose="02020603050405020304" pitchFamily="18" charset="0"/>
                <a:cs typeface="Times New Roman" panose="02020603050405020304" pitchFamily="18" charset="0"/>
              </a:rPr>
              <a:t>đồ</a:t>
            </a:r>
            <a:r>
              <a:rPr lang="en-US" sz="2800" u="sng" dirty="0">
                <a:latin typeface="Times New Roman" panose="02020603050405020304" pitchFamily="18" charset="0"/>
                <a:cs typeface="Times New Roman" panose="02020603050405020304" pitchFamily="18" charset="0"/>
              </a:rPr>
              <a:t> </a:t>
            </a:r>
            <a:r>
              <a:rPr lang="en-US" sz="2800" u="sng" dirty="0" err="1" smtClean="0">
                <a:latin typeface="Times New Roman" panose="02020603050405020304" pitchFamily="18" charset="0"/>
                <a:cs typeface="Times New Roman" panose="02020603050405020304" pitchFamily="18" charset="0"/>
              </a:rPr>
              <a:t>hóa</a:t>
            </a:r>
            <a:r>
              <a:rPr lang="en-US" sz="2800" u="sng" dirty="0">
                <a:latin typeface="Times New Roman" panose="02020603050405020304" pitchFamily="18" charset="0"/>
                <a:cs typeface="Times New Roman" panose="02020603050405020304" pitchFamily="18" charset="0"/>
              </a:rPr>
              <a:t> </a:t>
            </a:r>
            <a:r>
              <a:rPr lang="en-US" sz="2800" u="sng" dirty="0" err="1" smtClean="0">
                <a:latin typeface="Times New Roman" panose="02020603050405020304" pitchFamily="18" charset="0"/>
                <a:cs typeface="Times New Roman" panose="02020603050405020304" pitchFamily="18" charset="0"/>
              </a:rPr>
              <a:t>vấn</a:t>
            </a:r>
            <a:r>
              <a:rPr lang="en-US" sz="2800" u="sng" dirty="0" smtClean="0">
                <a:latin typeface="Times New Roman" panose="02020603050405020304" pitchFamily="18" charset="0"/>
                <a:cs typeface="Times New Roman" panose="02020603050405020304" pitchFamily="18" charset="0"/>
              </a:rPr>
              <a:t> </a:t>
            </a:r>
            <a:r>
              <a:rPr lang="vi-VN" sz="2800" u="sng" dirty="0">
                <a:latin typeface="Times New Roman" panose="02020603050405020304" pitchFamily="18" charset="0"/>
                <a:cs typeface="Times New Roman" panose="02020603050405020304" pitchFamily="18" charset="0"/>
              </a:rPr>
              <a:t>đề</a:t>
            </a:r>
            <a:endParaRPr lang="en-US" sz="2800" u="sng"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Tinh</a:t>
            </a:r>
            <a:r>
              <a:rPr lang="en-US" dirty="0"/>
              <a:t> </a:t>
            </a:r>
            <a:r>
              <a:rPr lang="en-US" dirty="0" err="1"/>
              <a:t>thần</a:t>
            </a:r>
            <a:r>
              <a:rPr lang="en-US" dirty="0"/>
              <a:t> </a:t>
            </a:r>
            <a:r>
              <a:rPr lang="en-US" dirty="0" smtClean="0"/>
              <a:t>PVTĐL (2)</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1677941"/>
              </p:ext>
            </p:extLst>
          </p:nvPr>
        </p:nvGraphicFramePr>
        <p:xfrm>
          <a:off x="-123985" y="1246700"/>
          <a:ext cx="9128500" cy="56030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251" y="274638"/>
            <a:ext cx="7942997" cy="1143000"/>
          </a:xfrm>
        </p:spPr>
        <p:txBody>
          <a:bodyPr/>
          <a:lstStyle/>
          <a:p>
            <a:r>
              <a:rPr lang="en-US" dirty="0"/>
              <a:t>GĐ TẬP TRUNG</a:t>
            </a:r>
            <a:br>
              <a:rPr lang="en-US" dirty="0"/>
            </a:br>
            <a:r>
              <a:rPr lang="en-US" sz="3600" dirty="0"/>
              <a:t>VẤN ĐỀ </a:t>
            </a:r>
            <a:r>
              <a:rPr lang="en-US" sz="3600" dirty="0" smtClean="0"/>
              <a:t>(8)</a:t>
            </a:r>
            <a:endParaRPr lang="en-US" dirty="0"/>
          </a:p>
        </p:txBody>
      </p:sp>
      <p:sp>
        <p:nvSpPr>
          <p:cNvPr id="3" name="Content Placeholder 2"/>
          <p:cNvSpPr>
            <a:spLocks noGrp="1"/>
          </p:cNvSpPr>
          <p:nvPr>
            <p:ph idx="1"/>
          </p:nvPr>
        </p:nvSpPr>
        <p:spPr/>
        <p:txBody>
          <a:bodyPr>
            <a:normAutofit/>
          </a:bodyPr>
          <a:lstStyle/>
          <a:p>
            <a:r>
              <a:rPr lang="en-US" sz="2400" b="1" u="sng" dirty="0" smtClean="0"/>
              <a:t>S</a:t>
            </a:r>
            <a:r>
              <a:rPr lang="vi-VN" sz="2400" b="1" u="sng" dirty="0"/>
              <a:t>ơ</a:t>
            </a:r>
            <a:r>
              <a:rPr lang="en-US" sz="2400" b="1" u="sng" dirty="0" smtClean="0"/>
              <a:t> </a:t>
            </a:r>
            <a:r>
              <a:rPr lang="vi-VN" sz="2400" b="1" u="sng" dirty="0"/>
              <a:t>đ</a:t>
            </a:r>
            <a:r>
              <a:rPr lang="en-US" sz="2400" b="1" u="sng" dirty="0" smtClean="0"/>
              <a:t>ồ </a:t>
            </a:r>
            <a:r>
              <a:rPr lang="en-US" sz="2400" b="1" u="sng" dirty="0" err="1" smtClean="0"/>
              <a:t>dòng</a:t>
            </a:r>
            <a:r>
              <a:rPr lang="en-US" sz="2400" b="1" u="sng" dirty="0"/>
              <a:t> </a:t>
            </a:r>
            <a:r>
              <a:rPr lang="en-US" sz="2400" b="1" u="sng" dirty="0" err="1" smtClean="0"/>
              <a:t>chảy</a:t>
            </a:r>
            <a:r>
              <a:rPr lang="en-US" sz="2400" b="1" u="sng" dirty="0"/>
              <a:t> </a:t>
            </a:r>
            <a:r>
              <a:rPr lang="en-US" sz="2400" b="1" u="sng" dirty="0" err="1" smtClean="0"/>
              <a:t>vấn</a:t>
            </a:r>
            <a:r>
              <a:rPr lang="en-US" sz="2400" b="1" u="sng" dirty="0" smtClean="0"/>
              <a:t> </a:t>
            </a:r>
            <a:r>
              <a:rPr lang="vi-VN" sz="2400" b="1" u="sng" dirty="0"/>
              <a:t>đề</a:t>
            </a:r>
            <a:endParaRPr lang="en-US" sz="2400" b="1" u="sng" dirty="0"/>
          </a:p>
        </p:txBody>
      </p:sp>
      <p:sp>
        <p:nvSpPr>
          <p:cNvPr id="4" name="Rounded Rectangle 3"/>
          <p:cNvSpPr/>
          <p:nvPr/>
        </p:nvSpPr>
        <p:spPr>
          <a:xfrm>
            <a:off x="300250" y="3771329"/>
            <a:ext cx="1760561" cy="1105469"/>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Dùng</a:t>
            </a:r>
            <a:r>
              <a:rPr lang="en-US" sz="3200" dirty="0"/>
              <a:t> </a:t>
            </a:r>
            <a:r>
              <a:rPr lang="en-US" sz="3200" dirty="0" err="1" smtClean="0"/>
              <a:t>cần</a:t>
            </a:r>
            <a:r>
              <a:rPr lang="en-US" sz="3200" dirty="0" smtClean="0"/>
              <a:t> </a:t>
            </a:r>
            <a:r>
              <a:rPr lang="en-US" sz="3200" dirty="0" err="1" smtClean="0"/>
              <a:t>sa</a:t>
            </a:r>
            <a:endParaRPr lang="en-US" sz="3200" dirty="0"/>
          </a:p>
        </p:txBody>
      </p:sp>
      <p:sp>
        <p:nvSpPr>
          <p:cNvPr id="5" name="Rounded Rectangle 4"/>
          <p:cNvSpPr/>
          <p:nvPr/>
        </p:nvSpPr>
        <p:spPr>
          <a:xfrm>
            <a:off x="2945647" y="5295331"/>
            <a:ext cx="1760561" cy="1105469"/>
          </a:xfrm>
          <a:prstGeom prst="roundRect">
            <a:avLst/>
          </a:prstGeom>
          <a:solidFill>
            <a:srgbClr val="9966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Tài</a:t>
            </a:r>
            <a:r>
              <a:rPr lang="en-US" sz="3200" dirty="0"/>
              <a:t> </a:t>
            </a:r>
            <a:r>
              <a:rPr lang="en-US" sz="3200" dirty="0" err="1"/>
              <a:t>chính</a:t>
            </a:r>
            <a:endParaRPr lang="en-US" sz="3200" dirty="0"/>
          </a:p>
        </p:txBody>
      </p:sp>
      <p:sp>
        <p:nvSpPr>
          <p:cNvPr id="6" name="Rounded Rectangle 5"/>
          <p:cNvSpPr/>
          <p:nvPr/>
        </p:nvSpPr>
        <p:spPr>
          <a:xfrm>
            <a:off x="2945647" y="3771329"/>
            <a:ext cx="1760561" cy="1105469"/>
          </a:xfrm>
          <a:prstGeom prst="roundRect">
            <a:avLst/>
          </a:prstGeom>
          <a:solidFill>
            <a:srgbClr val="D2440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Công</a:t>
            </a:r>
            <a:r>
              <a:rPr lang="en-US" sz="3200" dirty="0"/>
              <a:t> </a:t>
            </a:r>
            <a:r>
              <a:rPr lang="en-US" sz="3200" dirty="0" err="1"/>
              <a:t>việc</a:t>
            </a:r>
            <a:endParaRPr lang="en-US" sz="3200" dirty="0"/>
          </a:p>
        </p:txBody>
      </p:sp>
      <p:sp>
        <p:nvSpPr>
          <p:cNvPr id="7" name="Rounded Rectangle 6"/>
          <p:cNvSpPr/>
          <p:nvPr/>
        </p:nvSpPr>
        <p:spPr>
          <a:xfrm>
            <a:off x="2900154" y="2183641"/>
            <a:ext cx="1760561" cy="1105469"/>
          </a:xfrm>
          <a:prstGeom prst="round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Sức</a:t>
            </a:r>
            <a:r>
              <a:rPr lang="en-US" sz="3200" dirty="0"/>
              <a:t> </a:t>
            </a:r>
            <a:r>
              <a:rPr lang="en-US" sz="3200" dirty="0" err="1"/>
              <a:t>khỏe</a:t>
            </a:r>
            <a:endParaRPr lang="en-US" sz="3200" dirty="0"/>
          </a:p>
        </p:txBody>
      </p:sp>
      <p:sp>
        <p:nvSpPr>
          <p:cNvPr id="8" name="Rounded Rectangle 7"/>
          <p:cNvSpPr/>
          <p:nvPr/>
        </p:nvSpPr>
        <p:spPr>
          <a:xfrm>
            <a:off x="5618333" y="1417638"/>
            <a:ext cx="1760561" cy="1105469"/>
          </a:xfrm>
          <a:prstGeom prst="round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Trầm</a:t>
            </a:r>
            <a:r>
              <a:rPr lang="en-US" sz="3200" dirty="0"/>
              <a:t> </a:t>
            </a:r>
            <a:r>
              <a:rPr lang="en-US" sz="3200" dirty="0" err="1" smtClean="0"/>
              <a:t>cảm</a:t>
            </a:r>
            <a:endParaRPr lang="en-US" sz="3200" dirty="0"/>
          </a:p>
        </p:txBody>
      </p:sp>
      <p:sp>
        <p:nvSpPr>
          <p:cNvPr id="9" name="Rounded Rectangle 8"/>
          <p:cNvSpPr/>
          <p:nvPr/>
        </p:nvSpPr>
        <p:spPr>
          <a:xfrm>
            <a:off x="5618333" y="3071292"/>
            <a:ext cx="1760561" cy="1105469"/>
          </a:xfrm>
          <a:prstGeom prst="round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Ho </a:t>
            </a:r>
            <a:r>
              <a:rPr lang="en-US" sz="3200" dirty="0" err="1" smtClean="0"/>
              <a:t>mãn</a:t>
            </a:r>
            <a:r>
              <a:rPr lang="en-US" sz="3200" dirty="0"/>
              <a:t> </a:t>
            </a:r>
            <a:r>
              <a:rPr lang="en-US" sz="3200" dirty="0" err="1"/>
              <a:t>tính</a:t>
            </a:r>
            <a:endParaRPr lang="en-US" sz="3200" dirty="0"/>
          </a:p>
        </p:txBody>
      </p:sp>
      <p:cxnSp>
        <p:nvCxnSpPr>
          <p:cNvPr id="11" name="Straight Arrow Connector 10"/>
          <p:cNvCxnSpPr>
            <a:stCxn id="4" idx="3"/>
            <a:endCxn id="7" idx="1"/>
          </p:cNvCxnSpPr>
          <p:nvPr/>
        </p:nvCxnSpPr>
        <p:spPr>
          <a:xfrm flipV="1">
            <a:off x="2060811" y="2736376"/>
            <a:ext cx="839343" cy="1587688"/>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3"/>
            <a:endCxn id="6" idx="1"/>
          </p:cNvCxnSpPr>
          <p:nvPr/>
        </p:nvCxnSpPr>
        <p:spPr>
          <a:xfrm>
            <a:off x="2060811" y="4324064"/>
            <a:ext cx="884836" cy="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5" idx="1"/>
          </p:cNvCxnSpPr>
          <p:nvPr/>
        </p:nvCxnSpPr>
        <p:spPr>
          <a:xfrm>
            <a:off x="2015318" y="4324064"/>
            <a:ext cx="930329" cy="1524002"/>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3"/>
          </p:cNvCxnSpPr>
          <p:nvPr/>
        </p:nvCxnSpPr>
        <p:spPr>
          <a:xfrm>
            <a:off x="4660715" y="2736376"/>
            <a:ext cx="957618" cy="1034953"/>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8" idx="1"/>
          </p:cNvCxnSpPr>
          <p:nvPr/>
        </p:nvCxnSpPr>
        <p:spPr>
          <a:xfrm flipV="1">
            <a:off x="4653896" y="1970373"/>
            <a:ext cx="964437" cy="793843"/>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6" idx="2"/>
            <a:endCxn id="5" idx="0"/>
          </p:cNvCxnSpPr>
          <p:nvPr/>
        </p:nvCxnSpPr>
        <p:spPr>
          <a:xfrm>
            <a:off x="3825928" y="4876798"/>
            <a:ext cx="0" cy="418533"/>
          </a:xfrm>
          <a:prstGeom prst="straightConnector1">
            <a:avLst/>
          </a:prstGeom>
          <a:ln w="28575">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4706208" y="4176761"/>
            <a:ext cx="1025852" cy="531717"/>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7496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ppt_x</p:attrName>
                                        </p:attrNameLst>
                                      </p:cBhvr>
                                      <p:tavLst>
                                        <p:tav tm="0">
                                          <p:val>
                                            <p:strVal val="#ppt_x"/>
                                          </p:val>
                                        </p:tav>
                                        <p:tav tm="100000">
                                          <p:val>
                                            <p:strVal val="#ppt_x"/>
                                          </p:val>
                                        </p:tav>
                                      </p:tavLst>
                                    </p:anim>
                                    <p:anim calcmode="lin" valueType="num">
                                      <p:cBhvr>
                                        <p:cTn id="5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1000"/>
                                        <p:tgtEl>
                                          <p:spTgt spid="6"/>
                                        </p:tgtEl>
                                      </p:cBhvr>
                                    </p:animEffect>
                                    <p:anim calcmode="lin" valueType="num">
                                      <p:cBhvr>
                                        <p:cTn id="64" dur="1000" fill="hold"/>
                                        <p:tgtEl>
                                          <p:spTgt spid="6"/>
                                        </p:tgtEl>
                                        <p:attrNameLst>
                                          <p:attrName>ppt_x</p:attrName>
                                        </p:attrNameLst>
                                      </p:cBhvr>
                                      <p:tavLst>
                                        <p:tav tm="0">
                                          <p:val>
                                            <p:strVal val="#ppt_x"/>
                                          </p:val>
                                        </p:tav>
                                        <p:tav tm="100000">
                                          <p:val>
                                            <p:strVal val="#ppt_x"/>
                                          </p:val>
                                        </p:tav>
                                      </p:tavLst>
                                    </p:anim>
                                    <p:anim calcmode="lin" valueType="num">
                                      <p:cBhvr>
                                        <p:cTn id="6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anim calcmode="lin" valueType="num">
                                      <p:cBhvr>
                                        <p:cTn id="71" dur="1000" fill="hold"/>
                                        <p:tgtEl>
                                          <p:spTgt spid="15"/>
                                        </p:tgtEl>
                                        <p:attrNameLst>
                                          <p:attrName>ppt_x</p:attrName>
                                        </p:attrNameLst>
                                      </p:cBhvr>
                                      <p:tavLst>
                                        <p:tav tm="0">
                                          <p:val>
                                            <p:strVal val="#ppt_x"/>
                                          </p:val>
                                        </p:tav>
                                        <p:tav tm="100000">
                                          <p:val>
                                            <p:strVal val="#ppt_x"/>
                                          </p:val>
                                        </p:tav>
                                      </p:tavLst>
                                    </p:anim>
                                    <p:anim calcmode="lin" valueType="num">
                                      <p:cBhvr>
                                        <p:cTn id="7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1000"/>
                                        <p:tgtEl>
                                          <p:spTgt spid="5"/>
                                        </p:tgtEl>
                                      </p:cBhvr>
                                    </p:animEffect>
                                    <p:anim calcmode="lin" valueType="num">
                                      <p:cBhvr>
                                        <p:cTn id="78" dur="1000" fill="hold"/>
                                        <p:tgtEl>
                                          <p:spTgt spid="5"/>
                                        </p:tgtEl>
                                        <p:attrNameLst>
                                          <p:attrName>ppt_x</p:attrName>
                                        </p:attrNameLst>
                                      </p:cBhvr>
                                      <p:tavLst>
                                        <p:tav tm="0">
                                          <p:val>
                                            <p:strVal val="#ppt_x"/>
                                          </p:val>
                                        </p:tav>
                                        <p:tav tm="100000">
                                          <p:val>
                                            <p:strVal val="#ppt_x"/>
                                          </p:val>
                                        </p:tav>
                                      </p:tavLst>
                                    </p:anim>
                                    <p:anim calcmode="lin" valueType="num">
                                      <p:cBhvr>
                                        <p:cTn id="7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anim calcmode="lin" valueType="num">
                                      <p:cBhvr>
                                        <p:cTn id="85" dur="1000" fill="hold"/>
                                        <p:tgtEl>
                                          <p:spTgt spid="23"/>
                                        </p:tgtEl>
                                        <p:attrNameLst>
                                          <p:attrName>ppt_x</p:attrName>
                                        </p:attrNameLst>
                                      </p:cBhvr>
                                      <p:tavLst>
                                        <p:tav tm="0">
                                          <p:val>
                                            <p:strVal val="#ppt_x"/>
                                          </p:val>
                                        </p:tav>
                                        <p:tav tm="100000">
                                          <p:val>
                                            <p:strVal val="#ppt_x"/>
                                          </p:val>
                                        </p:tav>
                                      </p:tavLst>
                                    </p:anim>
                                    <p:anim calcmode="lin" valueType="num">
                                      <p:cBhvr>
                                        <p:cTn id="8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1000"/>
                                        <p:tgtEl>
                                          <p:spTgt spid="25"/>
                                        </p:tgtEl>
                                      </p:cBhvr>
                                    </p:animEffect>
                                    <p:anim calcmode="lin" valueType="num">
                                      <p:cBhvr>
                                        <p:cTn id="92" dur="1000" fill="hold"/>
                                        <p:tgtEl>
                                          <p:spTgt spid="25"/>
                                        </p:tgtEl>
                                        <p:attrNameLst>
                                          <p:attrName>ppt_x</p:attrName>
                                        </p:attrNameLst>
                                      </p:cBhvr>
                                      <p:tavLst>
                                        <p:tav tm="0">
                                          <p:val>
                                            <p:strVal val="#ppt_x"/>
                                          </p:val>
                                        </p:tav>
                                        <p:tav tm="100000">
                                          <p:val>
                                            <p:strVal val="#ppt_x"/>
                                          </p:val>
                                        </p:tav>
                                      </p:tavLst>
                                    </p:anim>
                                    <p:anim calcmode="lin" valueType="num">
                                      <p:cBhvr>
                                        <p:cTn id="9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171"/>
            <a:ext cx="7620000" cy="1186467"/>
          </a:xfrm>
        </p:spPr>
        <p:txBody>
          <a:bodyPr/>
          <a:lstStyle/>
          <a:p>
            <a:pPr algn="ctr"/>
            <a:r>
              <a:rPr lang="vi-VN" dirty="0" smtClean="0"/>
              <a:t>HOẠT ĐỘNG NHÓM</a:t>
            </a:r>
            <a:endParaRPr lang="en-US" dirty="0"/>
          </a:p>
        </p:txBody>
      </p:sp>
      <p:sp>
        <p:nvSpPr>
          <p:cNvPr id="3" name="Content Placeholder 2"/>
          <p:cNvSpPr>
            <a:spLocks noGrp="1"/>
          </p:cNvSpPr>
          <p:nvPr>
            <p:ph idx="1"/>
          </p:nvPr>
        </p:nvSpPr>
        <p:spPr>
          <a:xfrm>
            <a:off x="457200" y="1417638"/>
            <a:ext cx="7620000" cy="4983162"/>
          </a:xfrm>
        </p:spPr>
        <p:txBody>
          <a:bodyPr>
            <a:noAutofit/>
          </a:bodyPr>
          <a:lstStyle/>
          <a:p>
            <a:pPr algn="just"/>
            <a:r>
              <a:rPr lang="en-US" sz="2600" dirty="0"/>
              <a:t> </a:t>
            </a:r>
            <a:r>
              <a:rPr lang="en-US" sz="2600" dirty="0" err="1" smtClean="0"/>
              <a:t>Anh</a:t>
            </a:r>
            <a:r>
              <a:rPr lang="en-US" sz="2600" dirty="0" smtClean="0"/>
              <a:t> </a:t>
            </a:r>
            <a:r>
              <a:rPr lang="en-US" sz="2600" dirty="0"/>
              <a:t>A </a:t>
            </a:r>
            <a:r>
              <a:rPr lang="en-US" sz="2600" dirty="0" err="1"/>
              <a:t>là</a:t>
            </a:r>
            <a:r>
              <a:rPr lang="en-US" sz="2600" dirty="0"/>
              <a:t> </a:t>
            </a:r>
            <a:r>
              <a:rPr lang="en-US" sz="2600" dirty="0" err="1"/>
              <a:t>một</a:t>
            </a:r>
            <a:r>
              <a:rPr lang="en-US" sz="2600" dirty="0"/>
              <a:t> </a:t>
            </a:r>
            <a:r>
              <a:rPr lang="en-US" sz="2600" dirty="0" err="1"/>
              <a:t>người</a:t>
            </a:r>
            <a:r>
              <a:rPr lang="en-US" sz="2600" dirty="0"/>
              <a:t> </a:t>
            </a:r>
            <a:r>
              <a:rPr lang="en-US" sz="2600" dirty="0" err="1"/>
              <a:t>đàn</a:t>
            </a:r>
            <a:r>
              <a:rPr lang="en-US" sz="2600" dirty="0"/>
              <a:t> </a:t>
            </a:r>
            <a:r>
              <a:rPr lang="en-US" sz="2600" dirty="0" err="1"/>
              <a:t>ông</a:t>
            </a:r>
            <a:r>
              <a:rPr lang="en-US" sz="2600" dirty="0"/>
              <a:t> 38 </a:t>
            </a:r>
            <a:r>
              <a:rPr lang="en-US" sz="2600" dirty="0" err="1"/>
              <a:t>tuổi</a:t>
            </a:r>
            <a:r>
              <a:rPr lang="en-US" sz="2600" dirty="0"/>
              <a:t>, </a:t>
            </a:r>
            <a:r>
              <a:rPr lang="en-US" sz="2600" dirty="0" err="1"/>
              <a:t>làm</a:t>
            </a:r>
            <a:r>
              <a:rPr lang="en-US" sz="2600" dirty="0"/>
              <a:t> </a:t>
            </a:r>
            <a:r>
              <a:rPr lang="en-US" sz="2600" dirty="0" err="1"/>
              <a:t>việc</a:t>
            </a:r>
            <a:r>
              <a:rPr lang="en-US" sz="2600" dirty="0"/>
              <a:t> </a:t>
            </a:r>
            <a:r>
              <a:rPr lang="en-US" sz="2600" dirty="0" err="1" smtClean="0"/>
              <a:t>phục</a:t>
            </a:r>
            <a:r>
              <a:rPr lang="en-US" sz="2600" dirty="0" smtClean="0"/>
              <a:t> </a:t>
            </a:r>
            <a:r>
              <a:rPr lang="en-US" sz="2600" dirty="0" err="1" smtClean="0"/>
              <a:t>vụ</a:t>
            </a:r>
            <a:r>
              <a:rPr lang="en-US" sz="2600" dirty="0" smtClean="0"/>
              <a:t> </a:t>
            </a:r>
            <a:r>
              <a:rPr lang="en-US" sz="2600" dirty="0" err="1" smtClean="0"/>
              <a:t>tại</a:t>
            </a:r>
            <a:r>
              <a:rPr lang="en-US" sz="2600" dirty="0" smtClean="0"/>
              <a:t> </a:t>
            </a:r>
            <a:r>
              <a:rPr lang="en-US" sz="2600" dirty="0" err="1"/>
              <a:t>một</a:t>
            </a:r>
            <a:r>
              <a:rPr lang="en-US" sz="2600" dirty="0"/>
              <a:t> </a:t>
            </a:r>
            <a:r>
              <a:rPr lang="en-US" sz="2600" dirty="0" err="1"/>
              <a:t>nhà</a:t>
            </a:r>
            <a:r>
              <a:rPr lang="en-US" sz="2600" dirty="0"/>
              <a:t> </a:t>
            </a:r>
            <a:r>
              <a:rPr lang="en-US" sz="2600" dirty="0" err="1"/>
              <a:t>hàng</a:t>
            </a:r>
            <a:r>
              <a:rPr lang="en-US" sz="2600" dirty="0"/>
              <a:t>. </a:t>
            </a:r>
            <a:r>
              <a:rPr lang="en-US" sz="2600" dirty="0" err="1"/>
              <a:t>Anh</a:t>
            </a:r>
            <a:r>
              <a:rPr lang="en-US" sz="2600" dirty="0"/>
              <a:t> </a:t>
            </a:r>
            <a:r>
              <a:rPr lang="en-US" sz="2600" dirty="0" err="1"/>
              <a:t>đã</a:t>
            </a:r>
            <a:r>
              <a:rPr lang="en-US" sz="2600" dirty="0"/>
              <a:t> </a:t>
            </a:r>
            <a:r>
              <a:rPr lang="en-US" sz="2600" dirty="0" err="1"/>
              <a:t>bị</a:t>
            </a:r>
            <a:r>
              <a:rPr lang="en-US" sz="2600" dirty="0"/>
              <a:t> </a:t>
            </a:r>
            <a:r>
              <a:rPr lang="en-US" sz="2600" dirty="0" err="1"/>
              <a:t>bệnh</a:t>
            </a:r>
            <a:r>
              <a:rPr lang="en-US" sz="2600" dirty="0"/>
              <a:t> </a:t>
            </a:r>
            <a:r>
              <a:rPr lang="en-US" sz="2600" dirty="0" err="1"/>
              <a:t>trầm</a:t>
            </a:r>
            <a:r>
              <a:rPr lang="en-US" sz="2600" dirty="0"/>
              <a:t> </a:t>
            </a:r>
            <a:r>
              <a:rPr lang="en-US" sz="2600" dirty="0" err="1"/>
              <a:t>cảm</a:t>
            </a:r>
            <a:r>
              <a:rPr lang="en-US" sz="2600" dirty="0"/>
              <a:t>, </a:t>
            </a:r>
            <a:r>
              <a:rPr lang="en-US" sz="2600" dirty="0" err="1"/>
              <a:t>cũng</a:t>
            </a:r>
            <a:r>
              <a:rPr lang="en-US" sz="2600" dirty="0"/>
              <a:t> </a:t>
            </a:r>
            <a:r>
              <a:rPr lang="en-US" sz="2600" dirty="0" err="1"/>
              <a:t>như</a:t>
            </a:r>
            <a:r>
              <a:rPr lang="en-US" sz="2600" dirty="0"/>
              <a:t> ho </a:t>
            </a:r>
            <a:r>
              <a:rPr lang="en-US" sz="2600" dirty="0" err="1"/>
              <a:t>mãn</a:t>
            </a:r>
            <a:r>
              <a:rPr lang="en-US" sz="2600" dirty="0"/>
              <a:t> </a:t>
            </a:r>
            <a:r>
              <a:rPr lang="en-US" sz="2600" dirty="0" err="1"/>
              <a:t>tính</a:t>
            </a:r>
            <a:r>
              <a:rPr lang="en-US" sz="2600" dirty="0"/>
              <a:t>. </a:t>
            </a:r>
            <a:r>
              <a:rPr lang="en-US" sz="2600" dirty="0" err="1"/>
              <a:t>Anh</a:t>
            </a:r>
            <a:r>
              <a:rPr lang="en-US" sz="2600" dirty="0"/>
              <a:t> lo </a:t>
            </a:r>
            <a:r>
              <a:rPr lang="en-US" sz="2600" dirty="0" err="1"/>
              <a:t>nghĩ</a:t>
            </a:r>
            <a:r>
              <a:rPr lang="en-US" sz="2600" dirty="0"/>
              <a:t> </a:t>
            </a:r>
            <a:r>
              <a:rPr lang="en-US" sz="2600" dirty="0" err="1"/>
              <a:t>rằng</a:t>
            </a:r>
            <a:r>
              <a:rPr lang="en-US" sz="2600" dirty="0"/>
              <a:t> </a:t>
            </a:r>
            <a:r>
              <a:rPr lang="en-US" sz="2600" dirty="0" err="1" smtClean="0"/>
              <a:t>việc</a:t>
            </a:r>
            <a:r>
              <a:rPr lang="en-US" sz="2600" dirty="0" smtClean="0"/>
              <a:t> </a:t>
            </a:r>
            <a:r>
              <a:rPr lang="en-US" sz="2600" dirty="0" err="1" smtClean="0"/>
              <a:t>sử</a:t>
            </a:r>
            <a:r>
              <a:rPr lang="en-US" sz="2600" dirty="0" smtClean="0"/>
              <a:t> </a:t>
            </a:r>
            <a:r>
              <a:rPr lang="en-US" sz="2600" dirty="0" err="1"/>
              <a:t>dụng</a:t>
            </a:r>
            <a:r>
              <a:rPr lang="en-US" sz="2600" dirty="0"/>
              <a:t> </a:t>
            </a:r>
            <a:r>
              <a:rPr lang="en-US" sz="2600" dirty="0" err="1"/>
              <a:t>cần</a:t>
            </a:r>
            <a:r>
              <a:rPr lang="en-US" sz="2600" dirty="0"/>
              <a:t> </a:t>
            </a:r>
            <a:r>
              <a:rPr lang="en-US" sz="2600" dirty="0" err="1"/>
              <a:t>sa</a:t>
            </a:r>
            <a:r>
              <a:rPr lang="en-US" sz="2600" dirty="0"/>
              <a:t> </a:t>
            </a:r>
            <a:r>
              <a:rPr lang="en-US" sz="2600" dirty="0" err="1" smtClean="0"/>
              <a:t>là</a:t>
            </a:r>
            <a:r>
              <a:rPr lang="en-US" sz="2600" dirty="0" smtClean="0"/>
              <a:t> </a:t>
            </a:r>
            <a:r>
              <a:rPr lang="en-US" sz="2600" dirty="0" err="1" smtClean="0"/>
              <a:t>nguyên</a:t>
            </a:r>
            <a:r>
              <a:rPr lang="en-US" sz="2600" dirty="0" smtClean="0"/>
              <a:t> </a:t>
            </a:r>
            <a:r>
              <a:rPr lang="en-US" sz="2600" dirty="0" err="1" smtClean="0"/>
              <a:t>nhân</a:t>
            </a:r>
            <a:r>
              <a:rPr lang="en-US" sz="2600" dirty="0" smtClean="0"/>
              <a:t> </a:t>
            </a:r>
            <a:r>
              <a:rPr lang="en-US" sz="2600" dirty="0" err="1" smtClean="0"/>
              <a:t>gây</a:t>
            </a:r>
            <a:r>
              <a:rPr lang="en-US" sz="2600" dirty="0" smtClean="0"/>
              <a:t> </a:t>
            </a:r>
            <a:r>
              <a:rPr lang="en-US" sz="2600" dirty="0"/>
              <a:t>ho </a:t>
            </a:r>
            <a:r>
              <a:rPr lang="en-US" sz="2600" dirty="0" err="1"/>
              <a:t>mãn</a:t>
            </a:r>
            <a:r>
              <a:rPr lang="en-US" sz="2600" dirty="0"/>
              <a:t> </a:t>
            </a:r>
            <a:r>
              <a:rPr lang="en-US" sz="2600" dirty="0" err="1"/>
              <a:t>tính</a:t>
            </a:r>
            <a:r>
              <a:rPr lang="en-US" sz="2600" dirty="0"/>
              <a:t>.</a:t>
            </a:r>
          </a:p>
          <a:p>
            <a:pPr algn="just"/>
            <a:r>
              <a:rPr lang="en-US" sz="2600" dirty="0"/>
              <a:t>Anh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smtClean="0"/>
              <a:t>2 </a:t>
            </a:r>
            <a:r>
              <a:rPr lang="en-US" sz="2600" dirty="0" err="1" smtClean="0"/>
              <a:t>lần</a:t>
            </a:r>
            <a:r>
              <a:rPr lang="en-US" sz="2600" dirty="0" smtClean="0"/>
              <a:t> </a:t>
            </a:r>
            <a:r>
              <a:rPr lang="en-US" sz="2600" dirty="0" err="1" smtClean="0"/>
              <a:t>một</a:t>
            </a:r>
            <a:r>
              <a:rPr lang="en-US" sz="2600" dirty="0" smtClean="0"/>
              <a:t> </a:t>
            </a:r>
            <a:r>
              <a:rPr lang="en-US" sz="2600" dirty="0" err="1" smtClean="0"/>
              <a:t>ngày</a:t>
            </a:r>
            <a:r>
              <a:rPr lang="en-US" sz="2600" dirty="0" smtClean="0"/>
              <a:t>. </a:t>
            </a:r>
            <a:r>
              <a:rPr lang="en-US" sz="2600" dirty="0" err="1"/>
              <a:t>Anh</a:t>
            </a:r>
            <a:r>
              <a:rPr lang="en-US" sz="2600" dirty="0"/>
              <a:t> </a:t>
            </a:r>
            <a:r>
              <a:rPr lang="en-US" sz="2600" dirty="0" err="1"/>
              <a:t>luôn</a:t>
            </a:r>
            <a:r>
              <a:rPr lang="en-US" sz="2600" dirty="0"/>
              <a:t> </a:t>
            </a:r>
            <a:r>
              <a:rPr lang="en-US" sz="2600" dirty="0" err="1" smtClean="0"/>
              <a:t>tự</a:t>
            </a:r>
            <a:r>
              <a:rPr lang="en-US" sz="2600" dirty="0" smtClean="0"/>
              <a:t> </a:t>
            </a:r>
            <a:r>
              <a:rPr lang="en-US" sz="2600" dirty="0" err="1" smtClean="0"/>
              <a:t>nhủ</a:t>
            </a:r>
            <a:r>
              <a:rPr lang="en-US" sz="2600" dirty="0" smtClean="0"/>
              <a:t> </a:t>
            </a:r>
            <a:r>
              <a:rPr lang="en-US" sz="2600" dirty="0" err="1" smtClean="0"/>
              <a:t>mình</a:t>
            </a:r>
            <a:r>
              <a:rPr lang="en-US" sz="2600" dirty="0" smtClean="0"/>
              <a:t> </a:t>
            </a:r>
            <a:r>
              <a:rPr lang="en-US" sz="2600" dirty="0" err="1" smtClean="0"/>
              <a:t>cần</a:t>
            </a:r>
            <a:r>
              <a:rPr lang="en-US" sz="2600" dirty="0" smtClean="0"/>
              <a:t> </a:t>
            </a:r>
            <a:r>
              <a:rPr lang="en-US" sz="2600" dirty="0" err="1"/>
              <a:t>phải</a:t>
            </a:r>
            <a:r>
              <a:rPr lang="en-US" sz="2600" dirty="0"/>
              <a:t> </a:t>
            </a:r>
            <a:r>
              <a:rPr lang="en-US" sz="2600" dirty="0" err="1"/>
              <a:t>cắt</a:t>
            </a:r>
            <a:r>
              <a:rPr lang="en-US" sz="2600" dirty="0"/>
              <a:t> </a:t>
            </a:r>
            <a:r>
              <a:rPr lang="en-US" sz="2600" dirty="0" err="1"/>
              <a:t>giảm</a:t>
            </a:r>
            <a:r>
              <a:rPr lang="en-US" sz="2600" dirty="0"/>
              <a:t> </a:t>
            </a:r>
            <a:r>
              <a:rPr lang="en-US" sz="2600" dirty="0" err="1"/>
              <a:t>dùng</a:t>
            </a:r>
            <a:r>
              <a:rPr lang="en-US" sz="2600" dirty="0"/>
              <a:t> </a:t>
            </a:r>
            <a:r>
              <a:rPr lang="en-US" sz="2600" dirty="0" err="1"/>
              <a:t>cần</a:t>
            </a:r>
            <a:r>
              <a:rPr lang="en-US" sz="2600" dirty="0"/>
              <a:t> </a:t>
            </a:r>
            <a:r>
              <a:rPr lang="en-US" sz="2600" dirty="0" err="1"/>
              <a:t>sa</a:t>
            </a:r>
            <a:r>
              <a:rPr lang="en-US" sz="2600" dirty="0"/>
              <a:t>, </a:t>
            </a:r>
            <a:r>
              <a:rPr lang="en-US" sz="2600" dirty="0" err="1" smtClean="0"/>
              <a:t>nhưng</a:t>
            </a:r>
            <a:r>
              <a:rPr lang="en-US" sz="2600" dirty="0" smtClean="0"/>
              <a:t> </a:t>
            </a:r>
            <a:r>
              <a:rPr lang="en-US" sz="2600" dirty="0" err="1"/>
              <a:t>dường</a:t>
            </a:r>
            <a:r>
              <a:rPr lang="en-US" sz="2600" dirty="0"/>
              <a:t> </a:t>
            </a:r>
            <a:r>
              <a:rPr lang="en-US" sz="2600" dirty="0" err="1"/>
              <a:t>như</a:t>
            </a:r>
            <a:r>
              <a:rPr lang="en-US" sz="2600" dirty="0"/>
              <a:t> </a:t>
            </a:r>
            <a:r>
              <a:rPr lang="en-US" sz="2600" dirty="0" err="1"/>
              <a:t>không</a:t>
            </a:r>
            <a:r>
              <a:rPr lang="en-US" sz="2600" dirty="0"/>
              <a:t> </a:t>
            </a:r>
            <a:r>
              <a:rPr lang="en-US" sz="2600" dirty="0" err="1"/>
              <a:t>thể</a:t>
            </a:r>
            <a:r>
              <a:rPr lang="en-US" sz="2600" dirty="0"/>
              <a:t> </a:t>
            </a:r>
            <a:r>
              <a:rPr lang="en-US" sz="2600" dirty="0" err="1"/>
              <a:t>làm</a:t>
            </a:r>
            <a:r>
              <a:rPr lang="en-US" sz="2600" dirty="0"/>
              <a:t> </a:t>
            </a:r>
            <a:r>
              <a:rPr lang="en-US" sz="2600" dirty="0" err="1"/>
              <a:t>được</a:t>
            </a:r>
            <a:r>
              <a:rPr lang="en-US" sz="2600" dirty="0"/>
              <a:t>. </a:t>
            </a:r>
            <a:r>
              <a:rPr lang="en-US" sz="2600" dirty="0" err="1"/>
              <a:t>Anh</a:t>
            </a:r>
            <a:r>
              <a:rPr lang="en-US" sz="2600" dirty="0"/>
              <a:t> </a:t>
            </a:r>
            <a:r>
              <a:rPr lang="en-US" sz="2600" dirty="0" err="1"/>
              <a:t>đang</a:t>
            </a:r>
            <a:r>
              <a:rPr lang="en-US" sz="2600" dirty="0"/>
              <a:t> lo </a:t>
            </a:r>
            <a:r>
              <a:rPr lang="en-US" sz="2600" dirty="0" err="1"/>
              <a:t>lắng</a:t>
            </a:r>
            <a:r>
              <a:rPr lang="en-US" sz="2600" dirty="0"/>
              <a:t> </a:t>
            </a:r>
            <a:r>
              <a:rPr lang="en-US" sz="2600" dirty="0" err="1"/>
              <a:t>việc</a:t>
            </a:r>
            <a:r>
              <a:rPr lang="en-US" sz="2600" dirty="0"/>
              <a:t> </a:t>
            </a:r>
            <a:r>
              <a:rPr lang="en-US" sz="2600" dirty="0" err="1"/>
              <a:t>hút</a:t>
            </a:r>
            <a:r>
              <a:rPr lang="en-US" sz="2600" dirty="0"/>
              <a:t> </a:t>
            </a:r>
            <a:r>
              <a:rPr lang="en-US" sz="2600" dirty="0" err="1" smtClean="0"/>
              <a:t>cần</a:t>
            </a:r>
            <a:r>
              <a:rPr lang="en-US" sz="2600" dirty="0" smtClean="0"/>
              <a:t> </a:t>
            </a:r>
            <a:r>
              <a:rPr lang="en-US" sz="2600" dirty="0" err="1" smtClean="0"/>
              <a:t>sa</a:t>
            </a:r>
            <a:r>
              <a:rPr lang="en-US" sz="2600" dirty="0" smtClean="0"/>
              <a:t> </a:t>
            </a:r>
            <a:r>
              <a:rPr lang="en-US" sz="2600" dirty="0" err="1"/>
              <a:t>bắt</a:t>
            </a:r>
            <a:r>
              <a:rPr lang="en-US" sz="2600" dirty="0"/>
              <a:t> </a:t>
            </a:r>
            <a:r>
              <a:rPr lang="en-US" sz="2600" dirty="0" err="1"/>
              <a:t>đầu</a:t>
            </a:r>
            <a:r>
              <a:rPr lang="en-US" sz="2600" dirty="0"/>
              <a:t> </a:t>
            </a:r>
            <a:r>
              <a:rPr lang="en-US" sz="2600" dirty="0" err="1"/>
              <a:t>ảnh</a:t>
            </a:r>
            <a:r>
              <a:rPr lang="en-US" sz="2600" dirty="0"/>
              <a:t> </a:t>
            </a:r>
            <a:r>
              <a:rPr lang="en-US" sz="2600" dirty="0" err="1"/>
              <a:t>hưởng</a:t>
            </a:r>
            <a:r>
              <a:rPr lang="en-US" sz="2600" dirty="0"/>
              <a:t> </a:t>
            </a:r>
            <a:r>
              <a:rPr lang="en-US" sz="2600" dirty="0" err="1"/>
              <a:t>đến</a:t>
            </a:r>
            <a:r>
              <a:rPr lang="en-US" sz="2600" dirty="0"/>
              <a:t> </a:t>
            </a:r>
            <a:r>
              <a:rPr lang="en-US" sz="2600" dirty="0" err="1" smtClean="0"/>
              <a:t>công</a:t>
            </a:r>
            <a:r>
              <a:rPr lang="en-US" sz="2600" dirty="0" smtClean="0"/>
              <a:t> </a:t>
            </a:r>
            <a:r>
              <a:rPr lang="en-US" sz="2600" dirty="0" err="1" smtClean="0"/>
              <a:t>việc</a:t>
            </a:r>
            <a:r>
              <a:rPr lang="en-US" sz="2600" dirty="0" smtClean="0"/>
              <a:t> </a:t>
            </a:r>
            <a:r>
              <a:rPr lang="en-US" sz="2600" dirty="0" err="1" smtClean="0"/>
              <a:t>tại</a:t>
            </a:r>
            <a:r>
              <a:rPr lang="en-US" sz="2600" dirty="0" smtClean="0"/>
              <a:t> </a:t>
            </a:r>
            <a:r>
              <a:rPr lang="en-US" sz="2600" dirty="0" err="1" smtClean="0"/>
              <a:t>nhà</a:t>
            </a:r>
            <a:r>
              <a:rPr lang="en-US" sz="2600" dirty="0" smtClean="0"/>
              <a:t> </a:t>
            </a:r>
            <a:r>
              <a:rPr lang="en-US" sz="2600" dirty="0" err="1" smtClean="0"/>
              <a:t>hàng</a:t>
            </a:r>
            <a:r>
              <a:rPr lang="en-US" sz="2600" dirty="0" smtClean="0"/>
              <a:t>.</a:t>
            </a:r>
            <a:endParaRPr lang="en-US" sz="2600" dirty="0"/>
          </a:p>
          <a:p>
            <a:pPr algn="just"/>
            <a:r>
              <a:rPr lang="en-US" sz="2600" dirty="0" err="1"/>
              <a:t>Anh</a:t>
            </a:r>
            <a:r>
              <a:rPr lang="en-US" sz="2600" dirty="0"/>
              <a:t> </a:t>
            </a:r>
            <a:r>
              <a:rPr lang="en-US" sz="2600" dirty="0" err="1"/>
              <a:t>đang</a:t>
            </a:r>
            <a:r>
              <a:rPr lang="en-US" sz="2600" dirty="0"/>
              <a:t> </a:t>
            </a:r>
            <a:r>
              <a:rPr lang="en-US" sz="2600" dirty="0" err="1"/>
              <a:t>gặp</a:t>
            </a:r>
            <a:r>
              <a:rPr lang="en-US" sz="2600" dirty="0"/>
              <a:t> </a:t>
            </a:r>
            <a:r>
              <a:rPr lang="en-US" sz="2600" dirty="0" err="1"/>
              <a:t>khó</a:t>
            </a:r>
            <a:r>
              <a:rPr lang="en-US" sz="2600" dirty="0"/>
              <a:t> </a:t>
            </a:r>
            <a:r>
              <a:rPr lang="en-US" sz="2600" dirty="0" err="1"/>
              <a:t>khăn</a:t>
            </a:r>
            <a:r>
              <a:rPr lang="en-US" sz="2600" dirty="0"/>
              <a:t> </a:t>
            </a:r>
            <a:r>
              <a:rPr lang="en-US" sz="2600" dirty="0" err="1"/>
              <a:t>về</a:t>
            </a:r>
            <a:r>
              <a:rPr lang="en-US" sz="2600" dirty="0"/>
              <a:t> </a:t>
            </a:r>
            <a:r>
              <a:rPr lang="en-US" sz="2600" dirty="0" err="1"/>
              <a:t>tài</a:t>
            </a:r>
            <a:r>
              <a:rPr lang="en-US" sz="2600" dirty="0"/>
              <a:t> </a:t>
            </a:r>
            <a:r>
              <a:rPr lang="en-US" sz="2600" dirty="0" err="1"/>
              <a:t>chính</a:t>
            </a:r>
            <a:r>
              <a:rPr lang="en-US" sz="2600" dirty="0"/>
              <a:t>. </a:t>
            </a:r>
            <a:r>
              <a:rPr lang="en-US" sz="2600" dirty="0" err="1"/>
              <a:t>Hút</a:t>
            </a:r>
            <a:r>
              <a:rPr lang="en-US" sz="2600" dirty="0"/>
              <a:t> </a:t>
            </a:r>
            <a:r>
              <a:rPr lang="en-US" sz="2600" dirty="0" err="1"/>
              <a:t>cần</a:t>
            </a:r>
            <a:r>
              <a:rPr lang="en-US" sz="2600" dirty="0"/>
              <a:t> </a:t>
            </a:r>
            <a:r>
              <a:rPr lang="en-US" sz="2600" dirty="0" err="1"/>
              <a:t>sa</a:t>
            </a:r>
            <a:r>
              <a:rPr lang="en-US" sz="2600" dirty="0"/>
              <a:t> </a:t>
            </a:r>
            <a:r>
              <a:rPr lang="en-US" sz="2600" dirty="0" err="1"/>
              <a:t>là</a:t>
            </a:r>
            <a:r>
              <a:rPr lang="en-US" sz="2600" dirty="0"/>
              <a:t> </a:t>
            </a:r>
            <a:r>
              <a:rPr lang="en-US" sz="2600" dirty="0" err="1"/>
              <a:t>một</a:t>
            </a:r>
            <a:r>
              <a:rPr lang="en-US" sz="2600" dirty="0"/>
              <a:t> </a:t>
            </a:r>
            <a:r>
              <a:rPr lang="en-US" sz="2600" dirty="0" err="1"/>
              <a:t>trong</a:t>
            </a:r>
            <a:r>
              <a:rPr lang="en-US" sz="2600" dirty="0"/>
              <a:t> </a:t>
            </a:r>
            <a:r>
              <a:rPr lang="en-US" sz="2600" dirty="0" err="1"/>
              <a:t>những</a:t>
            </a:r>
            <a:r>
              <a:rPr lang="en-US" sz="2600" dirty="0"/>
              <a:t> </a:t>
            </a:r>
            <a:r>
              <a:rPr lang="en-US" sz="2600" dirty="0" err="1"/>
              <a:t>cách</a:t>
            </a:r>
            <a:r>
              <a:rPr lang="en-US" sz="2600" dirty="0"/>
              <a:t> </a:t>
            </a:r>
            <a:r>
              <a:rPr lang="en-US" sz="2600" dirty="0" err="1"/>
              <a:t>chính</a:t>
            </a:r>
            <a:r>
              <a:rPr lang="en-US" sz="2600" dirty="0"/>
              <a:t> </a:t>
            </a:r>
            <a:r>
              <a:rPr lang="en-US" sz="2600" dirty="0" err="1" smtClean="0"/>
              <a:t>để</a:t>
            </a:r>
            <a:r>
              <a:rPr lang="en-US" sz="2600" dirty="0" smtClean="0"/>
              <a:t> </a:t>
            </a:r>
            <a:r>
              <a:rPr lang="en-US" sz="2600" dirty="0" err="1" smtClean="0"/>
              <a:t>anh</a:t>
            </a:r>
            <a:r>
              <a:rPr lang="en-US" sz="2600" dirty="0" smtClean="0"/>
              <a:t> </a:t>
            </a:r>
            <a:r>
              <a:rPr lang="en-US" sz="2600" dirty="0" err="1"/>
              <a:t>đối</a:t>
            </a:r>
            <a:r>
              <a:rPr lang="en-US" sz="2600" dirty="0"/>
              <a:t> </a:t>
            </a:r>
            <a:r>
              <a:rPr lang="en-US" sz="2600" dirty="0" err="1"/>
              <a:t>phó</a:t>
            </a:r>
            <a:r>
              <a:rPr lang="en-US" sz="2600" dirty="0"/>
              <a:t> </a:t>
            </a:r>
            <a:r>
              <a:rPr lang="en-US" sz="2600" dirty="0" err="1"/>
              <a:t>với</a:t>
            </a:r>
            <a:r>
              <a:rPr lang="en-US" sz="2600" dirty="0"/>
              <a:t> </a:t>
            </a:r>
            <a:r>
              <a:rPr lang="en-US" sz="2600" dirty="0" err="1"/>
              <a:t>căng</a:t>
            </a:r>
            <a:r>
              <a:rPr lang="en-US" sz="2600" dirty="0"/>
              <a:t> </a:t>
            </a:r>
            <a:r>
              <a:rPr lang="en-US" sz="2600" dirty="0" err="1"/>
              <a:t>thẳng</a:t>
            </a:r>
            <a:r>
              <a:rPr lang="en-US" sz="2600" dirty="0"/>
              <a:t> </a:t>
            </a:r>
            <a:r>
              <a:rPr lang="en-US" sz="2600" dirty="0" err="1"/>
              <a:t>hằng</a:t>
            </a:r>
            <a:r>
              <a:rPr lang="en-US" sz="2600" dirty="0"/>
              <a:t> </a:t>
            </a:r>
            <a:r>
              <a:rPr lang="en-US" sz="2600" dirty="0" err="1"/>
              <a:t>ngày</a:t>
            </a:r>
            <a:r>
              <a:rPr lang="en-US" sz="2600" dirty="0"/>
              <a:t>, </a:t>
            </a:r>
            <a:r>
              <a:rPr lang="en-US" sz="2600" dirty="0" err="1"/>
              <a:t>anh</a:t>
            </a:r>
            <a:r>
              <a:rPr lang="en-US" sz="2600" dirty="0"/>
              <a:t> </a:t>
            </a:r>
            <a:r>
              <a:rPr lang="en-US" sz="2600" dirty="0" err="1"/>
              <a:t>nhận</a:t>
            </a:r>
            <a:r>
              <a:rPr lang="en-US" sz="2600" dirty="0"/>
              <a:t> </a:t>
            </a:r>
            <a:r>
              <a:rPr lang="en-US" sz="2600" dirty="0" err="1"/>
              <a:t>thấy</a:t>
            </a:r>
            <a:r>
              <a:rPr lang="en-US" sz="2600" dirty="0"/>
              <a:t> </a:t>
            </a:r>
            <a:r>
              <a:rPr lang="en-US" sz="2600" dirty="0" err="1"/>
              <a:t>mình</a:t>
            </a:r>
            <a:r>
              <a:rPr lang="en-US" sz="2600" dirty="0"/>
              <a:t> </a:t>
            </a:r>
            <a:r>
              <a:rPr lang="en-US" sz="2600" dirty="0" err="1"/>
              <a:t>sử</a:t>
            </a:r>
            <a:r>
              <a:rPr lang="en-US" sz="2600" dirty="0"/>
              <a:t> </a:t>
            </a:r>
            <a:r>
              <a:rPr lang="en-US" sz="2600" dirty="0" err="1"/>
              <a:t>dụng</a:t>
            </a:r>
            <a:r>
              <a:rPr lang="en-US" sz="2600" dirty="0"/>
              <a:t> </a:t>
            </a:r>
            <a:r>
              <a:rPr lang="en-US" sz="2600" dirty="0" err="1"/>
              <a:t>nhiều</a:t>
            </a:r>
            <a:r>
              <a:rPr lang="en-US" sz="2600" dirty="0"/>
              <a:t> </a:t>
            </a:r>
            <a:r>
              <a:rPr lang="en-US" sz="2600" dirty="0" err="1"/>
              <a:t>hơn</a:t>
            </a:r>
            <a:r>
              <a:rPr lang="en-US" sz="2600" dirty="0"/>
              <a:t> </a:t>
            </a:r>
            <a:r>
              <a:rPr lang="en-US" sz="2600" dirty="0" err="1"/>
              <a:t>trong</a:t>
            </a:r>
            <a:r>
              <a:rPr lang="en-US" sz="2600" dirty="0"/>
              <a:t> </a:t>
            </a:r>
            <a:r>
              <a:rPr lang="en-US" sz="2600" dirty="0" err="1"/>
              <a:t>vài</a:t>
            </a:r>
            <a:r>
              <a:rPr lang="en-US" sz="2600" dirty="0"/>
              <a:t> </a:t>
            </a:r>
            <a:r>
              <a:rPr lang="en-US" sz="2600" dirty="0" err="1"/>
              <a:t>năm</a:t>
            </a:r>
            <a:r>
              <a:rPr lang="en-US" sz="2600" dirty="0"/>
              <a:t> qua. </a:t>
            </a:r>
          </a:p>
        </p:txBody>
      </p:sp>
    </p:spTree>
    <p:extLst>
      <p:ext uri="{BB962C8B-B14F-4D97-AF65-F5344CB8AC3E}">
        <p14:creationId xmlns:p14="http://schemas.microsoft.com/office/powerpoint/2010/main" val="382695774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671" y="274638"/>
            <a:ext cx="7620000" cy="1787244"/>
          </a:xfrm>
        </p:spPr>
        <p:txBody>
          <a:bodyPr/>
          <a:lstStyle/>
          <a:p>
            <a:r>
              <a:rPr lang="vi-VN" sz="4000" dirty="0" smtClean="0"/>
              <a:t>GĐ TIẾP CẬN VÀ TẬP TRUNG</a:t>
            </a:r>
            <a:r>
              <a:rPr lang="en-US" sz="3600" dirty="0" smtClean="0"/>
              <a:t/>
            </a:r>
            <a:br>
              <a:rPr lang="en-US" sz="3600" dirty="0" smtClean="0"/>
            </a:br>
            <a:r>
              <a:rPr lang="vi-VN" sz="3600" dirty="0" smtClean="0"/>
              <a:t>HOẠT ĐỘNG NHÓM </a:t>
            </a:r>
            <a:r>
              <a:rPr lang="en-US" sz="3600" dirty="0" smtClean="0"/>
              <a:t> </a:t>
            </a:r>
            <a:r>
              <a:rPr lang="vi-VN" sz="3600" dirty="0" smtClean="0"/>
              <a:t>(39 PHÚT)</a:t>
            </a:r>
            <a:r>
              <a:rPr lang="en-US" sz="1800" dirty="0" smtClean="0"/>
              <a:t/>
            </a:r>
            <a:br>
              <a:rPr lang="en-US" sz="1800" dirty="0" smtClean="0"/>
            </a:br>
            <a:r>
              <a:rPr lang="en-US" sz="1400" dirty="0" smtClean="0"/>
              <a:t/>
            </a:r>
            <a:br>
              <a:rPr lang="en-US" sz="1400" dirty="0" smtClean="0"/>
            </a:br>
            <a:r>
              <a:rPr lang="vi-VN" sz="2000" dirty="0" smtClean="0">
                <a:solidFill>
                  <a:schemeClr val="tx1"/>
                </a:solidFill>
              </a:rPr>
              <a:t>XEM HANDOUT</a:t>
            </a:r>
            <a:endParaRPr lang="en-US" sz="2000" dirty="0"/>
          </a:p>
        </p:txBody>
      </p:sp>
      <p:sp>
        <p:nvSpPr>
          <p:cNvPr id="3" name="Content Placeholder 2"/>
          <p:cNvSpPr>
            <a:spLocks noGrp="1"/>
          </p:cNvSpPr>
          <p:nvPr>
            <p:ph idx="1"/>
          </p:nvPr>
        </p:nvSpPr>
        <p:spPr>
          <a:xfrm>
            <a:off x="337671" y="2061882"/>
            <a:ext cx="7916643" cy="4796117"/>
          </a:xfrm>
        </p:spPr>
        <p:txBody>
          <a:bodyPr>
            <a:normAutofit/>
          </a:bodyPr>
          <a:lstStyle/>
          <a:p>
            <a:r>
              <a:rPr lang="en-US" sz="2400" dirty="0"/>
              <a:t> </a:t>
            </a:r>
            <a:r>
              <a:rPr lang="en-US" sz="2400" dirty="0" err="1" smtClean="0"/>
              <a:t>Nhóm</a:t>
            </a:r>
            <a:r>
              <a:rPr lang="en-US" sz="2400" dirty="0" smtClean="0"/>
              <a:t> 3 </a:t>
            </a:r>
            <a:r>
              <a:rPr lang="en-US" sz="2400" dirty="0" err="1" smtClean="0"/>
              <a:t>người</a:t>
            </a:r>
            <a:r>
              <a:rPr lang="en-US" sz="2400" dirty="0" smtClean="0"/>
              <a:t>: TC, TVV </a:t>
            </a:r>
            <a:r>
              <a:rPr lang="en-US" sz="2400" dirty="0" err="1" smtClean="0"/>
              <a:t>và</a:t>
            </a:r>
            <a:r>
              <a:rPr lang="en-US" sz="2400" dirty="0" smtClean="0"/>
              <a:t> </a:t>
            </a:r>
            <a:r>
              <a:rPr lang="en-US" sz="2400" dirty="0" err="1" smtClean="0"/>
              <a:t>Quan</a:t>
            </a:r>
            <a:r>
              <a:rPr lang="en-US" sz="2400" dirty="0" smtClean="0"/>
              <a:t> </a:t>
            </a:r>
            <a:r>
              <a:rPr lang="en-US" sz="2400" dirty="0" err="1" smtClean="0"/>
              <a:t>sát</a:t>
            </a:r>
            <a:r>
              <a:rPr lang="en-US" sz="2400" dirty="0" smtClean="0"/>
              <a:t> </a:t>
            </a:r>
            <a:r>
              <a:rPr lang="en-US" sz="2400" dirty="0" err="1" smtClean="0"/>
              <a:t>viên</a:t>
            </a:r>
            <a:r>
              <a:rPr lang="en-US" sz="2400" dirty="0" smtClean="0"/>
              <a:t> (QSV).</a:t>
            </a:r>
          </a:p>
          <a:p>
            <a:endParaRPr lang="en-US" sz="2400" dirty="0"/>
          </a:p>
          <a:p>
            <a:r>
              <a:rPr lang="en-US" sz="2400" dirty="0" smtClean="0"/>
              <a:t> </a:t>
            </a:r>
            <a:r>
              <a:rPr lang="en-US" sz="2400" dirty="0" err="1" smtClean="0"/>
              <a:t>Sắm</a:t>
            </a:r>
            <a:r>
              <a:rPr lang="en-US" sz="2400" dirty="0" smtClean="0"/>
              <a:t> </a:t>
            </a:r>
            <a:r>
              <a:rPr lang="en-US" sz="2400" dirty="0" err="1" smtClean="0"/>
              <a:t>vai</a:t>
            </a:r>
            <a:r>
              <a:rPr lang="en-US" sz="2400" dirty="0" smtClean="0"/>
              <a:t> 3 </a:t>
            </a:r>
            <a:r>
              <a:rPr lang="en-US" sz="2400" dirty="0" err="1" smtClean="0"/>
              <a:t>lần</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smtClean="0"/>
              <a:t>vai</a:t>
            </a:r>
            <a:r>
              <a:rPr lang="en-US" sz="2400" dirty="0" smtClean="0"/>
              <a:t>, </a:t>
            </a:r>
            <a:r>
              <a:rPr lang="en-US" sz="2400" dirty="0" err="1" smtClean="0"/>
              <a:t>ai</a:t>
            </a:r>
            <a:r>
              <a:rPr lang="en-US" sz="2400" dirty="0" smtClean="0"/>
              <a:t> </a:t>
            </a:r>
            <a:r>
              <a:rPr lang="en-US" sz="2400" dirty="0" err="1" smtClean="0"/>
              <a:t>cũng</a:t>
            </a:r>
            <a:r>
              <a:rPr lang="en-US" sz="2400" dirty="0" smtClean="0"/>
              <a:t> </a:t>
            </a:r>
            <a:r>
              <a:rPr lang="en-US" sz="2400" dirty="0" err="1" smtClean="0"/>
              <a:t>có</a:t>
            </a:r>
            <a:r>
              <a:rPr lang="en-US" sz="2400" dirty="0" smtClean="0"/>
              <a:t> </a:t>
            </a:r>
            <a:r>
              <a:rPr lang="en-US" sz="2400" dirty="0" err="1" smtClean="0"/>
              <a:t>cơ</a:t>
            </a:r>
            <a:r>
              <a:rPr lang="en-US" sz="2400" dirty="0" smtClean="0"/>
              <a:t> </a:t>
            </a:r>
            <a:r>
              <a:rPr lang="en-US" sz="2400" dirty="0" err="1" smtClean="0"/>
              <a:t>hội</a:t>
            </a:r>
            <a:r>
              <a:rPr lang="en-US" sz="2400" dirty="0" smtClean="0"/>
              <a:t> </a:t>
            </a:r>
            <a:r>
              <a:rPr lang="en-US" sz="2400" dirty="0" err="1" smtClean="0"/>
              <a:t>làm</a:t>
            </a:r>
            <a:r>
              <a:rPr lang="en-US" sz="2400" dirty="0" smtClean="0"/>
              <a:t> </a:t>
            </a:r>
            <a:r>
              <a:rPr lang="en-US" sz="2400" dirty="0" err="1" smtClean="0"/>
              <a:t>cả</a:t>
            </a:r>
            <a:r>
              <a:rPr lang="en-US" sz="2400" dirty="0" smtClean="0"/>
              <a:t> 3 </a:t>
            </a:r>
            <a:r>
              <a:rPr lang="en-US" sz="2400" dirty="0" err="1" smtClean="0"/>
              <a:t>vai</a:t>
            </a:r>
            <a:endParaRPr lang="en-US" sz="2400" dirty="0" smtClean="0"/>
          </a:p>
          <a:p>
            <a:endParaRPr lang="en-US" sz="2400" dirty="0" smtClean="0"/>
          </a:p>
          <a:p>
            <a:r>
              <a:rPr lang="en-US" sz="2400" dirty="0" err="1" smtClean="0"/>
              <a:t>Mỗi</a:t>
            </a:r>
            <a:r>
              <a:rPr lang="en-US" sz="2400" dirty="0" smtClean="0"/>
              <a:t> </a:t>
            </a:r>
            <a:r>
              <a:rPr lang="en-US" sz="2400" dirty="0" err="1" smtClean="0"/>
              <a:t>lần</a:t>
            </a:r>
            <a:r>
              <a:rPr lang="en-US" sz="2400" dirty="0" smtClean="0"/>
              <a:t> </a:t>
            </a:r>
            <a:r>
              <a:rPr lang="en-US" sz="2400" dirty="0" err="1" smtClean="0"/>
              <a:t>sắm</a:t>
            </a:r>
            <a:r>
              <a:rPr lang="en-US" sz="2400" dirty="0" smtClean="0"/>
              <a:t> </a:t>
            </a:r>
            <a:r>
              <a:rPr lang="en-US" sz="2400" dirty="0" err="1" smtClean="0"/>
              <a:t>vai</a:t>
            </a:r>
            <a:r>
              <a:rPr lang="en-US" sz="2400" dirty="0" smtClean="0"/>
              <a:t> 8 </a:t>
            </a:r>
            <a:r>
              <a:rPr lang="en-US" sz="2400" dirty="0" err="1" smtClean="0"/>
              <a:t>phút</a:t>
            </a:r>
            <a:r>
              <a:rPr lang="en-US" sz="2400" dirty="0" smtClean="0"/>
              <a:t>. QSV </a:t>
            </a:r>
            <a:r>
              <a:rPr lang="en-US" sz="2400" dirty="0" err="1" smtClean="0"/>
              <a:t>canh</a:t>
            </a:r>
            <a:r>
              <a:rPr lang="en-US" sz="2400" dirty="0" smtClean="0"/>
              <a:t> </a:t>
            </a:r>
            <a:r>
              <a:rPr lang="en-US" sz="2400" dirty="0" err="1" smtClean="0"/>
              <a:t>giờ</a:t>
            </a:r>
            <a:r>
              <a:rPr lang="en-US" sz="2400" dirty="0" smtClean="0"/>
              <a:t>. </a:t>
            </a:r>
            <a:r>
              <a:rPr lang="en-US" sz="2400" dirty="0" err="1" smtClean="0"/>
              <a:t>Sau</a:t>
            </a:r>
            <a:r>
              <a:rPr lang="en-US" sz="2400" dirty="0" smtClean="0"/>
              <a:t> </a:t>
            </a:r>
            <a:r>
              <a:rPr lang="en-US" sz="2400" dirty="0" err="1" smtClean="0"/>
              <a:t>mỗi</a:t>
            </a:r>
            <a:r>
              <a:rPr lang="en-US" sz="2400" dirty="0" smtClean="0"/>
              <a:t> </a:t>
            </a:r>
            <a:r>
              <a:rPr lang="en-US" sz="2400" dirty="0" err="1" smtClean="0"/>
              <a:t>lần</a:t>
            </a:r>
            <a:r>
              <a:rPr lang="en-US" sz="2400" dirty="0" smtClean="0"/>
              <a:t>, </a:t>
            </a:r>
            <a:r>
              <a:rPr lang="en-US" sz="2400" dirty="0" err="1" smtClean="0"/>
              <a:t>bàn</a:t>
            </a:r>
            <a:r>
              <a:rPr lang="en-US" sz="2400" dirty="0" smtClean="0"/>
              <a:t> </a:t>
            </a:r>
            <a:r>
              <a:rPr lang="en-US" sz="2400" dirty="0" err="1" smtClean="0"/>
              <a:t>thảo</a:t>
            </a:r>
            <a:r>
              <a:rPr lang="en-US" sz="2400" dirty="0" smtClean="0"/>
              <a:t> 5 </a:t>
            </a:r>
            <a:r>
              <a:rPr lang="en-US" sz="2400" dirty="0" err="1" smtClean="0"/>
              <a:t>phút</a:t>
            </a:r>
            <a:r>
              <a:rPr lang="en-US" sz="2400" dirty="0" smtClean="0"/>
              <a:t>:</a:t>
            </a:r>
          </a:p>
          <a:p>
            <a:pPr lvl="2"/>
            <a:r>
              <a:rPr lang="en-US" dirty="0" err="1"/>
              <a:t>C</a:t>
            </a:r>
            <a:r>
              <a:rPr lang="en-US" dirty="0" err="1" smtClean="0"/>
              <a:t>âu</a:t>
            </a:r>
            <a:r>
              <a:rPr lang="en-US" dirty="0" smtClean="0"/>
              <a:t> </a:t>
            </a:r>
            <a:r>
              <a:rPr lang="en-US" dirty="0" err="1"/>
              <a:t>nào</a:t>
            </a:r>
            <a:r>
              <a:rPr lang="en-US" dirty="0"/>
              <a:t> hay? (</a:t>
            </a:r>
            <a:r>
              <a:rPr lang="en-US" dirty="0" err="1"/>
              <a:t>áp</a:t>
            </a:r>
            <a:r>
              <a:rPr lang="en-US" dirty="0"/>
              <a:t> </a:t>
            </a:r>
            <a:r>
              <a:rPr lang="en-US" dirty="0" err="1"/>
              <a:t>dụng</a:t>
            </a:r>
            <a:r>
              <a:rPr lang="en-US" dirty="0"/>
              <a:t> </a:t>
            </a:r>
            <a:r>
              <a:rPr lang="en-US" dirty="0" err="1"/>
              <a:t>các</a:t>
            </a:r>
            <a:r>
              <a:rPr lang="en-US" dirty="0"/>
              <a:t> </a:t>
            </a:r>
            <a:r>
              <a:rPr lang="en-US" dirty="0" err="1"/>
              <a:t>kỹ</a:t>
            </a:r>
            <a:r>
              <a:rPr lang="en-US" dirty="0"/>
              <a:t> </a:t>
            </a:r>
            <a:r>
              <a:rPr lang="en-US" dirty="0" err="1"/>
              <a:t>năng</a:t>
            </a:r>
            <a:r>
              <a:rPr lang="en-US" dirty="0"/>
              <a:t> PVTĐL)</a:t>
            </a:r>
          </a:p>
          <a:p>
            <a:pPr lvl="2"/>
            <a:r>
              <a:rPr lang="en-US" dirty="0" err="1"/>
              <a:t>C</a:t>
            </a:r>
            <a:r>
              <a:rPr lang="en-US" dirty="0" err="1" smtClean="0"/>
              <a:t>âu</a:t>
            </a:r>
            <a:r>
              <a:rPr lang="en-US" dirty="0" smtClean="0"/>
              <a:t> </a:t>
            </a:r>
            <a:r>
              <a:rPr lang="en-US" dirty="0" err="1"/>
              <a:t>nào</a:t>
            </a:r>
            <a:r>
              <a:rPr lang="en-US" dirty="0"/>
              <a:t> </a:t>
            </a:r>
            <a:r>
              <a:rPr lang="en-US" dirty="0" err="1"/>
              <a:t>cần</a:t>
            </a:r>
            <a:r>
              <a:rPr lang="en-US" dirty="0"/>
              <a:t> </a:t>
            </a:r>
            <a:r>
              <a:rPr lang="en-US" dirty="0" err="1"/>
              <a:t>thay</a:t>
            </a:r>
            <a:r>
              <a:rPr lang="en-US" dirty="0"/>
              <a:t> </a:t>
            </a:r>
            <a:r>
              <a:rPr lang="en-US" dirty="0" err="1"/>
              <a:t>đổi</a:t>
            </a:r>
            <a:r>
              <a:rPr lang="en-US" dirty="0"/>
              <a:t> </a:t>
            </a:r>
            <a:r>
              <a:rPr lang="en-US" dirty="0" err="1"/>
              <a:t>để</a:t>
            </a:r>
            <a:r>
              <a:rPr lang="en-US" dirty="0"/>
              <a:t> </a:t>
            </a:r>
            <a:r>
              <a:rPr lang="en-US" dirty="0" err="1"/>
              <a:t>tốt</a:t>
            </a:r>
            <a:r>
              <a:rPr lang="en-US" dirty="0"/>
              <a:t> </a:t>
            </a:r>
            <a:r>
              <a:rPr lang="en-US" dirty="0" err="1"/>
              <a:t>hơn</a:t>
            </a:r>
            <a:r>
              <a:rPr lang="en-US" dirty="0"/>
              <a:t>?</a:t>
            </a:r>
          </a:p>
          <a:p>
            <a:pPr lvl="2"/>
            <a:r>
              <a:rPr lang="en-US" dirty="0" err="1" smtClean="0"/>
              <a:t>Nhận</a:t>
            </a:r>
            <a:r>
              <a:rPr lang="en-US" dirty="0"/>
              <a:t> </a:t>
            </a:r>
            <a:r>
              <a:rPr lang="en-US" dirty="0" err="1" smtClean="0"/>
              <a:t>xét</a:t>
            </a:r>
            <a:r>
              <a:rPr lang="en-US" dirty="0" smtClean="0"/>
              <a:t> </a:t>
            </a:r>
            <a:r>
              <a:rPr lang="en-US" dirty="0" err="1" smtClean="0"/>
              <a:t>về</a:t>
            </a:r>
            <a:r>
              <a:rPr lang="en-US" dirty="0" smtClean="0"/>
              <a:t> </a:t>
            </a:r>
            <a:r>
              <a:rPr lang="en-US" dirty="0" err="1"/>
              <a:t>thái</a:t>
            </a:r>
            <a:r>
              <a:rPr lang="en-US" dirty="0"/>
              <a:t> </a:t>
            </a:r>
            <a:r>
              <a:rPr lang="en-US" dirty="0" err="1"/>
              <a:t>độ</a:t>
            </a:r>
            <a:r>
              <a:rPr lang="en-US" dirty="0"/>
              <a:t>/</a:t>
            </a:r>
            <a:r>
              <a:rPr lang="en-US" dirty="0" err="1"/>
              <a:t>hành</a:t>
            </a:r>
            <a:r>
              <a:rPr lang="en-US" dirty="0"/>
              <a:t> vi </a:t>
            </a:r>
            <a:r>
              <a:rPr lang="en-US" dirty="0" err="1"/>
              <a:t>của</a:t>
            </a:r>
            <a:r>
              <a:rPr lang="en-US" dirty="0"/>
              <a:t> TVV, </a:t>
            </a:r>
            <a:r>
              <a:rPr lang="en-US" dirty="0" err="1"/>
              <a:t>có</a:t>
            </a:r>
            <a:r>
              <a:rPr lang="en-US" dirty="0"/>
              <a:t> </a:t>
            </a:r>
            <a:r>
              <a:rPr lang="en-US" dirty="0" err="1"/>
              <a:t>ảnh</a:t>
            </a:r>
            <a:r>
              <a:rPr lang="en-US" dirty="0"/>
              <a:t> </a:t>
            </a:r>
            <a:r>
              <a:rPr lang="en-US" dirty="0" err="1"/>
              <a:t>hưởng</a:t>
            </a:r>
            <a:r>
              <a:rPr lang="en-US" dirty="0"/>
              <a:t> </a:t>
            </a:r>
            <a:r>
              <a:rPr lang="en-US" dirty="0" err="1"/>
              <a:t>thế</a:t>
            </a:r>
            <a:r>
              <a:rPr lang="en-US" dirty="0"/>
              <a:t> </a:t>
            </a:r>
            <a:r>
              <a:rPr lang="en-US" dirty="0" err="1"/>
              <a:t>nào</a:t>
            </a:r>
            <a:r>
              <a:rPr lang="en-US" dirty="0"/>
              <a:t> </a:t>
            </a:r>
            <a:r>
              <a:rPr lang="en-US" dirty="0" err="1"/>
              <a:t>đến</a:t>
            </a:r>
            <a:r>
              <a:rPr lang="en-US" dirty="0"/>
              <a:t> </a:t>
            </a:r>
            <a:r>
              <a:rPr lang="en-US" dirty="0" smtClean="0"/>
              <a:t>TC</a:t>
            </a:r>
          </a:p>
          <a:p>
            <a:pPr marL="114300" indent="0">
              <a:buNone/>
            </a:pPr>
            <a:endParaRPr lang="en-US" dirty="0" smtClean="0"/>
          </a:p>
          <a:p>
            <a:r>
              <a:rPr lang="en-US" dirty="0" smtClean="0"/>
              <a:t>Sau 39 </a:t>
            </a:r>
            <a:r>
              <a:rPr lang="en-US" dirty="0" err="1" smtClean="0"/>
              <a:t>phút</a:t>
            </a:r>
            <a:r>
              <a:rPr lang="en-US" dirty="0" smtClean="0"/>
              <a:t>, </a:t>
            </a:r>
            <a:r>
              <a:rPr lang="en-US" dirty="0" err="1" smtClean="0"/>
              <a:t>trở</a:t>
            </a:r>
            <a:r>
              <a:rPr lang="en-US" dirty="0" smtClean="0"/>
              <a:t> </a:t>
            </a:r>
            <a:r>
              <a:rPr lang="en-US" dirty="0" err="1" smtClean="0"/>
              <a:t>lại</a:t>
            </a:r>
            <a:r>
              <a:rPr lang="en-US" dirty="0"/>
              <a:t> </a:t>
            </a:r>
            <a:r>
              <a:rPr lang="en-US" dirty="0" err="1" smtClean="0"/>
              <a:t>thảo</a:t>
            </a:r>
            <a:r>
              <a:rPr lang="en-US" dirty="0"/>
              <a:t> </a:t>
            </a:r>
            <a:r>
              <a:rPr lang="en-US" dirty="0" err="1"/>
              <a:t>luận</a:t>
            </a:r>
            <a:r>
              <a:rPr lang="en-US" dirty="0"/>
              <a:t> </a:t>
            </a:r>
            <a:r>
              <a:rPr lang="en-US" dirty="0" err="1" smtClean="0"/>
              <a:t>chung</a:t>
            </a:r>
            <a:endParaRPr lang="en-US" dirty="0"/>
          </a:p>
        </p:txBody>
      </p:sp>
    </p:spTree>
    <p:extLst>
      <p:ext uri="{BB962C8B-B14F-4D97-AF65-F5344CB8AC3E}">
        <p14:creationId xmlns:p14="http://schemas.microsoft.com/office/powerpoint/2010/main" val="295555484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vi-VN" sz="4000" kern="1200" dirty="0">
                <a:solidFill>
                  <a:schemeClr val="tx2"/>
                </a:solidFill>
                <a:effectLst/>
                <a:latin typeface="+mj-lt"/>
                <a:ea typeface="+mj-ea"/>
                <a:cs typeface="+mj-cs"/>
              </a:rPr>
              <a:t/>
            </a:r>
            <a:br>
              <a:rPr lang="vi-VN" sz="4000" kern="1200" dirty="0">
                <a:solidFill>
                  <a:schemeClr val="tx2"/>
                </a:solidFill>
                <a:effectLst/>
                <a:latin typeface="+mj-lt"/>
                <a:ea typeface="+mj-ea"/>
                <a:cs typeface="+mj-cs"/>
              </a:rPr>
            </a:br>
            <a:r>
              <a:rPr lang="vi-VN" sz="4000" dirty="0"/>
              <a:t/>
            </a:r>
            <a:br>
              <a:rPr lang="vi-VN" sz="4000" dirty="0"/>
            </a:br>
            <a:r>
              <a:rPr lang="vi-VN" sz="4000" dirty="0"/>
              <a:t/>
            </a:r>
            <a:br>
              <a:rPr lang="vi-VN" sz="4000" dirty="0"/>
            </a:br>
            <a:r>
              <a:rPr lang="vi-VN" sz="4000" kern="1200" dirty="0">
                <a:solidFill>
                  <a:schemeClr val="tx2"/>
                </a:solidFill>
                <a:effectLst/>
                <a:latin typeface="+mj-lt"/>
                <a:ea typeface="+mj-ea"/>
                <a:cs typeface="+mj-cs"/>
              </a:rPr>
              <a:t>NGHỈ GIẢI LAO (15 phút)</a:t>
            </a:r>
            <a:endParaRPr lang="en-US" sz="4000" kern="1200" dirty="0">
              <a:solidFill>
                <a:schemeClr val="tx2"/>
              </a:solidFill>
              <a:effectLst/>
              <a:latin typeface="+mj-lt"/>
              <a:ea typeface="+mj-ea"/>
              <a:cs typeface="+mj-cs"/>
            </a:endParaRPr>
          </a:p>
          <a:p>
            <a:r>
              <a:rPr lang="vi-VN" sz="4000" kern="1200" dirty="0">
                <a:solidFill>
                  <a:schemeClr val="tx2"/>
                </a:solidFill>
                <a:effectLst/>
                <a:latin typeface="+mj-lt"/>
                <a:ea typeface="+mj-ea"/>
                <a:cs typeface="+mj-cs"/>
              </a:rPr>
              <a:t>             _____________________________</a:t>
            </a:r>
            <a:endParaRPr lang="en-US" sz="4000" kern="1200" dirty="0">
              <a:solidFill>
                <a:schemeClr val="tx2"/>
              </a:solidFill>
              <a:effectLst/>
              <a:latin typeface="+mj-lt"/>
              <a:ea typeface="+mj-ea"/>
              <a:cs typeface="+mj-cs"/>
            </a:endParaRPr>
          </a:p>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GIAI ĐOẠN KHƠI GỢI</a:t>
            </a:r>
            <a:endParaRPr lang="en-US" dirty="0"/>
          </a:p>
        </p:txBody>
      </p:sp>
      <p:sp>
        <p:nvSpPr>
          <p:cNvPr id="3" name="Content Placeholder 2"/>
          <p:cNvSpPr>
            <a:spLocks noGrp="1"/>
          </p:cNvSpPr>
          <p:nvPr>
            <p:ph idx="1"/>
          </p:nvPr>
        </p:nvSpPr>
        <p:spPr/>
        <p:txBody>
          <a:bodyPr/>
          <a:lstStyle/>
          <a:p>
            <a:pPr marL="114300" indent="0" algn="ctr">
              <a:buNone/>
            </a:pPr>
            <a:endParaRPr lang="en-US" sz="2400" b="1" i="1" dirty="0" smtClean="0"/>
          </a:p>
          <a:p>
            <a:pPr marL="114300" indent="0" algn="ctr">
              <a:buNone/>
            </a:pPr>
            <a:endParaRPr lang="en-US" sz="2400" b="1" i="1" dirty="0"/>
          </a:p>
          <a:p>
            <a:pPr marL="114300" indent="0" algn="ctr">
              <a:buNone/>
            </a:pPr>
            <a:endParaRPr lang="en-US" sz="2400" b="1" i="1" dirty="0" smtClean="0"/>
          </a:p>
          <a:p>
            <a:pPr marL="114300" indent="0" algn="ctr">
              <a:buNone/>
            </a:pPr>
            <a:r>
              <a:rPr lang="en-US" sz="3600" b="1" i="1" dirty="0" err="1" smtClean="0"/>
              <a:t>Khơi</a:t>
            </a:r>
            <a:r>
              <a:rPr lang="en-US" sz="3600" b="1" i="1" dirty="0" smtClean="0"/>
              <a:t> </a:t>
            </a:r>
            <a:r>
              <a:rPr lang="en-US" sz="3600" b="1" i="1" dirty="0" err="1" smtClean="0"/>
              <a:t>gợi</a:t>
            </a:r>
            <a:endParaRPr lang="en-US" sz="3600" dirty="0"/>
          </a:p>
          <a:p>
            <a:pPr marL="114300" indent="0" algn="ctr">
              <a:buNone/>
            </a:pPr>
            <a:r>
              <a:rPr lang="en-US" sz="3600" dirty="0" err="1"/>
              <a:t>G</a:t>
            </a:r>
            <a:r>
              <a:rPr lang="en-US" sz="3600" dirty="0" err="1" smtClean="0"/>
              <a:t>ợi</a:t>
            </a:r>
            <a:r>
              <a:rPr lang="en-US" sz="3600" dirty="0" smtClean="0"/>
              <a:t> </a:t>
            </a:r>
            <a:r>
              <a:rPr lang="en-US" sz="3600" dirty="0" err="1"/>
              <a:t>lên</a:t>
            </a:r>
            <a:r>
              <a:rPr lang="en-US" sz="3600" dirty="0"/>
              <a:t> </a:t>
            </a:r>
            <a:r>
              <a:rPr lang="en-US" sz="3600" dirty="0" err="1"/>
              <a:t>động</a:t>
            </a:r>
            <a:r>
              <a:rPr lang="en-US" sz="3600" dirty="0"/>
              <a:t> </a:t>
            </a:r>
            <a:r>
              <a:rPr lang="en-US" sz="3600" dirty="0" err="1"/>
              <a:t>lực</a:t>
            </a:r>
            <a:r>
              <a:rPr lang="en-US" sz="3600" dirty="0"/>
              <a:t> </a:t>
            </a:r>
            <a:r>
              <a:rPr lang="en-US" sz="3600" dirty="0" err="1"/>
              <a:t>thay</a:t>
            </a:r>
            <a:r>
              <a:rPr lang="en-US" sz="3600" dirty="0"/>
              <a:t> </a:t>
            </a:r>
            <a:r>
              <a:rPr lang="en-US" sz="3600" dirty="0" err="1"/>
              <a:t>đổi</a:t>
            </a:r>
            <a:r>
              <a:rPr lang="en-US" sz="3600" dirty="0"/>
              <a:t> </a:t>
            </a:r>
            <a:r>
              <a:rPr lang="en-US" sz="3600" dirty="0" err="1"/>
              <a:t>hành</a:t>
            </a:r>
            <a:r>
              <a:rPr lang="en-US" sz="3600" dirty="0"/>
              <a:t> vi </a:t>
            </a:r>
          </a:p>
          <a:p>
            <a:endParaRPr lang="en-US" dirty="0"/>
          </a:p>
        </p:txBody>
      </p:sp>
    </p:spTree>
    <p:extLst>
      <p:ext uri="{BB962C8B-B14F-4D97-AF65-F5344CB8AC3E}">
        <p14:creationId xmlns:p14="http://schemas.microsoft.com/office/powerpoint/2010/main" val="396337318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GĐ KHƠI GỢI</a:t>
            </a:r>
            <a:br>
              <a:rPr lang="en-US" dirty="0" smtClean="0"/>
            </a:br>
            <a:r>
              <a:rPr lang="en-US" sz="3600" dirty="0" smtClean="0"/>
              <a:t>MÂU THUẪN </a:t>
            </a:r>
            <a:endParaRPr lang="en-US" sz="3600" dirty="0"/>
          </a:p>
        </p:txBody>
      </p:sp>
      <p:sp>
        <p:nvSpPr>
          <p:cNvPr id="3" name="Content Placeholder 2"/>
          <p:cNvSpPr>
            <a:spLocks noGrp="1"/>
          </p:cNvSpPr>
          <p:nvPr>
            <p:ph idx="1"/>
          </p:nvPr>
        </p:nvSpPr>
        <p:spPr>
          <a:xfrm>
            <a:off x="279864" y="1417638"/>
            <a:ext cx="7977032" cy="5440362"/>
          </a:xfrm>
        </p:spPr>
        <p:txBody>
          <a:bodyPr>
            <a:noAutofit/>
          </a:bodyPr>
          <a:lstStyle/>
          <a:p>
            <a:pPr algn="just"/>
            <a:r>
              <a:rPr lang="en-US" sz="2800" dirty="0" err="1"/>
              <a:t>Trong</a:t>
            </a:r>
            <a:r>
              <a:rPr lang="en-US" sz="2800" dirty="0"/>
              <a:t> </a:t>
            </a:r>
            <a:r>
              <a:rPr lang="en-US" sz="2800" dirty="0" err="1"/>
              <a:t>trạng</a:t>
            </a:r>
            <a:r>
              <a:rPr lang="en-US" sz="2800" dirty="0"/>
              <a:t> </a:t>
            </a:r>
            <a:r>
              <a:rPr lang="en-US" sz="2800" dirty="0" err="1"/>
              <a:t>thái</a:t>
            </a:r>
            <a:r>
              <a:rPr lang="en-US" sz="2800" dirty="0"/>
              <a:t> "</a:t>
            </a:r>
            <a:r>
              <a:rPr lang="en-US" sz="2800" b="1" dirty="0" err="1"/>
              <a:t>mâu</a:t>
            </a:r>
            <a:r>
              <a:rPr lang="en-US" sz="2800" b="1" dirty="0"/>
              <a:t> </a:t>
            </a:r>
            <a:r>
              <a:rPr lang="en-US" sz="2800" b="1" dirty="0" err="1"/>
              <a:t>thuẫn</a:t>
            </a:r>
            <a:r>
              <a:rPr lang="en-US" sz="2800" dirty="0"/>
              <a:t>" (ambivalence), </a:t>
            </a:r>
            <a:r>
              <a:rPr lang="en-US" sz="2800" dirty="0" smtClean="0"/>
              <a:t>TC </a:t>
            </a:r>
            <a:r>
              <a:rPr lang="en-US" sz="2800" dirty="0" err="1" smtClean="0"/>
              <a:t>vừa</a:t>
            </a:r>
            <a:r>
              <a:rPr lang="en-US" sz="2800" dirty="0" smtClean="0"/>
              <a:t> </a:t>
            </a:r>
            <a:r>
              <a:rPr lang="en-US" sz="2800" dirty="0" err="1" smtClean="0"/>
              <a:t>nói</a:t>
            </a:r>
            <a:r>
              <a:rPr lang="en-US" sz="2800" dirty="0" smtClean="0"/>
              <a:t> </a:t>
            </a:r>
            <a:r>
              <a:rPr lang="en-US" sz="2800" b="1" dirty="0" smtClean="0"/>
              <a:t>“</a:t>
            </a:r>
            <a:r>
              <a:rPr lang="en-US" sz="2800" b="1" dirty="0" err="1" smtClean="0"/>
              <a:t>câu</a:t>
            </a:r>
            <a:r>
              <a:rPr lang="en-US" sz="2800" b="1" dirty="0" smtClean="0"/>
              <a:t> </a:t>
            </a:r>
            <a:r>
              <a:rPr lang="en-US" sz="2800" b="1" dirty="0" err="1"/>
              <a:t>nói</a:t>
            </a:r>
            <a:r>
              <a:rPr lang="en-US" sz="2800" b="1" dirty="0"/>
              <a:t> </a:t>
            </a:r>
            <a:r>
              <a:rPr lang="en-US" sz="2800" b="1" dirty="0" err="1" smtClean="0"/>
              <a:t>thay</a:t>
            </a:r>
            <a:r>
              <a:rPr lang="en-US" sz="2800" b="1" dirty="0" smtClean="0"/>
              <a:t> </a:t>
            </a:r>
            <a:r>
              <a:rPr lang="en-US" sz="2800" b="1" dirty="0" err="1" smtClean="0"/>
              <a:t>đổi</a:t>
            </a:r>
            <a:r>
              <a:rPr lang="en-US" sz="2800" b="1" dirty="0"/>
              <a:t> </a:t>
            </a:r>
            <a:r>
              <a:rPr lang="en-US" sz="2800" b="1" dirty="0" err="1" smtClean="0"/>
              <a:t>hành</a:t>
            </a:r>
            <a:r>
              <a:rPr lang="en-US" sz="2800" b="1" dirty="0" smtClean="0"/>
              <a:t> vi"</a:t>
            </a:r>
            <a:r>
              <a:rPr lang="en-US" sz="2800" dirty="0" smtClean="0"/>
              <a:t> </a:t>
            </a:r>
            <a:r>
              <a:rPr lang="en-US" sz="2800" dirty="0"/>
              <a:t>(change talk) </a:t>
            </a:r>
            <a:r>
              <a:rPr lang="en-US" sz="2800" dirty="0" err="1"/>
              <a:t>vừa</a:t>
            </a:r>
            <a:r>
              <a:rPr lang="en-US" sz="2800" dirty="0"/>
              <a:t> </a:t>
            </a:r>
            <a:r>
              <a:rPr lang="en-US" sz="2800" dirty="0" smtClean="0"/>
              <a:t>“</a:t>
            </a:r>
            <a:r>
              <a:rPr lang="en-US" sz="2800" dirty="0" err="1" smtClean="0"/>
              <a:t>câu</a:t>
            </a:r>
            <a:r>
              <a:rPr lang="en-US" sz="2800" dirty="0" smtClean="0"/>
              <a:t> </a:t>
            </a:r>
            <a:r>
              <a:rPr lang="en-US" sz="2800" dirty="0" err="1" smtClean="0"/>
              <a:t>nói</a:t>
            </a:r>
            <a:r>
              <a:rPr lang="en-US" sz="2800" dirty="0" smtClean="0"/>
              <a:t> </a:t>
            </a:r>
            <a:r>
              <a:rPr lang="en-US" sz="2800" b="1" dirty="0" err="1" smtClean="0"/>
              <a:t>duy</a:t>
            </a:r>
            <a:r>
              <a:rPr lang="en-US" sz="2800" b="1" dirty="0" smtClean="0"/>
              <a:t> </a:t>
            </a:r>
            <a:r>
              <a:rPr lang="en-US" sz="2800" b="1" dirty="0" err="1" smtClean="0"/>
              <a:t>trì</a:t>
            </a:r>
            <a:r>
              <a:rPr lang="en-US" sz="2800" dirty="0"/>
              <a:t> </a:t>
            </a:r>
            <a:r>
              <a:rPr lang="en-US" sz="2800" dirty="0" err="1" smtClean="0"/>
              <a:t>hành</a:t>
            </a:r>
            <a:r>
              <a:rPr lang="en-US" sz="2800" dirty="0" smtClean="0"/>
              <a:t> vi </a:t>
            </a:r>
            <a:r>
              <a:rPr lang="en-US" sz="2800" dirty="0" err="1" smtClean="0"/>
              <a:t>cũ</a:t>
            </a:r>
            <a:r>
              <a:rPr lang="en-US" sz="2800" dirty="0" smtClean="0"/>
              <a:t>"(</a:t>
            </a:r>
            <a:r>
              <a:rPr lang="en-US" sz="2800" dirty="0"/>
              <a:t>sustain talk</a:t>
            </a:r>
            <a:r>
              <a:rPr lang="en-US" sz="2800" dirty="0" smtClean="0"/>
              <a:t>). </a:t>
            </a:r>
            <a:endParaRPr lang="en-US" sz="2800" dirty="0"/>
          </a:p>
          <a:p>
            <a:pPr algn="just"/>
            <a:endParaRPr lang="en-US" sz="1000" dirty="0"/>
          </a:p>
          <a:p>
            <a:pPr algn="just"/>
            <a:r>
              <a:rPr lang="en-US" sz="2800" dirty="0" err="1" smtClean="0"/>
              <a:t>Câu</a:t>
            </a:r>
            <a:r>
              <a:rPr lang="en-US" sz="2800" dirty="0" smtClean="0"/>
              <a:t> </a:t>
            </a:r>
            <a:r>
              <a:rPr lang="en-US" sz="2800" dirty="0" err="1"/>
              <a:t>nói</a:t>
            </a:r>
            <a:r>
              <a:rPr lang="en-US" sz="2800" dirty="0"/>
              <a:t> "</a:t>
            </a:r>
            <a:r>
              <a:rPr lang="en-US" sz="2800" b="1" dirty="0" err="1"/>
              <a:t>chuẩn</a:t>
            </a:r>
            <a:r>
              <a:rPr lang="en-US" sz="2800" b="1" dirty="0"/>
              <a:t> </a:t>
            </a:r>
            <a:r>
              <a:rPr lang="en-US" sz="2800" b="1" dirty="0" err="1"/>
              <a:t>bị</a:t>
            </a:r>
            <a:r>
              <a:rPr lang="en-US" sz="2800" b="1" dirty="0"/>
              <a:t> </a:t>
            </a:r>
            <a:r>
              <a:rPr lang="en-US" sz="2800" b="1" dirty="0" err="1"/>
              <a:t>thay</a:t>
            </a:r>
            <a:r>
              <a:rPr lang="en-US" sz="2800" b="1" dirty="0"/>
              <a:t> </a:t>
            </a:r>
            <a:r>
              <a:rPr lang="en-US" sz="2800" b="1" dirty="0" err="1"/>
              <a:t>đổi</a:t>
            </a:r>
            <a:r>
              <a:rPr lang="en-US" sz="2800" dirty="0"/>
              <a:t>" (preparatory change talk) </a:t>
            </a:r>
            <a:r>
              <a:rPr lang="en-US" sz="2800" dirty="0" smtClean="0"/>
              <a:t>(</a:t>
            </a:r>
            <a:r>
              <a:rPr lang="en-US" sz="2800" dirty="0" err="1" smtClean="0"/>
              <a:t>thí</a:t>
            </a:r>
            <a:r>
              <a:rPr lang="en-US" sz="2800" dirty="0" smtClean="0"/>
              <a:t> </a:t>
            </a:r>
            <a:r>
              <a:rPr lang="en-US" sz="2800" dirty="0" err="1"/>
              <a:t>dụ</a:t>
            </a:r>
            <a:r>
              <a:rPr lang="en-US" sz="2800" dirty="0"/>
              <a:t>: </a:t>
            </a:r>
            <a:r>
              <a:rPr lang="en-US" sz="2800" dirty="0" err="1"/>
              <a:t>khao</a:t>
            </a:r>
            <a:r>
              <a:rPr lang="en-US" sz="2800" dirty="0"/>
              <a:t> </a:t>
            </a:r>
            <a:r>
              <a:rPr lang="en-US" sz="2800" dirty="0" err="1"/>
              <a:t>khát</a:t>
            </a:r>
            <a:r>
              <a:rPr lang="en-US" sz="2800" dirty="0"/>
              <a:t>, </a:t>
            </a:r>
            <a:r>
              <a:rPr lang="en-US" sz="2800" dirty="0" err="1"/>
              <a:t>khả</a:t>
            </a:r>
            <a:r>
              <a:rPr lang="en-US" sz="2800" dirty="0"/>
              <a:t> </a:t>
            </a:r>
            <a:r>
              <a:rPr lang="en-US" sz="2800" dirty="0" err="1"/>
              <a:t>năng</a:t>
            </a:r>
            <a:r>
              <a:rPr lang="en-US" sz="2800" dirty="0"/>
              <a:t>, </a:t>
            </a:r>
            <a:r>
              <a:rPr lang="en-US" sz="2800" dirty="0" err="1"/>
              <a:t>lý</a:t>
            </a:r>
            <a:r>
              <a:rPr lang="en-US" sz="2800" dirty="0"/>
              <a:t> do </a:t>
            </a:r>
            <a:r>
              <a:rPr lang="en-US" sz="2800" dirty="0" err="1"/>
              <a:t>và</a:t>
            </a:r>
            <a:r>
              <a:rPr lang="en-US" sz="2800" dirty="0"/>
              <a:t> </a:t>
            </a:r>
            <a:r>
              <a:rPr lang="en-US" sz="2800" dirty="0" err="1"/>
              <a:t>nhu</a:t>
            </a:r>
            <a:r>
              <a:rPr lang="en-US" sz="2800" dirty="0"/>
              <a:t> </a:t>
            </a:r>
            <a:r>
              <a:rPr lang="en-US" sz="2800" dirty="0" err="1"/>
              <a:t>cầu</a:t>
            </a:r>
            <a:r>
              <a:rPr lang="en-US" sz="2800" dirty="0"/>
              <a:t>) </a:t>
            </a:r>
            <a:r>
              <a:rPr lang="en-US" sz="2800" dirty="0" err="1"/>
              <a:t>thường</a:t>
            </a:r>
            <a:r>
              <a:rPr lang="en-US" sz="2800" dirty="0"/>
              <a:t> </a:t>
            </a:r>
            <a:r>
              <a:rPr lang="en-US" sz="2800" dirty="0" err="1"/>
              <a:t>xảy</a:t>
            </a:r>
            <a:r>
              <a:rPr lang="en-US" sz="2800" dirty="0"/>
              <a:t> </a:t>
            </a:r>
            <a:r>
              <a:rPr lang="en-US" sz="2800" dirty="0" err="1"/>
              <a:t>ra</a:t>
            </a:r>
            <a:r>
              <a:rPr lang="en-US" sz="2800" dirty="0"/>
              <a:t> </a:t>
            </a:r>
            <a:r>
              <a:rPr lang="en-US" sz="2800" dirty="0" err="1"/>
              <a:t>trước</a:t>
            </a:r>
            <a:r>
              <a:rPr lang="en-US" sz="2800" dirty="0"/>
              <a:t> </a:t>
            </a:r>
            <a:r>
              <a:rPr lang="en-US" sz="2800" dirty="0" err="1"/>
              <a:t>các</a:t>
            </a:r>
            <a:r>
              <a:rPr lang="en-US" sz="2800" dirty="0"/>
              <a:t> </a:t>
            </a:r>
            <a:r>
              <a:rPr lang="en-US" sz="2800" dirty="0" err="1"/>
              <a:t>câu</a:t>
            </a:r>
            <a:r>
              <a:rPr lang="en-US" sz="2800" dirty="0"/>
              <a:t> </a:t>
            </a:r>
            <a:r>
              <a:rPr lang="en-US" sz="2800" dirty="0" err="1"/>
              <a:t>nói</a:t>
            </a:r>
            <a:r>
              <a:rPr lang="en-US" sz="2800" dirty="0"/>
              <a:t> "</a:t>
            </a:r>
            <a:r>
              <a:rPr lang="en-US" sz="2800" b="1" dirty="0" err="1"/>
              <a:t>huy</a:t>
            </a:r>
            <a:r>
              <a:rPr lang="en-US" sz="2800" b="1" dirty="0"/>
              <a:t> </a:t>
            </a:r>
            <a:r>
              <a:rPr lang="en-US" sz="2800" b="1" dirty="0" err="1"/>
              <a:t>động</a:t>
            </a:r>
            <a:r>
              <a:rPr lang="en-US" sz="2800" b="1" dirty="0"/>
              <a:t> </a:t>
            </a:r>
            <a:r>
              <a:rPr lang="en-US" sz="2800" b="1" dirty="0" err="1"/>
              <a:t>thay</a:t>
            </a:r>
            <a:r>
              <a:rPr lang="en-US" sz="2800" b="1" dirty="0"/>
              <a:t> </a:t>
            </a:r>
            <a:r>
              <a:rPr lang="en-US" sz="2800" b="1" dirty="0" err="1"/>
              <a:t>đổi</a:t>
            </a:r>
            <a:r>
              <a:rPr lang="en-US" sz="2800" dirty="0"/>
              <a:t>" (mobilizing change) </a:t>
            </a:r>
            <a:r>
              <a:rPr lang="en-US" sz="2800" i="1" dirty="0" smtClean="0"/>
              <a:t>(</a:t>
            </a:r>
            <a:r>
              <a:rPr lang="en-US" sz="2800" i="1" dirty="0" err="1" smtClean="0"/>
              <a:t>thí</a:t>
            </a:r>
            <a:r>
              <a:rPr lang="en-US" sz="2800" i="1" dirty="0" smtClean="0"/>
              <a:t> </a:t>
            </a:r>
            <a:r>
              <a:rPr lang="en-US" sz="2800" i="1" dirty="0" err="1"/>
              <a:t>dụ</a:t>
            </a:r>
            <a:r>
              <a:rPr lang="en-US" sz="2800" i="1" dirty="0"/>
              <a:t>: </a:t>
            </a:r>
            <a:r>
              <a:rPr lang="en-US" sz="2800" i="1" dirty="0" err="1" smtClean="0"/>
              <a:t>kích</a:t>
            </a:r>
            <a:r>
              <a:rPr lang="en-US" sz="2800" i="1" dirty="0" smtClean="0"/>
              <a:t> </a:t>
            </a:r>
            <a:r>
              <a:rPr lang="en-US" sz="2800" i="1" dirty="0" err="1" smtClean="0"/>
              <a:t>hoạt</a:t>
            </a:r>
            <a:r>
              <a:rPr lang="en-US" sz="2800" i="1" dirty="0"/>
              <a:t>, cam </a:t>
            </a:r>
            <a:r>
              <a:rPr lang="en-US" sz="2800" i="1" dirty="0" err="1" smtClean="0"/>
              <a:t>kết</a:t>
            </a:r>
            <a:r>
              <a:rPr lang="en-US" sz="2800" i="1" dirty="0" smtClean="0"/>
              <a:t> </a:t>
            </a:r>
            <a:r>
              <a:rPr lang="en-US" sz="2800" i="1" dirty="0" err="1" smtClean="0"/>
              <a:t>và</a:t>
            </a:r>
            <a:r>
              <a:rPr lang="en-US" sz="2800" i="1" dirty="0" smtClean="0"/>
              <a:t> b</a:t>
            </a:r>
            <a:r>
              <a:rPr lang="vi-VN" sz="2800" i="1" dirty="0" smtClean="0"/>
              <a:t>ắt đầ</a:t>
            </a:r>
            <a:r>
              <a:rPr lang="en-US" sz="2800" i="1" dirty="0" smtClean="0"/>
              <a:t>u </a:t>
            </a:r>
            <a:r>
              <a:rPr lang="en-US" sz="2800" i="1" dirty="0" err="1" smtClean="0"/>
              <a:t>th</a:t>
            </a:r>
            <a:r>
              <a:rPr lang="vi-VN" sz="2800" i="1" dirty="0" smtClean="0"/>
              <a:t>ực </a:t>
            </a:r>
            <a:r>
              <a:rPr lang="en-US" sz="2800" i="1" dirty="0" smtClean="0"/>
              <a:t> </a:t>
            </a:r>
            <a:r>
              <a:rPr lang="en-US" sz="2800" i="1" dirty="0" err="1" smtClean="0"/>
              <a:t>hiện</a:t>
            </a:r>
            <a:r>
              <a:rPr lang="en-US" sz="2800" i="1" dirty="0" smtClean="0"/>
              <a:t>  </a:t>
            </a:r>
            <a:r>
              <a:rPr lang="en-US" sz="2800" i="1" dirty="0" err="1" smtClean="0"/>
              <a:t>một</a:t>
            </a:r>
            <a:r>
              <a:rPr lang="en-US" sz="2800" i="1" dirty="0" smtClean="0"/>
              <a:t> </a:t>
            </a:r>
            <a:r>
              <a:rPr lang="en-US" sz="2800" i="1" dirty="0" err="1" smtClean="0"/>
              <a:t>vài</a:t>
            </a:r>
            <a:r>
              <a:rPr lang="en-US" sz="2800" i="1" dirty="0" smtClean="0"/>
              <a:t> </a:t>
            </a:r>
            <a:r>
              <a:rPr lang="en-US" sz="2800" i="1" dirty="0" err="1" smtClean="0"/>
              <a:t>hành</a:t>
            </a:r>
            <a:r>
              <a:rPr lang="en-US" sz="2800" i="1" dirty="0" smtClean="0"/>
              <a:t> </a:t>
            </a:r>
            <a:r>
              <a:rPr lang="vi-VN" sz="2800" i="1" dirty="0" smtClean="0"/>
              <a:t>động </a:t>
            </a:r>
            <a:r>
              <a:rPr lang="en-US" sz="2800" i="1" dirty="0" err="1" smtClean="0"/>
              <a:t>nhỏ</a:t>
            </a:r>
            <a:r>
              <a:rPr lang="en-US" sz="2800" i="1" dirty="0" smtClean="0"/>
              <a:t> h</a:t>
            </a:r>
            <a:r>
              <a:rPr lang="vi-VN" sz="2800" i="1" dirty="0" smtClean="0"/>
              <a:t>ướng đ</a:t>
            </a:r>
            <a:r>
              <a:rPr lang="en-US" sz="2800" i="1" dirty="0" err="1" smtClean="0"/>
              <a:t>ến</a:t>
            </a:r>
            <a:r>
              <a:rPr lang="en-US" sz="2800" i="1" dirty="0" smtClean="0"/>
              <a:t> </a:t>
            </a:r>
            <a:r>
              <a:rPr lang="en-US" sz="2800" i="1" dirty="0" err="1" smtClean="0"/>
              <a:t>kế</a:t>
            </a:r>
            <a:r>
              <a:rPr lang="en-US" sz="2800" i="1" dirty="0" smtClean="0"/>
              <a:t>  </a:t>
            </a:r>
            <a:r>
              <a:rPr lang="en-US" sz="2800" i="1" dirty="0" err="1" smtClean="0"/>
              <a:t>hoạch</a:t>
            </a:r>
            <a:r>
              <a:rPr lang="en-US" sz="2800" i="1" dirty="0" smtClean="0"/>
              <a:t>  </a:t>
            </a:r>
            <a:r>
              <a:rPr lang="en-US" sz="2800" i="1" dirty="0" err="1" smtClean="0"/>
              <a:t>thay</a:t>
            </a:r>
            <a:r>
              <a:rPr lang="en-US" sz="2800" i="1" dirty="0" smtClean="0"/>
              <a:t> </a:t>
            </a:r>
            <a:r>
              <a:rPr lang="vi-VN" sz="2800" i="1" dirty="0" smtClean="0"/>
              <a:t>đổi</a:t>
            </a:r>
            <a:r>
              <a:rPr lang="en-US" sz="2800" i="1" dirty="0" smtClean="0"/>
              <a:t>)</a:t>
            </a:r>
            <a:r>
              <a:rPr lang="en-US" sz="2800" dirty="0" smtClean="0"/>
              <a:t>.</a:t>
            </a:r>
            <a:endParaRPr lang="en-US" sz="2800" dirty="0"/>
          </a:p>
          <a:p>
            <a:pPr marL="114300" indent="0" algn="just">
              <a:buNone/>
            </a:pPr>
            <a:endParaRPr lang="en-US" sz="900" dirty="0"/>
          </a:p>
          <a:p>
            <a:pPr algn="just"/>
            <a:r>
              <a:rPr lang="en-US" sz="2800" dirty="0" err="1"/>
              <a:t>Giai</a:t>
            </a:r>
            <a:r>
              <a:rPr lang="en-US" sz="2800" dirty="0"/>
              <a:t> </a:t>
            </a:r>
            <a:r>
              <a:rPr lang="en-US" sz="2800" dirty="0" err="1"/>
              <a:t>đoan</a:t>
            </a:r>
            <a:r>
              <a:rPr lang="en-US" sz="2800" dirty="0"/>
              <a:t> </a:t>
            </a:r>
            <a:r>
              <a:rPr lang="en-US" sz="2800" b="1" dirty="0" err="1"/>
              <a:t>khơi</a:t>
            </a:r>
            <a:r>
              <a:rPr lang="en-US" sz="2800" b="1" dirty="0"/>
              <a:t> </a:t>
            </a:r>
            <a:r>
              <a:rPr lang="en-US" sz="2800" b="1" dirty="0" err="1"/>
              <a:t>gợi</a:t>
            </a:r>
            <a:r>
              <a:rPr lang="en-US" sz="2800" b="1" dirty="0"/>
              <a:t> </a:t>
            </a:r>
            <a:r>
              <a:rPr lang="en-US" sz="2800" dirty="0"/>
              <a:t>(evoking) </a:t>
            </a:r>
            <a:r>
              <a:rPr lang="en-US" sz="2800" dirty="0" err="1"/>
              <a:t>nhằm</a:t>
            </a:r>
            <a:r>
              <a:rPr lang="en-US" sz="2800" dirty="0"/>
              <a:t> </a:t>
            </a:r>
            <a:r>
              <a:rPr lang="en-US" sz="2800" dirty="0" err="1"/>
              <a:t>giúp</a:t>
            </a:r>
            <a:r>
              <a:rPr lang="en-US" sz="2800" dirty="0"/>
              <a:t> </a:t>
            </a:r>
            <a:r>
              <a:rPr lang="en-US" sz="2800" dirty="0" err="1"/>
              <a:t>giải</a:t>
            </a:r>
            <a:r>
              <a:rPr lang="en-US" sz="2800" dirty="0"/>
              <a:t> </a:t>
            </a:r>
            <a:r>
              <a:rPr lang="en-US" sz="2800" dirty="0" err="1"/>
              <a:t>quyết</a:t>
            </a:r>
            <a:r>
              <a:rPr lang="en-US" sz="2800" dirty="0"/>
              <a:t> </a:t>
            </a:r>
            <a:r>
              <a:rPr lang="en-US" sz="2800" dirty="0" err="1"/>
              <a:t>mâu</a:t>
            </a:r>
            <a:r>
              <a:rPr lang="en-US" sz="2800" dirty="0"/>
              <a:t> </a:t>
            </a:r>
            <a:r>
              <a:rPr lang="en-US" sz="2800" dirty="0" err="1"/>
              <a:t>thuẫn</a:t>
            </a:r>
            <a:r>
              <a:rPr lang="en-US" sz="2800" dirty="0"/>
              <a:t> </a:t>
            </a:r>
            <a:r>
              <a:rPr lang="en-US" sz="2800" dirty="0" err="1"/>
              <a:t>theo</a:t>
            </a:r>
            <a:r>
              <a:rPr lang="en-US" sz="2800" dirty="0"/>
              <a:t> </a:t>
            </a:r>
            <a:r>
              <a:rPr lang="en-US" sz="2800" dirty="0" err="1"/>
              <a:t>chiều</a:t>
            </a:r>
            <a:r>
              <a:rPr lang="en-US" sz="2800" dirty="0"/>
              <a:t> </a:t>
            </a:r>
            <a:r>
              <a:rPr lang="en-US" sz="2800" dirty="0" err="1"/>
              <a:t>hướng</a:t>
            </a:r>
            <a:r>
              <a:rPr lang="en-US" sz="2800" dirty="0"/>
              <a:t> </a:t>
            </a:r>
            <a:r>
              <a:rPr lang="en-US" sz="2800" dirty="0" err="1"/>
              <a:t>thay</a:t>
            </a:r>
            <a:r>
              <a:rPr lang="en-US" sz="2800" dirty="0"/>
              <a:t> </a:t>
            </a:r>
            <a:r>
              <a:rPr lang="en-US" sz="2800" dirty="0" err="1"/>
              <a:t>đổi</a:t>
            </a:r>
            <a:r>
              <a:rPr lang="en-US" sz="2800" dirty="0"/>
              <a:t>.</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GĐ KHƠI GỢI</a:t>
            </a:r>
            <a:br>
              <a:rPr lang="en-US" sz="4000" dirty="0"/>
            </a:br>
            <a:r>
              <a:rPr lang="en-US" sz="3200" dirty="0"/>
              <a:t>MỤC </a:t>
            </a:r>
            <a:r>
              <a:rPr lang="en-US" sz="3200" dirty="0" smtClean="0"/>
              <a:t>TIÊU</a:t>
            </a:r>
            <a:endParaRPr lang="en-US" sz="4000" dirty="0"/>
          </a:p>
        </p:txBody>
      </p:sp>
      <p:sp>
        <p:nvSpPr>
          <p:cNvPr id="3" name="Content Placeholder 2"/>
          <p:cNvSpPr>
            <a:spLocks noGrp="1"/>
          </p:cNvSpPr>
          <p:nvPr>
            <p:ph idx="1"/>
          </p:nvPr>
        </p:nvSpPr>
        <p:spPr>
          <a:xfrm>
            <a:off x="279863" y="1446665"/>
            <a:ext cx="8154453" cy="5116147"/>
          </a:xfrm>
        </p:spPr>
        <p:txBody>
          <a:bodyPr>
            <a:noAutofit/>
          </a:bodyPr>
          <a:lstStyle/>
          <a:p>
            <a:pPr marL="114300" indent="0">
              <a:lnSpc>
                <a:spcPct val="90000"/>
              </a:lnSpc>
              <a:buNone/>
            </a:pPr>
            <a:r>
              <a:rPr lang="en-US" sz="2400" u="sng" dirty="0" err="1"/>
              <a:t>Mục</a:t>
            </a:r>
            <a:r>
              <a:rPr lang="en-US" sz="2400" u="sng" dirty="0"/>
              <a:t> </a:t>
            </a:r>
            <a:r>
              <a:rPr lang="en-US" sz="2400" u="sng" dirty="0" err="1"/>
              <a:t>tiêu</a:t>
            </a:r>
            <a:r>
              <a:rPr lang="en-US" sz="2400" dirty="0"/>
              <a:t>: TC </a:t>
            </a:r>
            <a:r>
              <a:rPr lang="en-US" sz="2400" dirty="0" err="1"/>
              <a:t>t</a:t>
            </a:r>
            <a:r>
              <a:rPr lang="en-US" sz="2400" b="1" dirty="0" err="1"/>
              <a:t>ự</a:t>
            </a:r>
            <a:r>
              <a:rPr lang="en-US" sz="2400" b="1" dirty="0"/>
              <a:t> </a:t>
            </a:r>
            <a:r>
              <a:rPr lang="en-US" sz="2400" b="1" dirty="0" err="1"/>
              <a:t>nói</a:t>
            </a:r>
            <a:r>
              <a:rPr lang="en-US" sz="2400" b="1" dirty="0"/>
              <a:t> </a:t>
            </a:r>
            <a:r>
              <a:rPr lang="en-US" sz="2400" dirty="0" err="1"/>
              <a:t>về</a:t>
            </a:r>
            <a:r>
              <a:rPr lang="en-US" sz="2400" dirty="0"/>
              <a:t> </a:t>
            </a:r>
            <a:r>
              <a:rPr lang="en-US" sz="2400" dirty="0" err="1"/>
              <a:t>thay</a:t>
            </a:r>
            <a:r>
              <a:rPr lang="en-US" sz="2400" dirty="0"/>
              <a:t> </a:t>
            </a:r>
            <a:r>
              <a:rPr lang="en-US" sz="2400" dirty="0" err="1"/>
              <a:t>đổi</a:t>
            </a:r>
            <a:endParaRPr lang="en-US" sz="2400" dirty="0"/>
          </a:p>
          <a:p>
            <a:pPr>
              <a:lnSpc>
                <a:spcPct val="90000"/>
              </a:lnSpc>
            </a:pPr>
            <a:endParaRPr lang="en-US" sz="800" dirty="0"/>
          </a:p>
          <a:p>
            <a:pPr>
              <a:lnSpc>
                <a:spcPct val="90000"/>
              </a:lnSpc>
            </a:pPr>
            <a:r>
              <a:rPr lang="en-US" sz="2400" dirty="0" err="1"/>
              <a:t>Mâu</a:t>
            </a:r>
            <a:r>
              <a:rPr lang="en-US" sz="2400" dirty="0"/>
              <a:t> </a:t>
            </a:r>
            <a:r>
              <a:rPr lang="en-US" sz="2400" dirty="0" err="1"/>
              <a:t>thuẫn</a:t>
            </a:r>
            <a:r>
              <a:rPr lang="en-US" sz="2400" dirty="0"/>
              <a:t> </a:t>
            </a:r>
            <a:r>
              <a:rPr lang="en-US" sz="2400" dirty="0" err="1"/>
              <a:t>thường</a:t>
            </a:r>
            <a:r>
              <a:rPr lang="en-US" sz="2400" dirty="0"/>
              <a:t> </a:t>
            </a:r>
            <a:r>
              <a:rPr lang="en-US" sz="2400" dirty="0" err="1"/>
              <a:t>được</a:t>
            </a:r>
            <a:r>
              <a:rPr lang="en-US" sz="2400" dirty="0"/>
              <a:t> </a:t>
            </a:r>
            <a:r>
              <a:rPr lang="en-US" sz="2400" dirty="0" err="1"/>
              <a:t>giải</a:t>
            </a:r>
            <a:r>
              <a:rPr lang="en-US" sz="2400" dirty="0"/>
              <a:t> </a:t>
            </a:r>
            <a:r>
              <a:rPr lang="en-US" sz="2400" dirty="0" err="1"/>
              <a:t>quyết</a:t>
            </a:r>
            <a:r>
              <a:rPr lang="en-US" sz="2400" dirty="0"/>
              <a:t> </a:t>
            </a:r>
            <a:r>
              <a:rPr lang="en-US" sz="2400" dirty="0" err="1"/>
              <a:t>bằng</a:t>
            </a:r>
            <a:r>
              <a:rPr lang="en-US" sz="2400" dirty="0"/>
              <a:t> </a:t>
            </a:r>
            <a:r>
              <a:rPr lang="en-US" sz="2400" dirty="0" err="1"/>
              <a:t>cách</a:t>
            </a:r>
            <a:r>
              <a:rPr lang="en-US" sz="2400" dirty="0"/>
              <a:t> </a:t>
            </a:r>
            <a:r>
              <a:rPr lang="en-US" sz="2400" b="1" dirty="0" err="1"/>
              <a:t>nghiêng</a:t>
            </a:r>
            <a:r>
              <a:rPr lang="en-US" sz="2400" b="1" dirty="0"/>
              <a:t> </a:t>
            </a:r>
            <a:r>
              <a:rPr lang="en-US" sz="2400" b="1" dirty="0" err="1"/>
              <a:t>cán</a:t>
            </a:r>
            <a:r>
              <a:rPr lang="en-US" sz="2400" b="1" dirty="0"/>
              <a:t> </a:t>
            </a:r>
            <a:r>
              <a:rPr lang="en-US" sz="2400" b="1" dirty="0" err="1"/>
              <a:t>cân</a:t>
            </a:r>
            <a:r>
              <a:rPr lang="en-US" sz="2400" b="1" dirty="0"/>
              <a:t> </a:t>
            </a:r>
            <a:r>
              <a:rPr lang="en-US" sz="2400" b="1" dirty="0" err="1"/>
              <a:t>về</a:t>
            </a:r>
            <a:r>
              <a:rPr lang="en-US" sz="2400" b="1" dirty="0"/>
              <a:t> </a:t>
            </a:r>
            <a:r>
              <a:rPr lang="en-US" sz="2400" b="1" dirty="0" err="1"/>
              <a:t>phía</a:t>
            </a:r>
            <a:r>
              <a:rPr lang="en-US" sz="2400" b="1" dirty="0"/>
              <a:t> </a:t>
            </a:r>
            <a:r>
              <a:rPr lang="en-US" sz="2400" b="1" dirty="0" err="1"/>
              <a:t>ưu</a:t>
            </a:r>
            <a:r>
              <a:rPr lang="en-US" sz="2400" b="1" dirty="0"/>
              <a:t> </a:t>
            </a:r>
            <a:r>
              <a:rPr lang="en-US" sz="2400" b="1" dirty="0" err="1"/>
              <a:t>điểm</a:t>
            </a:r>
            <a:r>
              <a:rPr lang="en-US" sz="2400" b="1" dirty="0"/>
              <a:t>/</a:t>
            </a:r>
            <a:r>
              <a:rPr lang="en-US" sz="2400" b="1" dirty="0" err="1"/>
              <a:t>lợi</a:t>
            </a:r>
            <a:r>
              <a:rPr lang="en-US" sz="2400" b="1" dirty="0"/>
              <a:t> </a:t>
            </a:r>
            <a:r>
              <a:rPr lang="en-US" sz="2400" b="1" dirty="0" err="1"/>
              <a:t>ích</a:t>
            </a:r>
            <a:r>
              <a:rPr lang="en-US" sz="2400" b="1" dirty="0"/>
              <a:t> </a:t>
            </a:r>
            <a:r>
              <a:rPr lang="en-US" sz="2400" dirty="0" err="1"/>
              <a:t>của</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p>
          <a:p>
            <a:pPr>
              <a:lnSpc>
                <a:spcPct val="90000"/>
              </a:lnSpc>
            </a:pPr>
            <a:endParaRPr lang="en-US" sz="800" dirty="0"/>
          </a:p>
          <a:p>
            <a:pPr>
              <a:lnSpc>
                <a:spcPct val="90000"/>
              </a:lnSpc>
            </a:pPr>
            <a:r>
              <a:rPr lang="en-US" sz="2400" dirty="0"/>
              <a:t>TC </a:t>
            </a:r>
            <a:r>
              <a:rPr lang="en-US" sz="2400" dirty="0" err="1" smtClean="0"/>
              <a:t>nói</a:t>
            </a:r>
            <a:r>
              <a:rPr lang="en-US" sz="2400" dirty="0" smtClean="0"/>
              <a:t> </a:t>
            </a:r>
            <a:r>
              <a:rPr lang="en-US" sz="2400" dirty="0" err="1"/>
              <a:t>lên</a:t>
            </a:r>
            <a:r>
              <a:rPr lang="en-US" sz="2400" dirty="0"/>
              <a:t> </a:t>
            </a:r>
            <a:r>
              <a:rPr lang="en-US" sz="2400" dirty="0" err="1"/>
              <a:t>động</a:t>
            </a:r>
            <a:r>
              <a:rPr lang="en-US" sz="2400" dirty="0"/>
              <a:t> </a:t>
            </a:r>
            <a:r>
              <a:rPr lang="en-US" sz="2400" dirty="0" err="1"/>
              <a:t>lực</a:t>
            </a:r>
            <a:r>
              <a:rPr lang="en-US" sz="2400" dirty="0"/>
              <a:t> </a:t>
            </a:r>
            <a:r>
              <a:rPr lang="en-US" sz="2400" b="1" dirty="0" err="1"/>
              <a:t>trước</a:t>
            </a:r>
            <a:r>
              <a:rPr lang="en-US" sz="2400" b="1" dirty="0"/>
              <a:t> </a:t>
            </a:r>
            <a:r>
              <a:rPr lang="en-US" sz="2400" b="1" dirty="0" err="1"/>
              <a:t>mặt</a:t>
            </a:r>
            <a:r>
              <a:rPr lang="en-US" sz="2400" b="1" dirty="0"/>
              <a:t> </a:t>
            </a:r>
            <a:r>
              <a:rPr lang="en-US" sz="2400" b="1" dirty="0" err="1"/>
              <a:t>một</a:t>
            </a:r>
            <a:r>
              <a:rPr lang="en-US" sz="2400" b="1" dirty="0"/>
              <a:t> </a:t>
            </a:r>
            <a:r>
              <a:rPr lang="en-US" sz="2400" b="1" dirty="0" err="1"/>
              <a:t>người</a:t>
            </a:r>
            <a:r>
              <a:rPr lang="en-US" sz="2400" b="1" dirty="0"/>
              <a:t> </a:t>
            </a:r>
            <a:r>
              <a:rPr lang="en-US" sz="2400" b="1" dirty="0" err="1"/>
              <a:t>khác</a:t>
            </a:r>
            <a:r>
              <a:rPr lang="en-US" sz="2400" dirty="0"/>
              <a:t>. </a:t>
            </a:r>
          </a:p>
          <a:p>
            <a:pPr>
              <a:lnSpc>
                <a:spcPct val="90000"/>
              </a:lnSpc>
            </a:pPr>
            <a:r>
              <a:rPr lang="en-US" sz="2400" dirty="0" smtClean="0"/>
              <a:t>PVTĐL </a:t>
            </a:r>
            <a:r>
              <a:rPr lang="en-US" sz="2400" dirty="0" err="1"/>
              <a:t>dùng</a:t>
            </a:r>
            <a:r>
              <a:rPr lang="en-US" sz="2400" dirty="0"/>
              <a:t> </a:t>
            </a:r>
            <a:r>
              <a:rPr lang="en-US" sz="2400" dirty="0" err="1"/>
              <a:t>chiến</a:t>
            </a:r>
            <a:r>
              <a:rPr lang="en-US" sz="2400" dirty="0"/>
              <a:t> </a:t>
            </a:r>
            <a:r>
              <a:rPr lang="en-US" sz="2400" dirty="0" err="1"/>
              <a:t>lược</a:t>
            </a:r>
            <a:r>
              <a:rPr lang="en-US" sz="2400" dirty="0"/>
              <a:t> </a:t>
            </a:r>
            <a:r>
              <a:rPr lang="en-US" sz="2400" dirty="0" err="1"/>
              <a:t>sắp</a:t>
            </a:r>
            <a:r>
              <a:rPr lang="en-US" sz="2400" dirty="0"/>
              <a:t> </a:t>
            </a:r>
            <a:r>
              <a:rPr lang="en-US" sz="2400" dirty="0" err="1"/>
              <a:t>xếp</a:t>
            </a:r>
            <a:r>
              <a:rPr lang="en-US" sz="2400" dirty="0"/>
              <a:t> </a:t>
            </a:r>
            <a:r>
              <a:rPr lang="en-US" sz="2400" dirty="0" err="1" smtClean="0"/>
              <a:t>các</a:t>
            </a:r>
            <a:r>
              <a:rPr lang="en-US" sz="2400" dirty="0" smtClean="0"/>
              <a:t> </a:t>
            </a:r>
            <a:r>
              <a:rPr lang="en-US" sz="2400" dirty="0" err="1" smtClean="0"/>
              <a:t>câu</a:t>
            </a:r>
            <a:r>
              <a:rPr lang="en-US" sz="2400" dirty="0" smtClean="0"/>
              <a:t> </a:t>
            </a:r>
            <a:r>
              <a:rPr lang="en-US" sz="2400" dirty="0" err="1"/>
              <a:t>đối</a:t>
            </a:r>
            <a:r>
              <a:rPr lang="en-US" sz="2400" dirty="0"/>
              <a:t> </a:t>
            </a:r>
            <a:r>
              <a:rPr lang="en-US" sz="2400" dirty="0" err="1"/>
              <a:t>thoại</a:t>
            </a:r>
            <a:r>
              <a:rPr lang="en-US" sz="2400" dirty="0"/>
              <a:t> </a:t>
            </a:r>
            <a:r>
              <a:rPr lang="en-US" sz="2400" dirty="0" err="1"/>
              <a:t>để</a:t>
            </a:r>
            <a:r>
              <a:rPr lang="en-US" sz="2400" dirty="0"/>
              <a:t> </a:t>
            </a:r>
            <a:r>
              <a:rPr lang="en-US" sz="2400" dirty="0" err="1"/>
              <a:t>gợi</a:t>
            </a:r>
            <a:r>
              <a:rPr lang="en-US" sz="2400" dirty="0"/>
              <a:t> </a:t>
            </a:r>
            <a:r>
              <a:rPr lang="en-US" sz="2400" dirty="0" err="1"/>
              <a:t>lên</a:t>
            </a:r>
            <a:r>
              <a:rPr lang="en-US" sz="2400" dirty="0"/>
              <a:t> </a:t>
            </a:r>
            <a:r>
              <a:rPr lang="en-US" sz="2400" dirty="0" err="1"/>
              <a:t>và</a:t>
            </a:r>
            <a:r>
              <a:rPr lang="en-US" sz="2400" dirty="0"/>
              <a:t> </a:t>
            </a:r>
            <a:r>
              <a:rPr lang="en-US" sz="2400" b="1" dirty="0" err="1"/>
              <a:t>khám</a:t>
            </a:r>
            <a:r>
              <a:rPr lang="en-US" sz="2400" b="1" dirty="0"/>
              <a:t> </a:t>
            </a:r>
            <a:r>
              <a:rPr lang="en-US" sz="2400" b="1" dirty="0" err="1"/>
              <a:t>phá</a:t>
            </a:r>
            <a:r>
              <a:rPr lang="en-US" sz="2400" b="1" dirty="0"/>
              <a:t> </a:t>
            </a:r>
            <a:r>
              <a:rPr lang="en-US" sz="2400" b="1" dirty="0" err="1"/>
              <a:t>câu</a:t>
            </a:r>
            <a:r>
              <a:rPr lang="en-US" sz="2400" b="1" dirty="0"/>
              <a:t> </a:t>
            </a:r>
            <a:r>
              <a:rPr lang="en-US" sz="2400" b="1" dirty="0" err="1"/>
              <a:t>nói</a:t>
            </a:r>
            <a:r>
              <a:rPr lang="en-US" sz="2400" b="1" dirty="0"/>
              <a:t> </a:t>
            </a:r>
            <a:r>
              <a:rPr lang="en-US" sz="2400" b="1" dirty="0" err="1"/>
              <a:t>thay</a:t>
            </a:r>
            <a:r>
              <a:rPr lang="en-US" sz="2400" b="1" dirty="0"/>
              <a:t> </a:t>
            </a:r>
            <a:r>
              <a:rPr lang="en-US" sz="2400" b="1" dirty="0" err="1"/>
              <a:t>đổi</a:t>
            </a:r>
            <a:r>
              <a:rPr lang="en-US" sz="2400" b="1" dirty="0"/>
              <a:t>. </a:t>
            </a:r>
            <a:endParaRPr lang="en-US" sz="2400" b="1" dirty="0" smtClean="0"/>
          </a:p>
          <a:p>
            <a:pPr marL="114300" indent="0">
              <a:lnSpc>
                <a:spcPct val="90000"/>
              </a:lnSpc>
              <a:buNone/>
            </a:pPr>
            <a:endParaRPr lang="en-US" sz="800" dirty="0"/>
          </a:p>
          <a:p>
            <a:pPr>
              <a:lnSpc>
                <a:spcPct val="90000"/>
              </a:lnSpc>
            </a:pPr>
            <a:r>
              <a:rPr lang="en-US" sz="2400" dirty="0" err="1" smtClean="0"/>
              <a:t>Trong</a:t>
            </a:r>
            <a:r>
              <a:rPr lang="en-US" sz="2400" dirty="0" smtClean="0"/>
              <a:t> </a:t>
            </a:r>
            <a:r>
              <a:rPr lang="en-US" sz="2400" dirty="0" err="1" smtClean="0"/>
              <a:t>giai</a:t>
            </a:r>
            <a:r>
              <a:rPr lang="en-US" sz="2400" dirty="0" smtClean="0"/>
              <a:t> </a:t>
            </a:r>
            <a:r>
              <a:rPr lang="vi-VN" sz="2400" dirty="0" smtClean="0"/>
              <a:t>đ</a:t>
            </a:r>
            <a:r>
              <a:rPr lang="en-US" sz="2400" dirty="0" err="1" smtClean="0"/>
              <a:t>oạn</a:t>
            </a:r>
            <a:r>
              <a:rPr lang="en-US" sz="2400" dirty="0"/>
              <a:t> </a:t>
            </a:r>
            <a:r>
              <a:rPr lang="en-US" sz="2400" dirty="0" err="1" smtClean="0"/>
              <a:t>này</a:t>
            </a:r>
            <a:r>
              <a:rPr lang="en-US" sz="2400" dirty="0" smtClean="0"/>
              <a:t> </a:t>
            </a:r>
            <a:r>
              <a:rPr lang="en-US" sz="2400" dirty="0"/>
              <a:t>TVV </a:t>
            </a:r>
            <a:r>
              <a:rPr lang="en-US" sz="2400" dirty="0" err="1" smtClean="0"/>
              <a:t>cũng</a:t>
            </a:r>
            <a:r>
              <a:rPr lang="en-US" sz="2400" dirty="0"/>
              <a:t> </a:t>
            </a:r>
            <a:r>
              <a:rPr lang="en-US" sz="2400" dirty="0" err="1" smtClean="0"/>
              <a:t>cần</a:t>
            </a:r>
            <a:r>
              <a:rPr lang="en-US" sz="2400" dirty="0" smtClean="0"/>
              <a:t> </a:t>
            </a:r>
            <a:r>
              <a:rPr lang="en-US" sz="2400" b="1" dirty="0" err="1" smtClean="0"/>
              <a:t>lắng</a:t>
            </a:r>
            <a:r>
              <a:rPr lang="en-US" sz="2400" b="1" dirty="0" smtClean="0"/>
              <a:t> </a:t>
            </a:r>
            <a:r>
              <a:rPr lang="en-US" sz="2400" b="1" dirty="0" err="1"/>
              <a:t>nghe</a:t>
            </a:r>
            <a:r>
              <a:rPr lang="en-US" sz="2400" b="1" dirty="0"/>
              <a:t> </a:t>
            </a:r>
            <a:r>
              <a:rPr lang="en-US" sz="2400" b="1" dirty="0" err="1" smtClean="0"/>
              <a:t>cả</a:t>
            </a:r>
            <a:r>
              <a:rPr lang="en-US" sz="2400" b="1" dirty="0" smtClean="0"/>
              <a:t> </a:t>
            </a:r>
            <a:r>
              <a:rPr lang="en-US" sz="2400" b="1" dirty="0" err="1" smtClean="0"/>
              <a:t>những</a:t>
            </a:r>
            <a:r>
              <a:rPr lang="en-US" sz="2400" b="1" dirty="0" smtClean="0"/>
              <a:t> “</a:t>
            </a:r>
            <a:r>
              <a:rPr lang="en-US" sz="2400" b="1" dirty="0" err="1" smtClean="0"/>
              <a:t>câu</a:t>
            </a:r>
            <a:r>
              <a:rPr lang="en-US" sz="2400" b="1" dirty="0" smtClean="0"/>
              <a:t> </a:t>
            </a:r>
            <a:r>
              <a:rPr lang="en-US" sz="2400" b="1" dirty="0" err="1"/>
              <a:t>nói</a:t>
            </a:r>
            <a:r>
              <a:rPr lang="en-US" sz="2400" b="1" dirty="0"/>
              <a:t> </a:t>
            </a:r>
            <a:r>
              <a:rPr lang="en-US" sz="2400" b="1" dirty="0" err="1" smtClean="0"/>
              <a:t>duy</a:t>
            </a:r>
            <a:r>
              <a:rPr lang="en-US" sz="2400" b="1" dirty="0" smtClean="0"/>
              <a:t> </a:t>
            </a:r>
            <a:r>
              <a:rPr lang="en-US" sz="2400" b="1" dirty="0" err="1" smtClean="0"/>
              <a:t>trì</a:t>
            </a:r>
            <a:r>
              <a:rPr lang="en-US" sz="2400" b="1" dirty="0" smtClean="0"/>
              <a:t>” </a:t>
            </a:r>
            <a:r>
              <a:rPr lang="vi-VN" sz="2400" dirty="0" smtClean="0"/>
              <a:t>để</a:t>
            </a:r>
            <a:r>
              <a:rPr lang="en-US" sz="2400" dirty="0"/>
              <a:t> </a:t>
            </a:r>
            <a:r>
              <a:rPr lang="en-US" sz="2400" dirty="0" err="1"/>
              <a:t>tìm</a:t>
            </a:r>
            <a:r>
              <a:rPr lang="en-US" sz="2400" dirty="0"/>
              <a:t> </a:t>
            </a:r>
            <a:r>
              <a:rPr lang="en-US" sz="2400" dirty="0" err="1" smtClean="0"/>
              <a:t>hiểu</a:t>
            </a:r>
            <a:r>
              <a:rPr lang="en-US" sz="2400" dirty="0"/>
              <a:t> </a:t>
            </a:r>
            <a:r>
              <a:rPr lang="en-US" sz="2400" dirty="0" err="1" smtClean="0"/>
              <a:t>những</a:t>
            </a:r>
            <a:r>
              <a:rPr lang="en-US" sz="2400" dirty="0"/>
              <a:t> </a:t>
            </a:r>
            <a:r>
              <a:rPr lang="en-US" sz="2400" dirty="0" err="1"/>
              <a:t>rào</a:t>
            </a:r>
            <a:r>
              <a:rPr lang="en-US" sz="2400" dirty="0"/>
              <a:t> </a:t>
            </a:r>
            <a:r>
              <a:rPr lang="en-US" sz="2400" dirty="0" err="1" smtClean="0"/>
              <a:t>cản</a:t>
            </a:r>
            <a:r>
              <a:rPr lang="en-US" sz="2400" dirty="0"/>
              <a:t> </a:t>
            </a:r>
            <a:r>
              <a:rPr lang="en-US" sz="2400" dirty="0" err="1" smtClean="0"/>
              <a:t>mới</a:t>
            </a:r>
            <a:r>
              <a:rPr lang="en-US" sz="2400" dirty="0"/>
              <a:t> </a:t>
            </a:r>
            <a:r>
              <a:rPr lang="en-US" sz="2400" dirty="0" err="1" smtClean="0"/>
              <a:t>phát</a:t>
            </a:r>
            <a:r>
              <a:rPr lang="en-US" sz="2400" dirty="0" smtClean="0"/>
              <a:t> </a:t>
            </a:r>
            <a:r>
              <a:rPr lang="en-US" sz="2400" dirty="0" err="1" smtClean="0"/>
              <a:t>sinh</a:t>
            </a:r>
            <a:r>
              <a:rPr lang="en-US" sz="2400" dirty="0"/>
              <a:t> </a:t>
            </a:r>
            <a:r>
              <a:rPr lang="en-US" sz="2400" dirty="0" err="1" smtClean="0"/>
              <a:t>khiến</a:t>
            </a:r>
            <a:r>
              <a:rPr lang="en-US" sz="2400" dirty="0"/>
              <a:t> </a:t>
            </a:r>
            <a:r>
              <a:rPr lang="en-US" sz="2400" dirty="0" err="1" smtClean="0"/>
              <a:t>họ</a:t>
            </a:r>
            <a:r>
              <a:rPr lang="en-US" sz="2400" dirty="0"/>
              <a:t> </a:t>
            </a:r>
            <a:r>
              <a:rPr lang="en-US" sz="2400" dirty="0" err="1" smtClean="0"/>
              <a:t>không</a:t>
            </a:r>
            <a:r>
              <a:rPr lang="en-US" sz="2400" dirty="0"/>
              <a:t> </a:t>
            </a:r>
            <a:r>
              <a:rPr lang="en-US" sz="2400" dirty="0" err="1" smtClean="0"/>
              <a:t>muốn</a:t>
            </a:r>
            <a:r>
              <a:rPr lang="en-US" sz="2400" dirty="0" smtClean="0"/>
              <a:t> </a:t>
            </a:r>
            <a:r>
              <a:rPr lang="en-US" sz="2400" dirty="0" err="1" smtClean="0"/>
              <a:t>thay</a:t>
            </a:r>
            <a:r>
              <a:rPr lang="en-US" sz="2400" dirty="0" smtClean="0"/>
              <a:t> </a:t>
            </a:r>
            <a:r>
              <a:rPr lang="vi-VN" sz="2400" dirty="0"/>
              <a:t>đổi</a:t>
            </a:r>
            <a:r>
              <a:rPr lang="en-US" sz="2400" dirty="0" smtClean="0"/>
              <a:t>.</a:t>
            </a:r>
            <a:endParaRPr lang="en-US" sz="2400" dirty="0"/>
          </a:p>
          <a:p>
            <a:pPr>
              <a:lnSpc>
                <a:spcPct val="90000"/>
              </a:lnSpc>
            </a:pPr>
            <a:endParaRPr lang="en-US" sz="800" dirty="0"/>
          </a:p>
          <a:p>
            <a:pPr>
              <a:lnSpc>
                <a:spcPct val="90000"/>
              </a:lnSpc>
            </a:pPr>
            <a:endParaRPr lang="en-US" sz="800" dirty="0"/>
          </a:p>
          <a:p>
            <a:pPr>
              <a:lnSpc>
                <a:spcPct val="90000"/>
              </a:lnSpc>
            </a:pPr>
            <a:r>
              <a:rPr lang="en-US" sz="2400" dirty="0"/>
              <a:t>TVV </a:t>
            </a:r>
            <a:r>
              <a:rPr lang="en-US" sz="2400" dirty="0" err="1"/>
              <a:t>có</a:t>
            </a:r>
            <a:r>
              <a:rPr lang="en-US" sz="2400" dirty="0"/>
              <a:t> </a:t>
            </a:r>
            <a:r>
              <a:rPr lang="en-US" sz="2400" dirty="0" err="1"/>
              <a:t>thể</a:t>
            </a:r>
            <a:r>
              <a:rPr lang="en-US" sz="2400" dirty="0"/>
              <a:t> </a:t>
            </a:r>
            <a:r>
              <a:rPr lang="en-US" sz="2400" b="1" dirty="0" err="1"/>
              <a:t>ảnh</a:t>
            </a:r>
            <a:r>
              <a:rPr lang="en-US" sz="2400" b="1" dirty="0"/>
              <a:t> </a:t>
            </a:r>
            <a:r>
              <a:rPr lang="en-US" sz="2400" b="1" dirty="0" err="1"/>
              <a:t>hưởng</a:t>
            </a:r>
            <a:r>
              <a:rPr lang="en-US" sz="2400" b="1" dirty="0"/>
              <a:t> </a:t>
            </a:r>
            <a:r>
              <a:rPr lang="en-US" sz="2400" b="1" dirty="0" err="1"/>
              <a:t>rất</a:t>
            </a:r>
            <a:r>
              <a:rPr lang="en-US" sz="2400" b="1" dirty="0"/>
              <a:t> </a:t>
            </a:r>
            <a:r>
              <a:rPr lang="en-US" sz="2400" b="1" dirty="0" err="1"/>
              <a:t>nhiều</a:t>
            </a:r>
            <a:r>
              <a:rPr lang="en-US" sz="2400" b="1" dirty="0"/>
              <a:t> </a:t>
            </a:r>
            <a:r>
              <a:rPr lang="en-US" sz="2400" dirty="0" err="1"/>
              <a:t>đến</a:t>
            </a:r>
            <a:r>
              <a:rPr lang="en-US" sz="2400" dirty="0"/>
              <a:t> </a:t>
            </a:r>
            <a:r>
              <a:rPr lang="en-US" sz="2400" dirty="0" err="1"/>
              <a:t>mức</a:t>
            </a:r>
            <a:r>
              <a:rPr lang="en-US" sz="2400" dirty="0"/>
              <a:t> </a:t>
            </a:r>
            <a:r>
              <a:rPr lang="en-US" sz="2400" dirty="0" err="1"/>
              <a:t>độ</a:t>
            </a:r>
            <a:r>
              <a:rPr lang="en-US" sz="2400" dirty="0"/>
              <a:t> </a:t>
            </a:r>
            <a:r>
              <a:rPr lang="en-US" sz="2400" dirty="0" err="1"/>
              <a:t>thay</a:t>
            </a:r>
            <a:r>
              <a:rPr lang="en-US" sz="2400" dirty="0"/>
              <a:t> </a:t>
            </a:r>
            <a:r>
              <a:rPr lang="en-US" sz="2400" dirty="0" err="1" smtClean="0"/>
              <a:t>đổi</a:t>
            </a:r>
            <a:r>
              <a:rPr lang="en-US" sz="2400" dirty="0" smtClean="0"/>
              <a:t>. </a:t>
            </a:r>
            <a:r>
              <a:rPr lang="en-US" sz="2400" dirty="0" err="1" smtClean="0"/>
              <a:t>Tần</a:t>
            </a:r>
            <a:r>
              <a:rPr lang="en-US" sz="2400" dirty="0" smtClean="0"/>
              <a:t> </a:t>
            </a:r>
            <a:r>
              <a:rPr lang="en-US" sz="2400" dirty="0" err="1"/>
              <a:t>suất</a:t>
            </a:r>
            <a:r>
              <a:rPr lang="en-US" sz="2400" dirty="0"/>
              <a:t> </a:t>
            </a:r>
            <a:r>
              <a:rPr lang="en-US" sz="2400" dirty="0" err="1"/>
              <a:t>và</a:t>
            </a:r>
            <a:r>
              <a:rPr lang="en-US" sz="2400" dirty="0"/>
              <a:t> </a:t>
            </a:r>
            <a:r>
              <a:rPr lang="en-US" sz="2400" dirty="0" err="1"/>
              <a:t>sức</a:t>
            </a:r>
            <a:r>
              <a:rPr lang="en-US" sz="2400" dirty="0"/>
              <a:t> </a:t>
            </a:r>
            <a:r>
              <a:rPr lang="en-US" sz="2400" dirty="0" err="1"/>
              <a:t>mạnh</a:t>
            </a:r>
            <a:r>
              <a:rPr lang="en-US" sz="2400" dirty="0"/>
              <a:t> </a:t>
            </a:r>
            <a:r>
              <a:rPr lang="en-US" sz="2400" dirty="0" err="1"/>
              <a:t>nói</a:t>
            </a:r>
            <a:r>
              <a:rPr lang="en-US" sz="2400" dirty="0"/>
              <a:t> </a:t>
            </a:r>
            <a:r>
              <a:rPr lang="en-US" sz="2400" dirty="0" err="1" smtClean="0"/>
              <a:t>về</a:t>
            </a:r>
            <a:r>
              <a:rPr lang="en-US" sz="2400" dirty="0"/>
              <a:t> </a:t>
            </a:r>
            <a:r>
              <a:rPr lang="en-US" sz="2400" dirty="0" err="1" smtClean="0"/>
              <a:t>sự</a:t>
            </a:r>
            <a:r>
              <a:rPr lang="en-US" sz="2400" dirty="0" smtClean="0"/>
              <a:t> </a:t>
            </a:r>
            <a:r>
              <a:rPr lang="en-US" sz="2400" dirty="0" err="1" smtClean="0"/>
              <a:t>thay</a:t>
            </a:r>
            <a:r>
              <a:rPr lang="en-US" sz="2400" dirty="0" smtClean="0"/>
              <a:t> </a:t>
            </a:r>
            <a:r>
              <a:rPr lang="en-US" sz="2400" dirty="0" err="1" smtClean="0"/>
              <a:t>đổi</a:t>
            </a:r>
            <a:r>
              <a:rPr lang="en-US" sz="2400" dirty="0" smtClean="0"/>
              <a:t> </a:t>
            </a:r>
            <a:r>
              <a:rPr lang="en-US" sz="2400" dirty="0" err="1" smtClean="0"/>
              <a:t>thường</a:t>
            </a:r>
            <a:r>
              <a:rPr lang="en-US" sz="2400" dirty="0" smtClean="0"/>
              <a:t> </a:t>
            </a:r>
            <a:r>
              <a:rPr lang="en-US" sz="2400" dirty="0" err="1"/>
              <a:t>tăng</a:t>
            </a:r>
            <a:r>
              <a:rPr lang="en-US" sz="2400" dirty="0"/>
              <a:t> </a:t>
            </a:r>
            <a:r>
              <a:rPr lang="en-US" sz="2400" dirty="0" err="1"/>
              <a:t>lên</a:t>
            </a:r>
            <a:r>
              <a:rPr lang="en-US" sz="2400" dirty="0"/>
              <a:t> </a:t>
            </a:r>
            <a:r>
              <a:rPr lang="en-US" sz="2400" dirty="0" err="1"/>
              <a:t>trong</a:t>
            </a:r>
            <a:r>
              <a:rPr lang="en-US" sz="2400" dirty="0"/>
              <a:t> </a:t>
            </a:r>
            <a:r>
              <a:rPr lang="en-US" sz="2400" dirty="0" err="1"/>
              <a:t>quá</a:t>
            </a:r>
            <a:r>
              <a:rPr lang="en-US" sz="2400" dirty="0"/>
              <a:t> </a:t>
            </a:r>
            <a:r>
              <a:rPr lang="en-US" sz="2400" dirty="0" err="1"/>
              <a:t>trình</a:t>
            </a:r>
            <a:r>
              <a:rPr lang="en-US" sz="2400" dirty="0"/>
              <a:t> </a:t>
            </a:r>
            <a:r>
              <a:rPr lang="en-US" sz="2400" dirty="0" smtClean="0"/>
              <a:t>PVTĐL</a:t>
            </a:r>
            <a:r>
              <a:rPr lang="en-US" sz="2400" dirty="0"/>
              <a:t>.</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a:t>GĐ KHƠI GỢI</a:t>
            </a:r>
            <a:br>
              <a:rPr lang="en-US" sz="4000" dirty="0"/>
            </a:br>
            <a:r>
              <a:rPr lang="en-US" sz="3200" dirty="0"/>
              <a:t>CÁN CÂN SỰ THAY ĐỔI</a:t>
            </a:r>
            <a:endParaRPr lang="en-US" sz="3600" dirty="0"/>
          </a:p>
        </p:txBody>
      </p:sp>
      <p:sp>
        <p:nvSpPr>
          <p:cNvPr id="2" name="Isosceles Triangle 1"/>
          <p:cNvSpPr/>
          <p:nvPr/>
        </p:nvSpPr>
        <p:spPr>
          <a:xfrm>
            <a:off x="3125338" y="4858603"/>
            <a:ext cx="1910686" cy="144666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 Same Side Corner Rectangle 4"/>
          <p:cNvSpPr/>
          <p:nvPr/>
        </p:nvSpPr>
        <p:spPr>
          <a:xfrm>
            <a:off x="163773" y="3480179"/>
            <a:ext cx="2429302" cy="1651379"/>
          </a:xfrm>
          <a:prstGeom prst="round2Same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err="1" smtClean="0">
                <a:solidFill>
                  <a:schemeClr val="tx1"/>
                </a:solidFill>
                <a:latin typeface="Times New Roman" panose="02020603050405020304" pitchFamily="18" charset="0"/>
                <a:cs typeface="Times New Roman" panose="02020603050405020304" pitchFamily="18" charset="0"/>
              </a:rPr>
              <a:t>Lợi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ích</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của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sự</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thay</a:t>
            </a:r>
            <a:r>
              <a:rPr lang="en-US" sz="2000" dirty="0" smtClean="0">
                <a:solidFill>
                  <a:schemeClr val="tx1"/>
                </a:solidFill>
                <a:latin typeface="Times New Roman" panose="02020603050405020304" pitchFamily="18" charset="0"/>
                <a:cs typeface="Times New Roman" panose="02020603050405020304" pitchFamily="18" charset="0"/>
              </a:rPr>
              <a:t> </a:t>
            </a:r>
            <a:r>
              <a:rPr lang="vi-VN" sz="2000" dirty="0" smtClean="0">
                <a:solidFill>
                  <a:schemeClr val="tx1"/>
                </a:solidFill>
                <a:latin typeface="Times New Roman" panose="02020603050405020304" pitchFamily="18" charset="0"/>
                <a:cs typeface="Times New Roman" panose="02020603050405020304" pitchFamily="18" charset="0"/>
              </a:rPr>
              <a:t>đổi</a:t>
            </a:r>
            <a:endParaRPr lang="en-US" sz="200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err="1" smtClean="0">
                <a:solidFill>
                  <a:schemeClr val="tx1"/>
                </a:solidFill>
                <a:latin typeface="Times New Roman" panose="02020603050405020304" pitchFamily="18" charset="0"/>
                <a:cs typeface="Times New Roman" panose="02020603050405020304" pitchFamily="18" charset="0"/>
              </a:rPr>
              <a:t>Giá</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phải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trả</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duy</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trì</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hành</a:t>
            </a:r>
            <a:r>
              <a:rPr lang="en-US" sz="2000" dirty="0">
                <a:solidFill>
                  <a:schemeClr val="tx1"/>
                </a:solidFill>
                <a:latin typeface="Times New Roman" panose="02020603050405020304" pitchFamily="18" charset="0"/>
                <a:cs typeface="Times New Roman" panose="02020603050405020304" pitchFamily="18" charset="0"/>
              </a:rPr>
              <a:t> vi </a:t>
            </a:r>
            <a:r>
              <a:rPr lang="en-US" sz="2000" dirty="0" err="1">
                <a:solidFill>
                  <a:schemeClr val="tx1"/>
                </a:solidFill>
                <a:latin typeface="Times New Roman" panose="02020603050405020304" pitchFamily="18" charset="0"/>
                <a:cs typeface="Times New Roman" panose="02020603050405020304" pitchFamily="18" charset="0"/>
              </a:rPr>
              <a:t>cũ</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6" name="Round Same Side Corner Rectangle 5"/>
          <p:cNvSpPr/>
          <p:nvPr/>
        </p:nvSpPr>
        <p:spPr>
          <a:xfrm>
            <a:off x="5775277" y="2386629"/>
            <a:ext cx="2429302" cy="1651379"/>
          </a:xfrm>
          <a:prstGeom prst="round2Same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err="1" smtClean="0">
                <a:solidFill>
                  <a:schemeClr val="tx1"/>
                </a:solidFill>
                <a:latin typeface="Times New Roman" panose="02020603050405020304" pitchFamily="18" charset="0"/>
                <a:cs typeface="Times New Roman" panose="02020603050405020304" pitchFamily="18" charset="0"/>
              </a:rPr>
              <a:t>Lợi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ích</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của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duy</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trì</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hành</a:t>
            </a:r>
            <a:r>
              <a:rPr lang="en-US" sz="2000" dirty="0">
                <a:solidFill>
                  <a:schemeClr val="tx1"/>
                </a:solidFill>
                <a:latin typeface="Times New Roman" panose="02020603050405020304" pitchFamily="18" charset="0"/>
                <a:cs typeface="Times New Roman" panose="02020603050405020304" pitchFamily="18" charset="0"/>
              </a:rPr>
              <a:t> vi </a:t>
            </a:r>
            <a:r>
              <a:rPr lang="en-US" sz="2000" dirty="0" err="1">
                <a:solidFill>
                  <a:schemeClr val="tx1"/>
                </a:solidFill>
                <a:latin typeface="Times New Roman" panose="02020603050405020304" pitchFamily="18" charset="0"/>
                <a:cs typeface="Times New Roman" panose="02020603050405020304" pitchFamily="18" charset="0"/>
              </a:rPr>
              <a:t>cũ</a:t>
            </a:r>
            <a:endParaRPr lang="en-US" sz="200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err="1" smtClean="0">
                <a:solidFill>
                  <a:schemeClr val="tx1"/>
                </a:solidFill>
                <a:latin typeface="Times New Roman" panose="02020603050405020304" pitchFamily="18" charset="0"/>
                <a:cs typeface="Times New Roman" panose="02020603050405020304" pitchFamily="18" charset="0"/>
              </a:rPr>
              <a:t>Giá</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phải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trả</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của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sự</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thay</a:t>
            </a:r>
            <a:r>
              <a:rPr lang="en-US" sz="2000" dirty="0" smtClean="0">
                <a:solidFill>
                  <a:schemeClr val="tx1"/>
                </a:solidFill>
                <a:latin typeface="Times New Roman" panose="02020603050405020304" pitchFamily="18" charset="0"/>
                <a:cs typeface="Times New Roman" panose="02020603050405020304" pitchFamily="18" charset="0"/>
              </a:rPr>
              <a:t> </a:t>
            </a:r>
            <a:r>
              <a:rPr lang="vi-VN" sz="2000" dirty="0" smtClean="0">
                <a:solidFill>
                  <a:schemeClr val="tx1"/>
                </a:solidFill>
                <a:latin typeface="Times New Roman" panose="02020603050405020304" pitchFamily="18" charset="0"/>
                <a:cs typeface="Times New Roman" panose="02020603050405020304" pitchFamily="18" charset="0"/>
              </a:rPr>
              <a:t>đổi</a:t>
            </a: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559549" y="1417638"/>
            <a:ext cx="7685502" cy="400110"/>
          </a:xfrm>
          <a:prstGeom prst="rect">
            <a:avLst/>
          </a:prstGeom>
          <a:noFill/>
        </p:spPr>
        <p:txBody>
          <a:bodyPr wrap="none" rtlCol="0">
            <a:spAutoFit/>
          </a:bodyPr>
          <a:lstStyle/>
          <a:p>
            <a:r>
              <a:rPr lang="en-US" sz="2000" dirty="0" err="1" smtClean="0">
                <a:latin typeface="Times New Roman" panose="02020603050405020304" pitchFamily="18" charset="0"/>
                <a:cs typeface="Times New Roman" panose="02020603050405020304" pitchFamily="18" charset="0"/>
              </a:rPr>
              <a:t>Cán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cân</a:t>
            </a:r>
            <a:r>
              <a:rPr lang="en-US" sz="2000" dirty="0">
                <a:latin typeface="Times New Roman" panose="02020603050405020304" pitchFamily="18" charset="0"/>
                <a:cs typeface="Times New Roman" panose="02020603050405020304" pitchFamily="18" charset="0"/>
              </a:rPr>
              <a:t> </a:t>
            </a:r>
            <a:r>
              <a:rPr lang="vi-VN" sz="2000" dirty="0" smtClean="0">
                <a:latin typeface="Times New Roman" panose="02020603050405020304" pitchFamily="18" charset="0"/>
                <a:cs typeface="Times New Roman" panose="02020603050405020304" pitchFamily="18" charset="0"/>
              </a:rPr>
              <a:t>đ</a:t>
            </a:r>
            <a:r>
              <a:rPr lang="en-US" sz="2000" dirty="0" smtClean="0">
                <a:latin typeface="Times New Roman" panose="02020603050405020304" pitchFamily="18" charset="0"/>
                <a:cs typeface="Times New Roman" panose="02020603050405020304" pitchFamily="18" charset="0"/>
              </a:rPr>
              <a:t>o l</a:t>
            </a:r>
            <a:r>
              <a:rPr lang="vi-VN" sz="2000" dirty="0" smtClean="0">
                <a:latin typeface="Times New Roman" panose="02020603050405020304" pitchFamily="18" charset="0"/>
                <a:cs typeface="Times New Roman" panose="02020603050405020304" pitchFamily="18" charset="0"/>
              </a:rPr>
              <a:t>ường</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tầm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quan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trọng</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sự</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thay</a:t>
            </a:r>
            <a:r>
              <a:rPr lang="en-US" sz="2000" dirty="0" smtClean="0">
                <a:latin typeface="Times New Roman" panose="02020603050405020304" pitchFamily="18" charset="0"/>
                <a:cs typeface="Times New Roman" panose="02020603050405020304" pitchFamily="18" charset="0"/>
              </a:rPr>
              <a:t> </a:t>
            </a:r>
            <a:r>
              <a:rPr lang="vi-VN" sz="2000" dirty="0" smtClean="0">
                <a:latin typeface="Times New Roman" panose="02020603050405020304" pitchFamily="18" charset="0"/>
                <a:cs typeface="Times New Roman" panose="02020603050405020304" pitchFamily="18" charset="0"/>
              </a:rPr>
              <a:t>đổi</a:t>
            </a:r>
            <a:r>
              <a:rPr lang="en-US" sz="2000" dirty="0" smtClean="0">
                <a:latin typeface="Times New Roman" panose="02020603050405020304" pitchFamily="18" charset="0"/>
                <a:cs typeface="Times New Roman" panose="02020603050405020304" pitchFamily="18" charset="0"/>
              </a:rPr>
              <a:t> hay </a:t>
            </a:r>
            <a:r>
              <a:rPr lang="en-US" sz="2000" dirty="0" err="1" smtClean="0">
                <a:latin typeface="Times New Roman" panose="02020603050405020304" pitchFamily="18" charset="0"/>
                <a:cs typeface="Times New Roman" panose="02020603050405020304" pitchFamily="18" charset="0"/>
              </a:rPr>
              <a:t>duy</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trì</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hành</a:t>
            </a:r>
            <a:r>
              <a:rPr lang="en-US" sz="2000" dirty="0">
                <a:latin typeface="Times New Roman" panose="02020603050405020304" pitchFamily="18" charset="0"/>
                <a:cs typeface="Times New Roman" panose="02020603050405020304" pitchFamily="18" charset="0"/>
              </a:rPr>
              <a:t> vi </a:t>
            </a:r>
            <a:r>
              <a:rPr lang="en-US" sz="2000" dirty="0" err="1">
                <a:latin typeface="Times New Roman" panose="02020603050405020304" pitchFamily="18" charset="0"/>
                <a:cs typeface="Times New Roman" panose="02020603050405020304" pitchFamily="18" charset="0"/>
              </a:rPr>
              <a:t>cũ</a:t>
            </a:r>
            <a:endParaRPr lang="en-US" sz="2000" dirty="0">
              <a:latin typeface="Times New Roman" panose="02020603050405020304" pitchFamily="18" charset="0"/>
              <a:cs typeface="Times New Roman" panose="02020603050405020304" pitchFamily="18" charset="0"/>
            </a:endParaRPr>
          </a:p>
        </p:txBody>
      </p:sp>
      <p:cxnSp>
        <p:nvCxnSpPr>
          <p:cNvPr id="11" name="Straight Connector 10"/>
          <p:cNvCxnSpPr/>
          <p:nvPr/>
        </p:nvCxnSpPr>
        <p:spPr>
          <a:xfrm flipV="1">
            <a:off x="1760559" y="4148923"/>
            <a:ext cx="4765346" cy="128289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838734" y="3480179"/>
            <a:ext cx="0" cy="150125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543282" y="2523106"/>
            <a:ext cx="0" cy="137842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a:t>
            </a:r>
            <a:r>
              <a:rPr lang="en-US" dirty="0"/>
              <a:t>GĐ KHƠI GỢI</a:t>
            </a:r>
            <a:r>
              <a:rPr lang="en-US" sz="4800" dirty="0"/>
              <a:t/>
            </a:r>
            <a:br>
              <a:rPr lang="en-US" sz="4800" dirty="0"/>
            </a:br>
            <a:r>
              <a:rPr lang="en-US" sz="3600" dirty="0"/>
              <a:t>CÂU </a:t>
            </a:r>
            <a:r>
              <a:rPr lang="en-US" sz="3600" dirty="0" smtClean="0"/>
              <a:t>HỎI KH</a:t>
            </a:r>
            <a:r>
              <a:rPr lang="vi-VN" sz="3600" dirty="0" smtClean="0"/>
              <a:t>ƠI</a:t>
            </a:r>
            <a:r>
              <a:rPr lang="en-US" sz="3600" dirty="0"/>
              <a:t> GỢI</a:t>
            </a:r>
            <a:endParaRPr lang="en-US" sz="4000" dirty="0"/>
          </a:p>
        </p:txBody>
      </p:sp>
      <p:sp>
        <p:nvSpPr>
          <p:cNvPr id="3" name="Content Placeholder 2"/>
          <p:cNvSpPr>
            <a:spLocks noGrp="1"/>
          </p:cNvSpPr>
          <p:nvPr>
            <p:ph idx="1"/>
          </p:nvPr>
        </p:nvSpPr>
        <p:spPr>
          <a:xfrm>
            <a:off x="279864" y="1625732"/>
            <a:ext cx="7620000" cy="4800600"/>
          </a:xfrm>
        </p:spPr>
        <p:txBody>
          <a:bodyPr>
            <a:noAutofit/>
          </a:bodyPr>
          <a:lstStyle/>
          <a:p>
            <a:pPr marL="114300" indent="0">
              <a:buNone/>
            </a:pPr>
            <a:r>
              <a:rPr lang="en-US" sz="2800" dirty="0"/>
              <a:t>"</a:t>
            </a:r>
            <a:r>
              <a:rPr lang="en-US" sz="2800" dirty="0" err="1"/>
              <a:t>Câu</a:t>
            </a:r>
            <a:r>
              <a:rPr lang="en-US" sz="2800" dirty="0"/>
              <a:t> </a:t>
            </a:r>
            <a:r>
              <a:rPr lang="en-US" sz="2800" dirty="0" err="1"/>
              <a:t>hỏi</a:t>
            </a:r>
            <a:r>
              <a:rPr lang="en-US" sz="2800" dirty="0"/>
              <a:t> </a:t>
            </a:r>
            <a:r>
              <a:rPr lang="en-US" sz="2800" dirty="0" err="1" smtClean="0"/>
              <a:t>kh</a:t>
            </a:r>
            <a:r>
              <a:rPr lang="vi-VN" sz="2800" dirty="0" smtClean="0"/>
              <a:t>ơi</a:t>
            </a:r>
            <a:r>
              <a:rPr lang="en-US" sz="2800" dirty="0" smtClean="0"/>
              <a:t> </a:t>
            </a:r>
            <a:r>
              <a:rPr lang="en-US" sz="2800" dirty="0" err="1" smtClean="0"/>
              <a:t>gợi</a:t>
            </a:r>
            <a:r>
              <a:rPr lang="en-US" sz="2800" dirty="0" smtClean="0"/>
              <a:t>” </a:t>
            </a:r>
            <a:r>
              <a:rPr lang="en-US" sz="2800" dirty="0"/>
              <a:t>(evocative questions) </a:t>
            </a:r>
            <a:r>
              <a:rPr lang="en-US" sz="2800" dirty="0" err="1"/>
              <a:t>hỏi</a:t>
            </a:r>
            <a:r>
              <a:rPr lang="en-US" sz="2800" dirty="0"/>
              <a:t> </a:t>
            </a:r>
            <a:r>
              <a:rPr lang="en-US" sz="2800" dirty="0" err="1"/>
              <a:t>về</a:t>
            </a:r>
            <a:r>
              <a:rPr lang="en-US" sz="2800" dirty="0"/>
              <a:t> TC</a:t>
            </a:r>
          </a:p>
          <a:p>
            <a:pPr marL="114300" indent="0">
              <a:buNone/>
            </a:pPr>
            <a:endParaRPr lang="en-US" sz="900" dirty="0"/>
          </a:p>
          <a:p>
            <a:pPr lvl="1"/>
            <a:r>
              <a:rPr lang="en-US" sz="2800" dirty="0"/>
              <a:t>Khao </a:t>
            </a:r>
            <a:r>
              <a:rPr lang="en-US" sz="2800" dirty="0" err="1"/>
              <a:t>khát</a:t>
            </a:r>
            <a:r>
              <a:rPr lang="en-US" sz="2800" dirty="0"/>
              <a:t>/</a:t>
            </a:r>
            <a:r>
              <a:rPr lang="en-US" sz="2800" dirty="0" err="1"/>
              <a:t>mong</a:t>
            </a:r>
            <a:r>
              <a:rPr lang="en-US" sz="2800" dirty="0"/>
              <a:t> </a:t>
            </a:r>
            <a:r>
              <a:rPr lang="en-US" sz="2800" dirty="0" err="1"/>
              <a:t>muốn</a:t>
            </a:r>
            <a:r>
              <a:rPr lang="en-US" sz="2800" dirty="0"/>
              <a:t>/</a:t>
            </a:r>
            <a:r>
              <a:rPr lang="en-US" sz="2800" dirty="0" err="1"/>
              <a:t>ước</a:t>
            </a:r>
            <a:r>
              <a:rPr lang="en-US" sz="2800" dirty="0"/>
              <a:t> </a:t>
            </a:r>
            <a:r>
              <a:rPr lang="en-US" sz="2800" dirty="0" err="1"/>
              <a:t>mơ</a:t>
            </a:r>
            <a:r>
              <a:rPr lang="en-US" sz="2800" dirty="0"/>
              <a:t> (desire)</a:t>
            </a:r>
          </a:p>
          <a:p>
            <a:pPr lvl="1"/>
            <a:endParaRPr lang="en-US" sz="900" dirty="0"/>
          </a:p>
          <a:p>
            <a:pPr lvl="1"/>
            <a:r>
              <a:rPr lang="en-US" sz="2800" dirty="0" err="1"/>
              <a:t>Khả</a:t>
            </a:r>
            <a:r>
              <a:rPr lang="en-US" sz="2800" dirty="0"/>
              <a:t> </a:t>
            </a:r>
            <a:r>
              <a:rPr lang="en-US" sz="2800" dirty="0" err="1"/>
              <a:t>năng</a:t>
            </a:r>
            <a:r>
              <a:rPr lang="en-US" sz="2800" dirty="0"/>
              <a:t> (ability)</a:t>
            </a:r>
          </a:p>
          <a:p>
            <a:pPr marL="411480" lvl="1" indent="0">
              <a:buNone/>
            </a:pPr>
            <a:endParaRPr lang="en-US" sz="900" dirty="0"/>
          </a:p>
          <a:p>
            <a:pPr lvl="1"/>
            <a:r>
              <a:rPr lang="en-US" sz="2800" dirty="0" err="1"/>
              <a:t>Lý</a:t>
            </a:r>
            <a:r>
              <a:rPr lang="en-US" sz="2800" dirty="0"/>
              <a:t> do – (reason) </a:t>
            </a:r>
            <a:r>
              <a:rPr lang="en-US" sz="2800" dirty="0" err="1"/>
              <a:t>bình</a:t>
            </a:r>
            <a:r>
              <a:rPr lang="en-US" sz="2800" dirty="0"/>
              <a:t> </a:t>
            </a:r>
            <a:r>
              <a:rPr lang="en-US" sz="2800" dirty="0" err="1" smtClean="0"/>
              <a:t>th</a:t>
            </a:r>
            <a:r>
              <a:rPr lang="vi-VN" sz="2800" dirty="0"/>
              <a:t>ườ</a:t>
            </a:r>
            <a:r>
              <a:rPr lang="en-US" sz="2800" dirty="0" smtClean="0"/>
              <a:t>ng </a:t>
            </a:r>
            <a:r>
              <a:rPr lang="en-US" sz="2800" dirty="0" err="1"/>
              <a:t>hoá</a:t>
            </a:r>
            <a:r>
              <a:rPr lang="en-US" sz="2800" dirty="0"/>
              <a:t> </a:t>
            </a:r>
            <a:r>
              <a:rPr lang="en-US" sz="2800" dirty="0" err="1"/>
              <a:t>mâu</a:t>
            </a:r>
            <a:r>
              <a:rPr lang="en-US" sz="2800" dirty="0"/>
              <a:t> </a:t>
            </a:r>
            <a:r>
              <a:rPr lang="en-US" sz="2800" dirty="0" err="1"/>
              <a:t>thuẫn</a:t>
            </a:r>
            <a:endParaRPr lang="en-US" sz="2800" dirty="0"/>
          </a:p>
          <a:p>
            <a:pPr marL="411480" lvl="1" indent="0">
              <a:buNone/>
            </a:pPr>
            <a:endParaRPr lang="en-US" sz="900" dirty="0"/>
          </a:p>
          <a:p>
            <a:pPr lvl="1"/>
            <a:r>
              <a:rPr lang="en-US" sz="2800" dirty="0" err="1"/>
              <a:t>Nhu</a:t>
            </a:r>
            <a:r>
              <a:rPr lang="en-US" sz="2800" dirty="0"/>
              <a:t> </a:t>
            </a:r>
            <a:r>
              <a:rPr lang="en-US" sz="2800" dirty="0" err="1"/>
              <a:t>cầu</a:t>
            </a:r>
            <a:r>
              <a:rPr lang="en-US" sz="2800" dirty="0"/>
              <a:t> (need)</a:t>
            </a:r>
          </a:p>
          <a:p>
            <a:pPr lvl="1"/>
            <a:endParaRPr lang="en-US" sz="900" dirty="0"/>
          </a:p>
          <a:p>
            <a:pPr lvl="1"/>
            <a:r>
              <a:rPr lang="en-US" sz="2800" b="1" dirty="0" err="1" smtClean="0"/>
              <a:t>Mục</a:t>
            </a:r>
            <a:r>
              <a:rPr lang="en-US" sz="2800" b="1" dirty="0" smtClean="0"/>
              <a:t> </a:t>
            </a:r>
            <a:r>
              <a:rPr lang="en-US" sz="2800" b="1" dirty="0" err="1" smtClean="0"/>
              <a:t>tiêu</a:t>
            </a:r>
            <a:r>
              <a:rPr lang="en-US" sz="2800" b="1" dirty="0" smtClean="0"/>
              <a:t> </a:t>
            </a:r>
            <a:r>
              <a:rPr lang="en-US" sz="2800" b="1" dirty="0" err="1" smtClean="0"/>
              <a:t>và</a:t>
            </a:r>
            <a:r>
              <a:rPr lang="en-US" sz="2800" b="1" dirty="0" smtClean="0"/>
              <a:t> </a:t>
            </a:r>
            <a:r>
              <a:rPr lang="en-US" sz="2800" b="1" dirty="0" err="1" smtClean="0"/>
              <a:t>giá</a:t>
            </a:r>
            <a:r>
              <a:rPr lang="en-US" sz="2800" b="1" dirty="0" smtClean="0"/>
              <a:t> </a:t>
            </a:r>
            <a:r>
              <a:rPr lang="en-US" sz="2800" b="1" dirty="0" err="1" smtClean="0"/>
              <a:t>trị</a:t>
            </a:r>
            <a:r>
              <a:rPr lang="en-US" sz="2800" b="1" dirty="0" smtClean="0"/>
              <a:t> </a:t>
            </a:r>
            <a:r>
              <a:rPr lang="en-US" sz="2800" b="1" dirty="0" err="1" smtClean="0"/>
              <a:t>sống</a:t>
            </a:r>
            <a:r>
              <a:rPr lang="en-US" sz="2800" b="1" dirty="0" smtClean="0"/>
              <a:t> </a:t>
            </a:r>
            <a:r>
              <a:rPr lang="en-US" sz="2800" dirty="0"/>
              <a:t>(goals and values)</a:t>
            </a:r>
          </a:p>
          <a:p>
            <a:pPr marL="114300" indent="0">
              <a:buNone/>
            </a:pPr>
            <a:endParaRPr lang="en-US" sz="2800" dirty="0"/>
          </a:p>
          <a:p>
            <a:pPr marL="114300" indent="0">
              <a:buNone/>
            </a:pPr>
            <a:endParaRPr lang="en-US" sz="2800"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74"/>
            <a:ext cx="7620000" cy="1143000"/>
          </a:xfrm>
        </p:spPr>
        <p:txBody>
          <a:bodyPr/>
          <a:lstStyle/>
          <a:p>
            <a:pPr algn="ctr"/>
            <a:r>
              <a:rPr lang="en-US" sz="4000" dirty="0"/>
              <a:t> GĐ </a:t>
            </a:r>
            <a:r>
              <a:rPr lang="en-US" sz="4000" dirty="0" err="1"/>
              <a:t>Khơi</a:t>
            </a:r>
            <a:r>
              <a:rPr lang="en-US" sz="4000" dirty="0"/>
              <a:t> </a:t>
            </a:r>
            <a:r>
              <a:rPr lang="en-US" sz="4000" dirty="0" err="1"/>
              <a:t>Gợi</a:t>
            </a:r>
            <a:r>
              <a:rPr lang="en-US" sz="4000" dirty="0"/>
              <a:t> </a:t>
            </a:r>
            <a:r>
              <a:rPr lang="en-US" sz="4000" dirty="0" smtClean="0"/>
              <a:t>- </a:t>
            </a:r>
            <a:r>
              <a:rPr lang="en-US" sz="3200" dirty="0" err="1" smtClean="0"/>
              <a:t>Trả</a:t>
            </a:r>
            <a:r>
              <a:rPr lang="en-US" sz="3200" dirty="0" smtClean="0"/>
              <a:t> </a:t>
            </a:r>
            <a:r>
              <a:rPr lang="en-US" sz="3200" dirty="0" err="1"/>
              <a:t>lời</a:t>
            </a:r>
            <a:r>
              <a:rPr lang="en-US" sz="3200" dirty="0"/>
              <a:t> </a:t>
            </a:r>
            <a:r>
              <a:rPr lang="en-US" sz="3200" dirty="0" err="1"/>
              <a:t>câu</a:t>
            </a:r>
            <a:r>
              <a:rPr lang="en-US" sz="3200" dirty="0"/>
              <a:t> </a:t>
            </a:r>
            <a:r>
              <a:rPr lang="en-US" sz="3200" dirty="0" err="1"/>
              <a:t>nói</a:t>
            </a:r>
            <a:r>
              <a:rPr lang="en-US" sz="3200" dirty="0"/>
              <a:t> </a:t>
            </a:r>
            <a:r>
              <a:rPr lang="en-US" sz="3200" dirty="0" err="1"/>
              <a:t>thay</a:t>
            </a:r>
            <a:r>
              <a:rPr lang="en-US" sz="3200" dirty="0"/>
              <a:t> </a:t>
            </a:r>
            <a:r>
              <a:rPr lang="en-US" sz="3200" dirty="0" err="1"/>
              <a:t>đổi</a:t>
            </a:r>
            <a:r>
              <a:rPr lang="en-US" sz="3200" dirty="0"/>
              <a:t> </a:t>
            </a:r>
          </a:p>
        </p:txBody>
      </p:sp>
      <p:sp>
        <p:nvSpPr>
          <p:cNvPr id="3" name="Content Placeholder 2"/>
          <p:cNvSpPr>
            <a:spLocks noGrp="1"/>
          </p:cNvSpPr>
          <p:nvPr>
            <p:ph idx="1"/>
          </p:nvPr>
        </p:nvSpPr>
        <p:spPr>
          <a:xfrm>
            <a:off x="95532" y="1060785"/>
            <a:ext cx="8468436" cy="5067055"/>
          </a:xfrm>
        </p:spPr>
        <p:txBody>
          <a:bodyPr>
            <a:noAutofit/>
          </a:bodyPr>
          <a:lstStyle/>
          <a:p>
            <a:pPr marL="114300" indent="0">
              <a:buNone/>
            </a:pPr>
            <a:r>
              <a:rPr lang="en-US" sz="2400" dirty="0" err="1"/>
              <a:t>Trả</a:t>
            </a:r>
            <a:r>
              <a:rPr lang="en-US" sz="2400" dirty="0"/>
              <a:t> </a:t>
            </a:r>
            <a:r>
              <a:rPr lang="en-US" sz="2400" dirty="0" err="1"/>
              <a:t>lời</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r>
              <a:rPr lang="en-US" sz="2400" dirty="0" err="1"/>
              <a:t>bằng</a:t>
            </a:r>
            <a:r>
              <a:rPr lang="en-US" sz="2400" dirty="0"/>
              <a:t>:</a:t>
            </a:r>
          </a:p>
          <a:p>
            <a:r>
              <a:rPr lang="en-US" sz="2400" b="1" dirty="0" err="1"/>
              <a:t>Câu</a:t>
            </a:r>
            <a:r>
              <a:rPr lang="en-US" sz="2400" b="1" dirty="0"/>
              <a:t> </a:t>
            </a:r>
            <a:r>
              <a:rPr lang="en-US" sz="2400" b="1" dirty="0" err="1"/>
              <a:t>hỏi</a:t>
            </a:r>
            <a:r>
              <a:rPr lang="en-US" sz="2400" b="1" dirty="0"/>
              <a:t> </a:t>
            </a:r>
            <a:r>
              <a:rPr lang="en-US" sz="2400" b="1" dirty="0" err="1"/>
              <a:t>mở</a:t>
            </a:r>
            <a:endParaRPr lang="en-US" sz="2400" b="1" dirty="0"/>
          </a:p>
          <a:p>
            <a:pPr marL="411480" lvl="1" indent="0">
              <a:buNone/>
            </a:pPr>
            <a:r>
              <a:rPr lang="en-US" sz="2400" dirty="0" err="1"/>
              <a:t>Yêu</a:t>
            </a:r>
            <a:r>
              <a:rPr lang="en-US" sz="2400" dirty="0"/>
              <a:t> </a:t>
            </a:r>
            <a:r>
              <a:rPr lang="en-US" sz="2400" dirty="0" err="1"/>
              <a:t>cầu</a:t>
            </a:r>
            <a:r>
              <a:rPr lang="en-US" sz="2400" dirty="0"/>
              <a:t> TC </a:t>
            </a:r>
            <a:r>
              <a:rPr lang="en-US" sz="2400" dirty="0" err="1"/>
              <a:t>nói</a:t>
            </a:r>
            <a:r>
              <a:rPr lang="en-US" sz="2400" dirty="0"/>
              <a:t> </a:t>
            </a:r>
            <a:r>
              <a:rPr lang="en-US" sz="2400" dirty="0" err="1" smtClean="0"/>
              <a:t>rõ</a:t>
            </a:r>
            <a:r>
              <a:rPr lang="en-US" sz="2400" dirty="0" smtClean="0"/>
              <a:t> </a:t>
            </a:r>
            <a:r>
              <a:rPr lang="en-US" sz="2400" dirty="0" err="1" smtClean="0"/>
              <a:t>thêm</a:t>
            </a:r>
            <a:r>
              <a:rPr lang="en-US" sz="2400" dirty="0" smtClean="0"/>
              <a:t> </a:t>
            </a:r>
            <a:r>
              <a:rPr lang="en-US" sz="2400" dirty="0" err="1" smtClean="0"/>
              <a:t>ý</a:t>
            </a:r>
            <a:r>
              <a:rPr lang="en-US" sz="2400" dirty="0" smtClean="0"/>
              <a:t> </a:t>
            </a:r>
            <a:r>
              <a:rPr lang="en-US" sz="2400" dirty="0" err="1" smtClean="0"/>
              <a:t>định</a:t>
            </a:r>
            <a:r>
              <a:rPr lang="en-US" sz="2400" dirty="0" smtClean="0"/>
              <a:t> </a:t>
            </a:r>
            <a:r>
              <a:rPr lang="en-US" sz="2400" dirty="0" err="1" smtClean="0"/>
              <a:t>của</a:t>
            </a:r>
            <a:r>
              <a:rPr lang="en-US" sz="2400" dirty="0" smtClean="0"/>
              <a:t> TC. </a:t>
            </a:r>
            <a:r>
              <a:rPr lang="en-US" sz="2400" dirty="0" err="1"/>
              <a:t>Tỏ</a:t>
            </a:r>
            <a:r>
              <a:rPr lang="en-US" sz="2400" dirty="0"/>
              <a:t> </a:t>
            </a:r>
            <a:r>
              <a:rPr lang="en-US" sz="2400" dirty="0" err="1"/>
              <a:t>bày</a:t>
            </a:r>
            <a:r>
              <a:rPr lang="en-US" sz="2400" dirty="0"/>
              <a:t> </a:t>
            </a:r>
            <a:r>
              <a:rPr lang="en-US" sz="2400" dirty="0" err="1"/>
              <a:t>thái</a:t>
            </a:r>
            <a:r>
              <a:rPr lang="en-US" sz="2400" dirty="0"/>
              <a:t> </a:t>
            </a:r>
            <a:r>
              <a:rPr lang="en-US" sz="2400" dirty="0" err="1"/>
              <a:t>độ</a:t>
            </a:r>
            <a:r>
              <a:rPr lang="en-US" sz="2400" dirty="0"/>
              <a:t> </a:t>
            </a:r>
            <a:r>
              <a:rPr lang="en-US" sz="2400" dirty="0" err="1"/>
              <a:t>quan</a:t>
            </a:r>
            <a:r>
              <a:rPr lang="en-US" sz="2400" dirty="0"/>
              <a:t> </a:t>
            </a:r>
            <a:r>
              <a:rPr lang="en-US" sz="2400" dirty="0" err="1"/>
              <a:t>tâm</a:t>
            </a:r>
            <a:r>
              <a:rPr lang="en-US" sz="2400" dirty="0"/>
              <a:t> </a:t>
            </a:r>
            <a:r>
              <a:rPr lang="en-US" sz="2400" dirty="0" err="1"/>
              <a:t>và</a:t>
            </a:r>
            <a:r>
              <a:rPr lang="en-US" sz="2400" dirty="0"/>
              <a:t> </a:t>
            </a:r>
            <a:r>
              <a:rPr lang="en-US" sz="2400" dirty="0" err="1"/>
              <a:t>tò</a:t>
            </a:r>
            <a:r>
              <a:rPr lang="en-US" sz="2400" dirty="0"/>
              <a:t> </a:t>
            </a:r>
            <a:r>
              <a:rPr lang="en-US" sz="2400" dirty="0" err="1" smtClean="0"/>
              <a:t>mò</a:t>
            </a:r>
            <a:r>
              <a:rPr lang="en-US" sz="2400" dirty="0" smtClean="0"/>
              <a:t>, </a:t>
            </a:r>
            <a:r>
              <a:rPr lang="en-US" sz="2400" dirty="0" err="1" smtClean="0"/>
              <a:t>có</a:t>
            </a:r>
            <a:r>
              <a:rPr lang="en-US" sz="2400" dirty="0" smtClean="0"/>
              <a:t> </a:t>
            </a:r>
            <a:r>
              <a:rPr lang="en-US" sz="2400" dirty="0" err="1"/>
              <a:t>thể</a:t>
            </a:r>
            <a:r>
              <a:rPr lang="en-US" sz="2400" dirty="0"/>
              <a:t> </a:t>
            </a:r>
            <a:r>
              <a:rPr lang="en-US" sz="2400" dirty="0" err="1"/>
              <a:t>áp</a:t>
            </a:r>
            <a:r>
              <a:rPr lang="en-US" sz="2400" dirty="0"/>
              <a:t> </a:t>
            </a:r>
            <a:r>
              <a:rPr lang="en-US" sz="2400" dirty="0" err="1"/>
              <a:t>dụng</a:t>
            </a:r>
            <a:r>
              <a:rPr lang="en-US" sz="2400" dirty="0"/>
              <a:t> </a:t>
            </a:r>
            <a:r>
              <a:rPr lang="en-US" sz="2400" dirty="0" err="1"/>
              <a:t>cho</a:t>
            </a:r>
            <a:r>
              <a:rPr lang="en-US" sz="2400" dirty="0"/>
              <a:t> </a:t>
            </a:r>
            <a:r>
              <a:rPr lang="en-US" sz="2400" dirty="0" err="1"/>
              <a:t>cả</a:t>
            </a:r>
            <a:r>
              <a:rPr lang="en-US" sz="2400" dirty="0"/>
              <a:t> </a:t>
            </a:r>
            <a:r>
              <a:rPr lang="en-US" sz="2400" dirty="0" err="1"/>
              <a:t>nhược</a:t>
            </a:r>
            <a:r>
              <a:rPr lang="en-US" sz="2400" dirty="0"/>
              <a:t> </a:t>
            </a:r>
            <a:r>
              <a:rPr lang="en-US" sz="2400" dirty="0" err="1"/>
              <a:t>điểm</a:t>
            </a:r>
            <a:r>
              <a:rPr lang="en-US" sz="2400" dirty="0"/>
              <a:t> </a:t>
            </a:r>
            <a:r>
              <a:rPr lang="en-US" sz="2400" dirty="0" err="1"/>
              <a:t>của</a:t>
            </a:r>
            <a:r>
              <a:rPr lang="en-US" sz="2400" dirty="0"/>
              <a:t> </a:t>
            </a:r>
            <a:r>
              <a:rPr lang="en-US" sz="2400" dirty="0" err="1"/>
              <a:t>hiện</a:t>
            </a:r>
            <a:r>
              <a:rPr lang="en-US" sz="2400" dirty="0"/>
              <a:t> </a:t>
            </a:r>
            <a:r>
              <a:rPr lang="en-US" sz="2400" dirty="0" err="1"/>
              <a:t>trạng</a:t>
            </a:r>
            <a:r>
              <a:rPr lang="en-US" sz="2400" dirty="0"/>
              <a:t> </a:t>
            </a:r>
            <a:r>
              <a:rPr lang="en-US" sz="2400" dirty="0" err="1"/>
              <a:t>và</a:t>
            </a:r>
            <a:r>
              <a:rPr lang="en-US" sz="2400" dirty="0"/>
              <a:t> </a:t>
            </a:r>
            <a:r>
              <a:rPr lang="en-US" sz="2400" dirty="0" err="1"/>
              <a:t>những</a:t>
            </a:r>
            <a:r>
              <a:rPr lang="en-US" sz="2400" dirty="0"/>
              <a:t> </a:t>
            </a:r>
            <a:r>
              <a:rPr lang="en-US" sz="2400" dirty="0" err="1"/>
              <a:t>thuận</a:t>
            </a:r>
            <a:r>
              <a:rPr lang="en-US" sz="2400" dirty="0"/>
              <a:t> </a:t>
            </a:r>
            <a:r>
              <a:rPr lang="en-US" sz="2400" dirty="0" err="1"/>
              <a:t>lợi</a:t>
            </a:r>
            <a:r>
              <a:rPr lang="en-US" sz="2400" dirty="0"/>
              <a:t> </a:t>
            </a:r>
            <a:r>
              <a:rPr lang="en-US" sz="2400" dirty="0" err="1"/>
              <a:t>của</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a:t>Đặt</a:t>
            </a:r>
            <a:r>
              <a:rPr lang="en-US" sz="2400" dirty="0"/>
              <a:t> </a:t>
            </a:r>
            <a:r>
              <a:rPr lang="en-US" sz="2400" dirty="0" err="1"/>
              <a:t>một</a:t>
            </a:r>
            <a:r>
              <a:rPr lang="en-US" sz="2400" dirty="0"/>
              <a:t> </a:t>
            </a:r>
            <a:r>
              <a:rPr lang="en-US" sz="2400" dirty="0" err="1"/>
              <a:t>câu</a:t>
            </a:r>
            <a:r>
              <a:rPr lang="en-US" sz="2400" dirty="0"/>
              <a:t> </a:t>
            </a:r>
            <a:r>
              <a:rPr lang="en-US" sz="2400" dirty="0" err="1"/>
              <a:t>hỏi</a:t>
            </a:r>
            <a:r>
              <a:rPr lang="en-US" sz="2400" dirty="0"/>
              <a:t> </a:t>
            </a:r>
            <a:r>
              <a:rPr lang="en-US" sz="2400" dirty="0" err="1"/>
              <a:t>mở</a:t>
            </a:r>
            <a:r>
              <a:rPr lang="en-US" sz="2400" dirty="0"/>
              <a:t> </a:t>
            </a:r>
            <a:r>
              <a:rPr lang="en-US" sz="2400" dirty="0" err="1" smtClean="0"/>
              <a:t>thừơng</a:t>
            </a:r>
            <a:r>
              <a:rPr lang="en-US" sz="2400" dirty="0" smtClean="0"/>
              <a:t> </a:t>
            </a:r>
            <a:r>
              <a:rPr lang="en-US" sz="2400" dirty="0" err="1"/>
              <a:t>đưa</a:t>
            </a:r>
            <a:r>
              <a:rPr lang="en-US" sz="2400" dirty="0"/>
              <a:t> </a:t>
            </a:r>
            <a:r>
              <a:rPr lang="en-US" sz="2400" dirty="0" err="1"/>
              <a:t>đến</a:t>
            </a:r>
            <a:r>
              <a:rPr lang="en-US" sz="2400" dirty="0"/>
              <a:t> </a:t>
            </a:r>
            <a:r>
              <a:rPr lang="en-US" sz="2400" dirty="0" err="1"/>
              <a:t>nói</a:t>
            </a:r>
            <a:r>
              <a:rPr lang="en-US" sz="2400" dirty="0"/>
              <a:t> </a:t>
            </a:r>
            <a:r>
              <a:rPr lang="en-US" sz="2400" dirty="0" err="1"/>
              <a:t>chuyện</a:t>
            </a:r>
            <a:r>
              <a:rPr lang="en-US" sz="2400" dirty="0"/>
              <a:t> </a:t>
            </a:r>
            <a:r>
              <a:rPr lang="en-US" sz="2400" dirty="0" err="1"/>
              <a:t>thay</a:t>
            </a:r>
            <a:r>
              <a:rPr lang="en-US" sz="2400" dirty="0"/>
              <a:t> </a:t>
            </a:r>
            <a:r>
              <a:rPr lang="en-US" sz="2400" dirty="0" err="1"/>
              <a:t>đổi</a:t>
            </a:r>
            <a:r>
              <a:rPr lang="en-US" sz="2400" dirty="0"/>
              <a:t> </a:t>
            </a:r>
            <a:r>
              <a:rPr lang="en-US" sz="2400" dirty="0" err="1"/>
              <a:t>nhiều</a:t>
            </a:r>
            <a:r>
              <a:rPr lang="en-US" sz="2400" dirty="0"/>
              <a:t> </a:t>
            </a:r>
            <a:r>
              <a:rPr lang="en-US" sz="2400" dirty="0" err="1"/>
              <a:t>hơn</a:t>
            </a:r>
            <a:r>
              <a:rPr lang="en-US" sz="2400" dirty="0"/>
              <a:t>.</a:t>
            </a:r>
          </a:p>
          <a:p>
            <a:r>
              <a:rPr lang="en-US" sz="2400" b="1" dirty="0" err="1"/>
              <a:t>Khẳng</a:t>
            </a:r>
            <a:r>
              <a:rPr lang="en-US" sz="2400" b="1" dirty="0"/>
              <a:t> </a:t>
            </a:r>
            <a:r>
              <a:rPr lang="en-US" sz="2400" b="1" dirty="0" err="1"/>
              <a:t>định</a:t>
            </a:r>
            <a:endParaRPr lang="en-US" sz="2400" b="1" dirty="0"/>
          </a:p>
          <a:p>
            <a:pPr marL="411480" lvl="1" indent="0">
              <a:buNone/>
            </a:pPr>
            <a:r>
              <a:rPr lang="en-US" sz="2400" dirty="0" err="1"/>
              <a:t>Nhận</a:t>
            </a:r>
            <a:r>
              <a:rPr lang="en-US" sz="2400" dirty="0"/>
              <a:t> </a:t>
            </a:r>
            <a:r>
              <a:rPr lang="en-US" sz="2400" dirty="0" err="1"/>
              <a:t>ra</a:t>
            </a:r>
            <a:r>
              <a:rPr lang="en-US" sz="2400" dirty="0"/>
              <a:t> </a:t>
            </a:r>
            <a:r>
              <a:rPr lang="en-US" sz="2400" dirty="0" err="1"/>
              <a:t>và</a:t>
            </a:r>
            <a:r>
              <a:rPr lang="en-US" sz="2400" dirty="0"/>
              <a:t> </a:t>
            </a:r>
            <a:r>
              <a:rPr lang="en-US" sz="2400" dirty="0" err="1"/>
              <a:t>khen</a:t>
            </a:r>
            <a:r>
              <a:rPr lang="en-US" sz="2400" dirty="0"/>
              <a:t> </a:t>
            </a:r>
            <a:r>
              <a:rPr lang="en-US" sz="2400" dirty="0" err="1"/>
              <a:t>thưởng</a:t>
            </a:r>
            <a:r>
              <a:rPr lang="en-US" sz="2400" dirty="0"/>
              <a:t> </a:t>
            </a:r>
            <a:r>
              <a:rPr lang="en-US" sz="2400" dirty="0" err="1"/>
              <a:t>những</a:t>
            </a:r>
            <a:r>
              <a:rPr lang="en-US" sz="2400" dirty="0"/>
              <a:t> </a:t>
            </a:r>
            <a:r>
              <a:rPr lang="en-US" sz="2400" dirty="0" err="1"/>
              <a:t>gì</a:t>
            </a:r>
            <a:r>
              <a:rPr lang="en-US" sz="2400" dirty="0"/>
              <a:t> TC </a:t>
            </a:r>
            <a:r>
              <a:rPr lang="en-US" sz="2400" dirty="0" err="1"/>
              <a:t>nói</a:t>
            </a:r>
            <a:r>
              <a:rPr lang="en-US" sz="2400" dirty="0"/>
              <a:t> </a:t>
            </a:r>
            <a:r>
              <a:rPr lang="en-US" sz="2400" dirty="0" err="1"/>
              <a:t>về</a:t>
            </a:r>
            <a:r>
              <a:rPr lang="en-US" sz="2400" dirty="0"/>
              <a:t> </a:t>
            </a:r>
            <a:r>
              <a:rPr lang="en-US" sz="2400" dirty="0" err="1"/>
              <a:t>sự</a:t>
            </a:r>
            <a:r>
              <a:rPr lang="en-US" sz="2400" dirty="0"/>
              <a:t> </a:t>
            </a:r>
            <a:r>
              <a:rPr lang="en-US" sz="2400" dirty="0" err="1"/>
              <a:t>thay</a:t>
            </a:r>
            <a:r>
              <a:rPr lang="en-US" sz="2400" dirty="0"/>
              <a:t> </a:t>
            </a:r>
            <a:r>
              <a:rPr lang="en-US" sz="2400" dirty="0" err="1"/>
              <a:t>đổi</a:t>
            </a:r>
            <a:r>
              <a:rPr lang="en-US" sz="2400" dirty="0"/>
              <a:t>. </a:t>
            </a:r>
            <a:r>
              <a:rPr lang="en-US" sz="2400" dirty="0" err="1" smtClean="0"/>
              <a:t>Nhận</a:t>
            </a:r>
            <a:r>
              <a:rPr lang="en-US" sz="2400" dirty="0" smtClean="0"/>
              <a:t> </a:t>
            </a:r>
            <a:r>
              <a:rPr lang="vi-VN" sz="2400" dirty="0"/>
              <a:t>định</a:t>
            </a:r>
            <a:r>
              <a:rPr lang="en-US" sz="2400" dirty="0" smtClean="0"/>
              <a:t> </a:t>
            </a:r>
            <a:r>
              <a:rPr lang="en-US" sz="2400" dirty="0" err="1"/>
              <a:t>tích</a:t>
            </a:r>
            <a:r>
              <a:rPr lang="en-US" sz="2400" dirty="0"/>
              <a:t> </a:t>
            </a:r>
            <a:r>
              <a:rPr lang="en-US" sz="2400" dirty="0" err="1"/>
              <a:t>cực</a:t>
            </a:r>
            <a:r>
              <a:rPr lang="en-US" sz="2400" dirty="0"/>
              <a:t> </a:t>
            </a:r>
            <a:r>
              <a:rPr lang="en-US" sz="2400" dirty="0" err="1"/>
              <a:t>về</a:t>
            </a:r>
            <a:r>
              <a:rPr lang="en-US" sz="2400" dirty="0"/>
              <a:t> </a:t>
            </a:r>
            <a:r>
              <a:rPr lang="en-US" sz="2400" dirty="0" err="1"/>
              <a:t>những</a:t>
            </a:r>
            <a:r>
              <a:rPr lang="en-US" sz="2400" dirty="0"/>
              <a:t> </a:t>
            </a:r>
            <a:r>
              <a:rPr lang="en-US" sz="2400" dirty="0" err="1"/>
              <a:t>gì</a:t>
            </a:r>
            <a:r>
              <a:rPr lang="en-US" sz="2400" dirty="0"/>
              <a:t> TC </a:t>
            </a:r>
            <a:r>
              <a:rPr lang="en-US" sz="2400" dirty="0" err="1"/>
              <a:t>đã</a:t>
            </a:r>
            <a:r>
              <a:rPr lang="en-US" sz="2400" dirty="0"/>
              <a:t> </a:t>
            </a:r>
            <a:r>
              <a:rPr lang="en-US" sz="2400" dirty="0" err="1"/>
              <a:t>nói</a:t>
            </a:r>
            <a:r>
              <a:rPr lang="en-US" sz="2400" dirty="0"/>
              <a:t>.</a:t>
            </a:r>
          </a:p>
          <a:p>
            <a:r>
              <a:rPr lang="en-US" sz="2400" b="1" dirty="0" err="1"/>
              <a:t>Phản</a:t>
            </a:r>
            <a:r>
              <a:rPr lang="en-US" sz="2400" b="1" dirty="0"/>
              <a:t> </a:t>
            </a:r>
            <a:r>
              <a:rPr lang="en-US" sz="2400" b="1" dirty="0" err="1"/>
              <a:t>hồi</a:t>
            </a:r>
            <a:endParaRPr lang="en-US" sz="2400" b="1" dirty="0"/>
          </a:p>
          <a:p>
            <a:pPr marL="411480" lvl="1" indent="0">
              <a:buNone/>
            </a:pPr>
            <a:r>
              <a:rPr lang="en-US" sz="2400" dirty="0" err="1"/>
              <a:t>Phản</a:t>
            </a:r>
            <a:r>
              <a:rPr lang="en-US" sz="2400" dirty="0"/>
              <a:t> </a:t>
            </a:r>
            <a:r>
              <a:rPr lang="en-US" sz="2400" dirty="0" err="1"/>
              <a:t>hồi</a:t>
            </a:r>
            <a:r>
              <a:rPr lang="en-US" sz="2400" dirty="0"/>
              <a:t> </a:t>
            </a:r>
            <a:r>
              <a:rPr lang="en-US" sz="2400" dirty="0" err="1"/>
              <a:t>đơn</a:t>
            </a:r>
            <a:r>
              <a:rPr lang="en-US" sz="2400" dirty="0"/>
              <a:t> </a:t>
            </a:r>
            <a:r>
              <a:rPr lang="en-US" sz="2400" dirty="0" err="1"/>
              <a:t>giản</a:t>
            </a:r>
            <a:r>
              <a:rPr lang="en-US" sz="2400" dirty="0"/>
              <a:t> </a:t>
            </a:r>
            <a:r>
              <a:rPr lang="en-US" sz="2400" dirty="0" err="1"/>
              <a:t>hoặc</a:t>
            </a:r>
            <a:r>
              <a:rPr lang="en-US" sz="2400" dirty="0"/>
              <a:t> </a:t>
            </a:r>
            <a:r>
              <a:rPr lang="en-US" sz="2400" dirty="0" err="1"/>
              <a:t>phức</a:t>
            </a:r>
            <a:r>
              <a:rPr lang="en-US" sz="2400" dirty="0"/>
              <a:t> </a:t>
            </a:r>
            <a:r>
              <a:rPr lang="en-US" sz="2400" dirty="0" err="1"/>
              <a:t>tạp</a:t>
            </a:r>
            <a:r>
              <a:rPr lang="en-US" sz="2400" dirty="0"/>
              <a:t>.</a:t>
            </a:r>
          </a:p>
          <a:p>
            <a:pPr marL="411480" lvl="1" indent="0">
              <a:buNone/>
            </a:pPr>
            <a:r>
              <a:rPr lang="en-US" sz="2400" dirty="0" err="1"/>
              <a:t>Phản</a:t>
            </a:r>
            <a:r>
              <a:rPr lang="en-US" sz="2400" dirty="0"/>
              <a:t> </a:t>
            </a:r>
            <a:r>
              <a:rPr lang="en-US" sz="2400" dirty="0" err="1"/>
              <a:t>hồi</a:t>
            </a:r>
            <a:r>
              <a:rPr lang="en-US" sz="2400" dirty="0"/>
              <a:t> </a:t>
            </a:r>
            <a:r>
              <a:rPr lang="en-US" sz="2400" dirty="0" err="1"/>
              <a:t>câu</a:t>
            </a:r>
            <a:r>
              <a:rPr lang="en-US" sz="2400" dirty="0"/>
              <a:t> </a:t>
            </a:r>
            <a:r>
              <a:rPr lang="en-US" sz="2400" dirty="0" err="1"/>
              <a:t>nói</a:t>
            </a:r>
            <a:r>
              <a:rPr lang="en-US" sz="2400" dirty="0"/>
              <a:t> </a:t>
            </a:r>
            <a:r>
              <a:rPr lang="en-US" sz="2400" dirty="0" err="1"/>
              <a:t>thay</a:t>
            </a:r>
            <a:r>
              <a:rPr lang="en-US" sz="2400" dirty="0"/>
              <a:t> </a:t>
            </a:r>
            <a:r>
              <a:rPr lang="en-US" sz="2400" dirty="0" err="1"/>
              <a:t>đổi</a:t>
            </a:r>
            <a:r>
              <a:rPr lang="en-US" sz="2400" dirty="0"/>
              <a:t> </a:t>
            </a:r>
            <a:r>
              <a:rPr lang="en-US" sz="2400" dirty="0" err="1"/>
              <a:t>có</a:t>
            </a:r>
            <a:r>
              <a:rPr lang="en-US" sz="2400" dirty="0"/>
              <a:t> </a:t>
            </a:r>
            <a:r>
              <a:rPr lang="en-US" sz="2400" dirty="0" err="1"/>
              <a:t>nhiều</a:t>
            </a:r>
            <a:r>
              <a:rPr lang="en-US" sz="2400" dirty="0"/>
              <a:t> </a:t>
            </a:r>
            <a:r>
              <a:rPr lang="en-US" sz="2400" dirty="0" err="1"/>
              <a:t>khả</a:t>
            </a:r>
            <a:r>
              <a:rPr lang="en-US" sz="2400" dirty="0"/>
              <a:t> </a:t>
            </a:r>
            <a:r>
              <a:rPr lang="en-US" sz="2400" dirty="0" err="1"/>
              <a:t>năng</a:t>
            </a:r>
            <a:r>
              <a:rPr lang="en-US" sz="2400" dirty="0"/>
              <a:t> </a:t>
            </a:r>
            <a:r>
              <a:rPr lang="en-US" sz="2400" dirty="0" err="1"/>
              <a:t>nói</a:t>
            </a:r>
            <a:r>
              <a:rPr lang="en-US" sz="2400" dirty="0"/>
              <a:t> </a:t>
            </a:r>
            <a:r>
              <a:rPr lang="en-US" sz="2400" dirty="0" err="1"/>
              <a:t>chuyện</a:t>
            </a:r>
            <a:r>
              <a:rPr lang="en-US" sz="2400" dirty="0"/>
              <a:t> </a:t>
            </a:r>
            <a:r>
              <a:rPr lang="en-US" sz="2400" dirty="0" err="1"/>
              <a:t>thay</a:t>
            </a:r>
            <a:r>
              <a:rPr lang="en-US" sz="2400" dirty="0"/>
              <a:t> </a:t>
            </a:r>
            <a:r>
              <a:rPr lang="en-US" sz="2400" dirty="0" err="1"/>
              <a:t>đổi</a:t>
            </a:r>
            <a:r>
              <a:rPr lang="en-US" sz="2400" dirty="0"/>
              <a:t> </a:t>
            </a:r>
            <a:r>
              <a:rPr lang="en-US" sz="2400" dirty="0" err="1"/>
              <a:t>nhiều</a:t>
            </a:r>
            <a:r>
              <a:rPr lang="en-US" sz="2400" dirty="0"/>
              <a:t> </a:t>
            </a:r>
            <a:r>
              <a:rPr lang="en-US" sz="2400" dirty="0" err="1"/>
              <a:t>hơn</a:t>
            </a:r>
            <a:r>
              <a:rPr lang="en-US" sz="2400" dirty="0"/>
              <a:t>.</a:t>
            </a:r>
          </a:p>
          <a:p>
            <a:r>
              <a:rPr lang="en-US" sz="2400" b="1" dirty="0" err="1"/>
              <a:t>Tóm</a:t>
            </a:r>
            <a:r>
              <a:rPr lang="en-US" sz="2400" b="1" dirty="0"/>
              <a:t> </a:t>
            </a:r>
            <a:r>
              <a:rPr lang="en-US" sz="2400" b="1" dirty="0" err="1"/>
              <a:t>Tắt</a:t>
            </a:r>
            <a:r>
              <a:rPr lang="en-US" sz="2400" b="1" dirty="0"/>
              <a:t> </a:t>
            </a:r>
          </a:p>
          <a:p>
            <a:pPr marL="411480" lvl="1" indent="0">
              <a:buNone/>
            </a:pPr>
            <a:endParaRPr lang="en-US" sz="2400" dirty="0"/>
          </a:p>
          <a:p>
            <a:pPr marL="411480" lvl="1" indent="0">
              <a:buNone/>
            </a:pPr>
            <a:endParaRPr lang="en-US" sz="2400" dirty="0"/>
          </a:p>
          <a:p>
            <a:pPr marL="411480" lvl="1" indent="0">
              <a:buNone/>
            </a:pPr>
            <a:endParaRPr lang="en-US" sz="2400" dirty="0"/>
          </a:p>
        </p:txBody>
      </p:sp>
    </p:spTree>
    <p:extLst>
      <p:ext uri="{BB962C8B-B14F-4D97-AF65-F5344CB8AC3E}">
        <p14:creationId xmlns:p14="http://schemas.microsoft.com/office/powerpoint/2010/main" val="171273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wipe(down)">
                                      <p:cBhvr>
                                        <p:cTn id="23" dur="500"/>
                                        <p:tgtEl>
                                          <p:spTgt spid="3">
                                            <p:txEl>
                                              <p:pRg st="6" end="6"/>
                                            </p:txEl>
                                          </p:spTgt>
                                        </p:tgtEl>
                                      </p:cBhvr>
                                    </p:animEffect>
                                  </p:childTnLst>
                                </p:cTn>
                              </p:par>
                              <p:par>
                                <p:cTn id="24" presetID="22" presetClass="entr" presetSubtype="4"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wipe(down)">
                                      <p:cBhvr>
                                        <p:cTn id="26" dur="500"/>
                                        <p:tgtEl>
                                          <p:spTgt spid="3">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Adjacency.thmx</Template>
  <TotalTime>19689</TotalTime>
  <Words>21331</Words>
  <Application>Microsoft Office PowerPoint</Application>
  <PresentationFormat>On-screen Show (4:3)</PresentationFormat>
  <Paragraphs>1719</Paragraphs>
  <Slides>145</Slides>
  <Notes>82</Notes>
  <HiddenSlides>10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145</vt:i4>
      </vt:variant>
    </vt:vector>
  </HeadingPairs>
  <TitlesOfParts>
    <vt:vector size="152" baseType="lpstr">
      <vt:lpstr>Arial</vt:lpstr>
      <vt:lpstr>Calibri</vt:lpstr>
      <vt:lpstr>Cambria</vt:lpstr>
      <vt:lpstr>Symbol</vt:lpstr>
      <vt:lpstr>Times New Roman</vt:lpstr>
      <vt:lpstr>Wingdings</vt:lpstr>
      <vt:lpstr>Adjacency</vt:lpstr>
      <vt:lpstr>     KỸ NĂNG  THAM VẤN    PHỎNG VẤN  TAỌ ĐỘNG LỰC</vt:lpstr>
      <vt:lpstr>NHỮNG ĐIỂM CHÍNH  (1) </vt:lpstr>
      <vt:lpstr>NHỮNG ĐIỂM CHÍNH (2) (3 phong cách tham vấn)</vt:lpstr>
      <vt:lpstr>NHỮNG ĐIỂM CHÍNH (3) </vt:lpstr>
      <vt:lpstr>NHỮNG ĐIỂM CHÍNH (4) </vt:lpstr>
      <vt:lpstr>BÀI TẬP 1</vt:lpstr>
      <vt:lpstr>BÀI TẬP 2</vt:lpstr>
      <vt:lpstr> Tinh thần PVTĐL (1)</vt:lpstr>
      <vt:lpstr>Tinh thần PVTĐL (2)</vt:lpstr>
      <vt:lpstr>Tinh Thần PVTĐL – Chấp nhận</vt:lpstr>
      <vt:lpstr> Tinh thần PVTĐL  - Bài tập</vt:lpstr>
      <vt:lpstr> Tinh thần PVTĐL  - Bài tập (tiếp theo)</vt:lpstr>
      <vt:lpstr> Một Vài Lưu Ý</vt:lpstr>
      <vt:lpstr>Thái Độ  Của Tham Vấn Viên </vt:lpstr>
      <vt:lpstr> QUY TRÌNH PVTĐL (4 GIAI ĐOẠN)</vt:lpstr>
      <vt:lpstr>QUY TRÌNH PVTĐL (4 GIAI ĐOẠN)</vt:lpstr>
      <vt:lpstr>GIAI ĐOẠN TIẾP CẬN</vt:lpstr>
      <vt:lpstr> GĐ TIẾP CẬN (MỤC TIÊU)</vt:lpstr>
      <vt:lpstr> GĐ TIẾP CẬN</vt:lpstr>
      <vt:lpstr> GĐ TIẾP CẬN (NHỮNG  BẪY (TRAPS)/ LỖI THƯỜNG GẶP)</vt:lpstr>
      <vt:lpstr>GĐ TIẾP CẬN (1. KỸ NĂNG ĐẶT CÂU HỎI MỞ)</vt:lpstr>
      <vt:lpstr>GĐ TIẾP CẬN (1. KỸ NĂNG ĐẶT CÂU HỎI MỞ)</vt:lpstr>
      <vt:lpstr>GĐ TIẾP CẬN (1. KỸ NĂNG ĐẶT CÂU HỎI MỞ)</vt:lpstr>
      <vt:lpstr>GĐ TIẾP CẬN (1. KỸ NĂNG ĐẶT CÂU HỎI MỞ)</vt:lpstr>
      <vt:lpstr>GĐ TIẾP CẬN (1. KỸ NĂNG ĐẶT CÂU HỎI MỞ)</vt:lpstr>
      <vt:lpstr>GĐ TIẾP CẬN (1. KỸ NĂNG ĐẶT CÂU HỎI MỞ)</vt:lpstr>
      <vt:lpstr>GĐ TIẾP CẬN (1. KỸ NĂNG ĐẶT CÂU HỎI MỞ)</vt:lpstr>
      <vt:lpstr>GĐ TIẾP CẬN LẮNG NGHE – RÀO CẢN</vt:lpstr>
      <vt:lpstr>GĐ TIẾP CẬN LẮNG NGHE – RÀO CẢN</vt:lpstr>
      <vt:lpstr>GĐ TIẾP CẬN LẮNG NGHE – BÀI TẬP (1)</vt:lpstr>
      <vt:lpstr>GĐ TIẾP CẬN LẮNG NGHE – BÀI TẬP (2)</vt:lpstr>
      <vt:lpstr>GĐ TIẾP CẬN 2. KỸ NĂNG KHẲNG ĐỊNH (1) </vt:lpstr>
      <vt:lpstr>GĐ TIẾP CẬN 2. KỸ NĂNG KHẲNG ĐỊNH (2)</vt:lpstr>
      <vt:lpstr>GĐ TIẾP CẬN 2. KỸ NĂNG KHẲNG ĐỊNH (3)</vt:lpstr>
      <vt:lpstr>GĐ TIẾP CẬN 3. KỸ NĂNG PHẢN HỒI (1)</vt:lpstr>
      <vt:lpstr>GĐ TIẾP CẬN 3. KỸ NĂNG PHẢN HỒI (2)</vt:lpstr>
      <vt:lpstr>GĐ TIẾP CẬN 3. KỸ NĂNG PHẢN HỒI (3)</vt:lpstr>
      <vt:lpstr>GĐ TIẾP CẬN 3. KỸ NĂNG PHẢN HỒI - ĐƠN GIẢN (4)</vt:lpstr>
      <vt:lpstr>GĐ TIẾP CẬN 3. KỸ NĂNG PHẢN HỒI - ĐƠN GIẢN (5)</vt:lpstr>
      <vt:lpstr>GĐ TIẾP CẬN 3. KỸ NĂNG PHẢN HỒI - ĐƠN GIẢN (6)</vt:lpstr>
      <vt:lpstr>GĐ TIẾP CẬN 3. KỸ NĂNG PHẢN HỒI - ĐƠN GIẢN (7)</vt:lpstr>
      <vt:lpstr>GĐ TIẾP CẬN 3. KỸ NĂNG PHẢN HỒI - ĐƠN GIẢN (7)</vt:lpstr>
      <vt:lpstr>GĐ TIẾP CẬN 3. KỸ NĂNG PHẢN HỒI - ĐƠN GIẢN – BÀI TẬP (8)</vt:lpstr>
      <vt:lpstr>GĐ TIẾP CẬN 3. KỸ NĂNG PHẢN HỒI - ĐƠN GIẢN – BÀI TẬP (9)</vt:lpstr>
      <vt:lpstr>GĐ TIẾP CẬN 3. KỸ NĂNG PHẢN HỒI – PHÓNG ĐẠI (10)</vt:lpstr>
      <vt:lpstr>GĐ TIẾP CẬN 3. KỸ NĂNG PHẢN HỒI – PHÓNG ĐẠI (11)</vt:lpstr>
      <vt:lpstr>GĐ TIẾP CẬN 3. KỸ NĂNG PHẢN HỒI – PHÓNG ĐẠI (12)</vt:lpstr>
      <vt:lpstr>GĐ TIẾP CẬN 3. KỸ NĂNG PHẢN HỒI – HAI CHIỀU (13)</vt:lpstr>
      <vt:lpstr>GĐ Tiếp cận –Phản Hồi Hai chiều</vt:lpstr>
      <vt:lpstr>GĐ TIẾP CẬN 3. KỸ NĂNG PHẢN HỒI – HAI CHIỀU (14)</vt:lpstr>
      <vt:lpstr>GĐ TIẾP CẬN 3. KỸ NĂNG PHẢN HỒI – HAI CHIỀU (15)</vt:lpstr>
      <vt:lpstr>GĐ TIẾP CẬN 3. KỸ NĂNG PHẢN HỒI – CẢM XÚC (16)</vt:lpstr>
      <vt:lpstr>GĐ TIẾP CẬN 3. KỸ NĂNG PHẢN HỒI – PHỨC TẠP (18)</vt:lpstr>
      <vt:lpstr>GĐ Tiếp cận –  Phản Hồi phức tạp</vt:lpstr>
      <vt:lpstr>GĐ TIẾP CẬN 3. KỸ NĂNG PHẢN HỒI - ĐƠN GIẢN</vt:lpstr>
      <vt:lpstr>PHẢN HỒI ĐƠN GIẢN</vt:lpstr>
      <vt:lpstr>BÀI TẬP PHẢN HỒI</vt:lpstr>
      <vt:lpstr>BÀI TẬP PHẢN HỒI</vt:lpstr>
      <vt:lpstr>BÀI TẬP PHẢN HỒI</vt:lpstr>
      <vt:lpstr>BÀI TẬP PHẢN HỒI</vt:lpstr>
      <vt:lpstr>GĐ TIẾP CẬN Bài tập Phân tích (1)</vt:lpstr>
      <vt:lpstr>GĐ TIẾP CẬN Bài tập Phân tích (2)</vt:lpstr>
      <vt:lpstr>GĐ TIẾP CẬN Bài tập Phân tích (3)</vt:lpstr>
      <vt:lpstr>GĐ TIẾP CẬN 4. KỸ NĂNG TÓM  TẮT (1)</vt:lpstr>
      <vt:lpstr>GĐ TIẾP CẬN 4. KỸ NĂNG TÓM  TẮT (2)</vt:lpstr>
      <vt:lpstr>GĐ TIẾP CẬN 4. KỸ NĂNG TÓM  TẮT (3)</vt:lpstr>
      <vt:lpstr>GĐ TIẾP CẬN 4. KỸ NĂNG TÓM  TẮT (4)</vt:lpstr>
      <vt:lpstr>GĐ TIẾP CẬN 4. KỸ NĂNG TÓM  TẮT (5)</vt:lpstr>
      <vt:lpstr>GĐ TIẾP CẬN 4. KỸ NĂNG TÓM  TẮT (6)</vt:lpstr>
      <vt:lpstr>GĐ TIẾP CẬN 5. KỸ NĂNG CUNG CẤP THÔNG TIN</vt:lpstr>
      <vt:lpstr>GĐ TIẾP CẬN ĐÚC KẾT CÁC KỸ NĂNG</vt:lpstr>
      <vt:lpstr>GĐ TIẾP CẬN ĐÚC KẾT CÁC KỸ NĂNG</vt:lpstr>
      <vt:lpstr>GĐ TIẾP CẬN BÀI TẬP (1)</vt:lpstr>
      <vt:lpstr>GĐ TIẾP CẬN BÀI TẬP (2)</vt:lpstr>
      <vt:lpstr>GĐ TIẾP CẬN BÀI TẬP (3)</vt:lpstr>
      <vt:lpstr>GĐ TIẾP CẬN BÀI TẬP (4)</vt:lpstr>
      <vt:lpstr>GĐ TIẾP CẬN BÀI TẬP (5)</vt:lpstr>
      <vt:lpstr>HOẠT ĐỘNG NHÓM</vt:lpstr>
      <vt:lpstr>GĐ TIẾP CẬN HOẠT ĐỘNG NHÓM (30 phút)  Xem handout</vt:lpstr>
      <vt:lpstr>   NGHỈ GIẢI LAO (15 phút)              _____________________________ </vt:lpstr>
      <vt:lpstr>GIAI ĐOẠN TẬP TRUNG</vt:lpstr>
      <vt:lpstr>GĐ TẬP TRUNG ĐỊNH NGHĨA</vt:lpstr>
      <vt:lpstr>GĐ TẬP TRUNG VẤN ĐỀ (1)</vt:lpstr>
      <vt:lpstr>GĐ TẬP TRUNG VẤN ĐỀ (2)</vt:lpstr>
      <vt:lpstr>GĐ TẬP TRUNG VẤN ĐỀ (3)</vt:lpstr>
      <vt:lpstr>GĐ TẬP TRUNG VẤN ĐỀ (4)</vt:lpstr>
      <vt:lpstr>GĐ TẬP TRUNG VẤN ĐỀ (5)</vt:lpstr>
      <vt:lpstr>GĐ TẬP TRUNG VẤN ĐỀ (6)</vt:lpstr>
      <vt:lpstr>GĐ TẬP TRUNG VẤN ĐỀ (7)</vt:lpstr>
      <vt:lpstr>GĐ TẬP TRUNG VẤN ĐỀ (8)</vt:lpstr>
      <vt:lpstr>HOẠT ĐỘNG NHÓM</vt:lpstr>
      <vt:lpstr>GĐ TIẾP CẬN VÀ TẬP TRUNG HOẠT ĐỘNG NHÓM  (39 PHÚT)  XEM HANDOUT</vt:lpstr>
      <vt:lpstr>   NGHỈ GIẢI LAO (15 phút)              _____________________________ </vt:lpstr>
      <vt:lpstr>GIAI ĐOẠN KHƠI GỢI</vt:lpstr>
      <vt:lpstr>GĐ KHƠI GỢI MÂU THUẪN </vt:lpstr>
      <vt:lpstr>GĐ KHƠI GỢI MỤC TIÊU</vt:lpstr>
      <vt:lpstr>GĐ KHƠI GỢI CÁN CÂN SỰ THAY ĐỔI</vt:lpstr>
      <vt:lpstr> GĐ KHƠI GỢI CÂU HỎI KHƠI GỢI</vt:lpstr>
      <vt:lpstr> GĐ Khơi Gợi - Trả lời câu nói thay đổi </vt:lpstr>
      <vt:lpstr>GĐ Khơi Gợi – Câu nói thay đổi và duy trì lẫn lộn</vt:lpstr>
      <vt:lpstr>GĐ Khơi Gợi – Câu nói thay đổi và duy trì lẫn lộn</vt:lpstr>
      <vt:lpstr>GĐ Khơi Gợi – Câu nói thay đổi và duy trì lẫn lộn</vt:lpstr>
      <vt:lpstr>GĐ Khơi Gợi – Câu nói thay đổi và duy trì lẫn lộn</vt:lpstr>
      <vt:lpstr>GĐ Khơi Gợi – Câu nói thay đổi và duy trì lẫn lộn</vt:lpstr>
      <vt:lpstr>GĐ Khơi Gợi – Câu nói thay đổi và duy trì lẫn lộn</vt:lpstr>
      <vt:lpstr>GĐ Khơi Gợi – Tóm tắt</vt:lpstr>
      <vt:lpstr>GĐ Khơi Gợi – Tóm tắt 2</vt:lpstr>
      <vt:lpstr>GĐ Khơi Gợi – Tóm tắt 1</vt:lpstr>
      <vt:lpstr>GĐ Khơi Gợi – Tóm tắt 2</vt:lpstr>
      <vt:lpstr>GĐ Khơi Gợi – Tóm tắt 3</vt:lpstr>
      <vt:lpstr>GĐ Khơi Gợi – Tóm tắt</vt:lpstr>
      <vt:lpstr> GĐ KHƠI GỢI CÂU HỎI KHƠI GỢI (không theo tinh thần PVTĐL)</vt:lpstr>
      <vt:lpstr> GĐ KHƠI GỢI CÂU HỎI KHƠI GỢI</vt:lpstr>
      <vt:lpstr> GĐ KHƠI GỢI TC KHÔNG TRUNG THỰC (1)</vt:lpstr>
      <vt:lpstr> GĐ KHƠI GỢI TC KHÔNG TRUNG THỰC (2)</vt:lpstr>
      <vt:lpstr> GĐ KHƠI GỢI TC KHÔNG TRUNG THỰC (3)</vt:lpstr>
      <vt:lpstr> GĐ KHƠI GỢI TC KHÔNG TRUNG THỰC (4)</vt:lpstr>
      <vt:lpstr> GĐ KHƠI GỢI TRẢ LỜI CÂU NÓI THAY ĐỔI</vt:lpstr>
      <vt:lpstr> GĐ KHƠI GỢI KHÁNG CỰ</vt:lpstr>
      <vt:lpstr>GĐ KHƠI GỢI KHÁNG CỰ - (Hỗ trợ quyền tự chủ) </vt:lpstr>
      <vt:lpstr> GĐ KHƠI GỢI B ẤT HÒA</vt:lpstr>
      <vt:lpstr>GĐ KHƠI GỢI ĐÁP ỨNG B ẤT HÒA (1)</vt:lpstr>
      <vt:lpstr> GĐ KHƠI GỢI ĐÁP ỨNG B ẤT HÒA (2)</vt:lpstr>
      <vt:lpstr> GĐ KHƠI GỢI ĐÁP ỨNG B ẤT HÒA (3)</vt:lpstr>
      <vt:lpstr>  GĐ KHƠI GỢI ĐÁP ỨNG B ẤT HÒA (4)</vt:lpstr>
      <vt:lpstr>GĐ KHƠI GỢI CÁC BƯỚC TRONG QUÁ TRÌNH THAY ĐỔI</vt:lpstr>
      <vt:lpstr>HOẠT ĐỘNG NHÓM</vt:lpstr>
      <vt:lpstr>TIẾP CẬN, TẬP TRUNG VÀ KHƠI GỢI HOẠT ĐỘNG NHÓM  (45 PH ÚT) XEM HANDOUT</vt:lpstr>
      <vt:lpstr>   NGHỈ GIẢI LAO (15 phút)              _____________________________ </vt:lpstr>
      <vt:lpstr>GIAI ĐOẠN LẬP KẾ HOẠCH</vt:lpstr>
      <vt:lpstr> GĐ LẬP KẾ HOẠCH DẤU HIỆU</vt:lpstr>
      <vt:lpstr>GĐ LẬP KẾ HOẠCH KIỂM TRA</vt:lpstr>
      <vt:lpstr> GĐ LẬP KẾ HOẠCH TRƯỜNG HỢP (1)</vt:lpstr>
      <vt:lpstr> GĐ LẬP KẾ HOẠCH TRƯỜNG HỢP (1)</vt:lpstr>
      <vt:lpstr> GĐ LẬP KẾ HOẠCH TRƯỜNG HỢP (2)</vt:lpstr>
      <vt:lpstr>  GĐ LẬP KẾ HOẠCH TRƯỜNG HỢP (3)</vt:lpstr>
      <vt:lpstr>  GĐ LẬP KẾ HOẠCH CỦNG CỐ CAM KẾT</vt:lpstr>
      <vt:lpstr>GĐ LẬP KẾ HOẠCH HỖ TRỢ DUY TRÌ </vt:lpstr>
      <vt:lpstr>GĐ LẬP KẾ HOẠCH TĂNG CƯỜNG ĐỘNG LỰC</vt:lpstr>
      <vt:lpstr>GĐ LẬP KẾ HOẠCH TĂNG CƯỜNG ĐỘNG LỰC</vt:lpstr>
      <vt:lpstr>GĐ LẬP KẾ HOẠCH </vt:lpstr>
      <vt:lpstr>GĐ LẬP KẾ HOẠCH </vt:lpstr>
      <vt:lpstr>Hoạt động nhóm   </vt:lpstr>
      <vt:lpstr>TIẾP CẬN, TẬP TRUNG, KHƠI GỢI VÀ LÊN KẾ HOẠCH HOẠT ĐỘNG NHÓM (60 PHÚT)</vt:lpstr>
      <vt:lpstr> KẾT LUẬN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KỸ NĂNG THAM VẤN VỚI NGƯỜI NGHIỆN</dc:title>
  <dc:creator>Lien Cao</dc:creator>
  <cp:lastModifiedBy>Windows User</cp:lastModifiedBy>
  <cp:revision>416</cp:revision>
  <dcterms:created xsi:type="dcterms:W3CDTF">2015-10-21T00:38:00Z</dcterms:created>
  <dcterms:modified xsi:type="dcterms:W3CDTF">2018-03-21T02:38:34Z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1033-10.2.0.5934</vt:lpwstr>
  </property>
</Properties>
</file>