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1" r:id="rId5"/>
    <p:sldId id="260" r:id="rId6"/>
    <p:sldId id="262" r:id="rId7"/>
    <p:sldId id="264" r:id="rId8"/>
    <p:sldId id="259" r:id="rId9"/>
    <p:sldId id="286" r:id="rId10"/>
    <p:sldId id="287" r:id="rId11"/>
    <p:sldId id="266" r:id="rId12"/>
    <p:sldId id="284" r:id="rId13"/>
    <p:sldId id="285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5B"/>
    <a:srgbClr val="FFFF7E"/>
    <a:srgbClr val="3A6383"/>
    <a:srgbClr val="D7564A"/>
    <a:srgbClr val="324A5E"/>
    <a:srgbClr val="B84136"/>
    <a:srgbClr val="EAA22F"/>
    <a:srgbClr val="2C9984"/>
    <a:srgbClr val="4ABCE4"/>
    <a:srgbClr val="91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718"/>
  </p:normalViewPr>
  <p:slideViewPr>
    <p:cSldViewPr>
      <p:cViewPr varScale="1">
        <p:scale>
          <a:sx n="60" d="100"/>
          <a:sy n="60" d="100"/>
        </p:scale>
        <p:origin x="138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Tham dự viên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170</c:v>
                </c:pt>
                <c:pt idx="1">
                  <c:v>1250</c:v>
                </c:pt>
                <c:pt idx="2">
                  <c:v>1880</c:v>
                </c:pt>
                <c:pt idx="3">
                  <c:v>2300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61-4D6F-AE09-D65005133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1907167664"/>
        <c:axId val="1907162768"/>
      </c:bar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Sự kiện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38</c:v>
                </c:pt>
                <c:pt idx="2">
                  <c:v>53</c:v>
                </c:pt>
                <c:pt idx="3">
                  <c:v>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B61-4D6F-AE09-D650051337D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B61-4D6F-AE09-D650051337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39172848"/>
        <c:axId val="1907163312"/>
      </c:lineChart>
      <c:catAx>
        <c:axId val="1907167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vi-VN"/>
          </a:p>
        </c:txPr>
        <c:crossAx val="1907162768"/>
        <c:crosses val="autoZero"/>
        <c:auto val="1"/>
        <c:lblAlgn val="ctr"/>
        <c:lblOffset val="100"/>
        <c:noMultiLvlLbl val="0"/>
      </c:catAx>
      <c:valAx>
        <c:axId val="1907162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vi-VN"/>
          </a:p>
        </c:txPr>
        <c:crossAx val="1907167664"/>
        <c:crosses val="autoZero"/>
        <c:crossBetween val="between"/>
      </c:valAx>
      <c:valAx>
        <c:axId val="19071633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vi-VN"/>
          </a:p>
        </c:txPr>
        <c:crossAx val="1739172848"/>
        <c:crosses val="max"/>
        <c:crossBetween val="between"/>
      </c:valAx>
      <c:catAx>
        <c:axId val="1739172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071633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vi-V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vi-V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441ADB-36F3-4AD7-B088-53B8D12F4401}" type="doc">
      <dgm:prSet loTypeId="urn:microsoft.com/office/officeart/2008/layout/HexagonCluster" loCatId="pictur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vi-VN"/>
        </a:p>
      </dgm:t>
    </dgm:pt>
    <dgm:pt modelId="{87E3240D-6265-417E-A945-43D891FCCCCB}">
      <dgm:prSet phldrT="[Text]"/>
      <dgm:spPr>
        <a:solidFill>
          <a:srgbClr val="4ABCE4"/>
        </a:solidFill>
        <a:ln>
          <a:noFill/>
        </a:ln>
      </dgm:spPr>
      <dgm:t>
        <a:bodyPr/>
        <a:lstStyle/>
        <a:p>
          <a:r>
            <a:rPr lang="vi-VN"/>
            <a:t>Thuyết trình</a:t>
          </a:r>
        </a:p>
      </dgm:t>
    </dgm:pt>
    <dgm:pt modelId="{BD144C44-2AEE-4AC5-9DC3-B5C62AE83698}" type="parTrans" cxnId="{E97E8CD5-B847-41E1-9942-91C48AEF6547}">
      <dgm:prSet/>
      <dgm:spPr/>
      <dgm:t>
        <a:bodyPr/>
        <a:lstStyle/>
        <a:p>
          <a:endParaRPr lang="vi-VN"/>
        </a:p>
      </dgm:t>
    </dgm:pt>
    <dgm:pt modelId="{31EE10A8-C969-423F-AAEF-B10166AEF448}" type="sibTrans" cxnId="{E97E8CD5-B847-41E1-9942-91C48AEF6547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noFill/>
        </a:ln>
      </dgm:spPr>
      <dgm:t>
        <a:bodyPr/>
        <a:lstStyle/>
        <a:p>
          <a:endParaRPr lang="vi-VN"/>
        </a:p>
      </dgm:t>
    </dgm:pt>
    <dgm:pt modelId="{502205E6-59E5-4BA1-8687-69BBF64C2737}">
      <dgm:prSet phldrT="[Text]"/>
      <dgm:spPr>
        <a:solidFill>
          <a:srgbClr val="2C9984"/>
        </a:solidFill>
        <a:ln>
          <a:noFill/>
        </a:ln>
      </dgm:spPr>
      <dgm:t>
        <a:bodyPr/>
        <a:lstStyle/>
        <a:p>
          <a:r>
            <a:rPr lang="vi-VN"/>
            <a:t>Thảo luận nhóm</a:t>
          </a:r>
        </a:p>
      </dgm:t>
    </dgm:pt>
    <dgm:pt modelId="{E10FC8EA-647B-4B23-8B9A-CFBC65561716}" type="parTrans" cxnId="{657F4C99-9FE8-4596-8882-7D6462D56746}">
      <dgm:prSet/>
      <dgm:spPr/>
      <dgm:t>
        <a:bodyPr/>
        <a:lstStyle/>
        <a:p>
          <a:endParaRPr lang="vi-VN"/>
        </a:p>
      </dgm:t>
    </dgm:pt>
    <dgm:pt modelId="{1591AA5F-6962-46B6-80F6-18069E59AE1A}" type="sibTrans" cxnId="{657F4C99-9FE8-4596-8882-7D6462D56746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blipFill dpi="0" rotWithShape="1">
          <a:blip xmlns:r="http://schemas.openxmlformats.org/officeDocument/2006/relationships" r:embed="rId2"/>
          <a:srcRect/>
          <a:stretch>
            <a:fillRect l="-6069" t="-8493" r="-6218" b="-6521"/>
          </a:stretch>
        </a:blipFill>
        <a:ln>
          <a:noFill/>
        </a:ln>
      </dgm:spPr>
      <dgm:t>
        <a:bodyPr/>
        <a:lstStyle/>
        <a:p>
          <a:endParaRPr lang="vi-VN"/>
        </a:p>
      </dgm:t>
    </dgm:pt>
    <dgm:pt modelId="{E1BE6454-16C4-4AD0-B678-0AEB5D4E4BE4}">
      <dgm:prSet phldrT="[Text]"/>
      <dgm:spPr>
        <a:solidFill>
          <a:srgbClr val="D7564A"/>
        </a:solidFill>
        <a:ln>
          <a:noFill/>
        </a:ln>
      </dgm:spPr>
      <dgm:t>
        <a:bodyPr/>
        <a:lstStyle/>
        <a:p>
          <a:r>
            <a:rPr lang="vi-VN"/>
            <a:t>Sắm vai</a:t>
          </a:r>
        </a:p>
      </dgm:t>
    </dgm:pt>
    <dgm:pt modelId="{2C6D0E28-C2BD-480F-B34D-9CB1CBDCA063}" type="parTrans" cxnId="{9AAD392D-C75D-48C5-B639-A0482D6565F4}">
      <dgm:prSet/>
      <dgm:spPr/>
      <dgm:t>
        <a:bodyPr/>
        <a:lstStyle/>
        <a:p>
          <a:endParaRPr lang="vi-VN"/>
        </a:p>
      </dgm:t>
    </dgm:pt>
    <dgm:pt modelId="{55F9CCD4-642D-43A0-86D5-A19B34900C19}" type="sibTrans" cxnId="{9AAD392D-C75D-48C5-B639-A0482D6565F4}">
      <dgm:prSet/>
      <dgm:spPr>
        <a:blipFill dpi="0"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63" t="-11248" r="-5596" b="-12736"/>
          </a:stretch>
        </a:blipFill>
        <a:ln>
          <a:noFill/>
        </a:ln>
      </dgm:spPr>
      <dgm:t>
        <a:bodyPr/>
        <a:lstStyle/>
        <a:p>
          <a:endParaRPr lang="vi-VN"/>
        </a:p>
      </dgm:t>
    </dgm:pt>
    <dgm:pt modelId="{4C2A80C1-1AB5-430D-84D6-3804FA2AFEA0}">
      <dgm:prSet phldrT="[Text]"/>
      <dgm:spPr>
        <a:solidFill>
          <a:srgbClr val="FFD05B"/>
        </a:solidFill>
        <a:ln>
          <a:noFill/>
        </a:ln>
      </dgm:spPr>
      <dgm:t>
        <a:bodyPr/>
        <a:lstStyle/>
        <a:p>
          <a:r>
            <a:rPr lang="vi-VN"/>
            <a:t>Nghe bệnh nhân chia sẻ</a:t>
          </a:r>
        </a:p>
      </dgm:t>
    </dgm:pt>
    <dgm:pt modelId="{5066DA1D-FB5D-4A36-B5D1-FF8732524CFD}" type="parTrans" cxnId="{F9B98EF1-5AFB-4D0B-B5BD-5282678FC25A}">
      <dgm:prSet/>
      <dgm:spPr/>
      <dgm:t>
        <a:bodyPr/>
        <a:lstStyle/>
        <a:p>
          <a:endParaRPr lang="vi-VN"/>
        </a:p>
      </dgm:t>
    </dgm:pt>
    <dgm:pt modelId="{1ED9AFBF-D9E3-40A5-B04E-83D6E4F05AA3}" type="sibTrans" cxnId="{F9B98EF1-5AFB-4D0B-B5BD-5282678FC25A}">
      <dgm:prSet/>
      <dgm:spPr>
        <a:blipFill dpi="0" rotWithShape="1">
          <a:blip xmlns:r="http://schemas.openxmlformats.org/officeDocument/2006/relationships" r:embed="rId4"/>
          <a:srcRect/>
          <a:stretch>
            <a:fillRect l="-4475" t="-8360" r="-4063" b="-11294"/>
          </a:stretch>
        </a:blipFill>
        <a:ln>
          <a:noFill/>
        </a:ln>
      </dgm:spPr>
      <dgm:t>
        <a:bodyPr/>
        <a:lstStyle/>
        <a:p>
          <a:endParaRPr lang="vi-VN"/>
        </a:p>
      </dgm:t>
    </dgm:pt>
    <dgm:pt modelId="{97874CFD-FD4A-47B8-AB56-BD3557610ECD}" type="pres">
      <dgm:prSet presAssocID="{CA441ADB-36F3-4AD7-B088-53B8D12F4401}" presName="Name0" presStyleCnt="0">
        <dgm:presLayoutVars>
          <dgm:chMax val="21"/>
          <dgm:chPref val="21"/>
        </dgm:presLayoutVars>
      </dgm:prSet>
      <dgm:spPr/>
    </dgm:pt>
    <dgm:pt modelId="{3C0DC4F1-48AA-405F-8343-1D45B9E8B1C0}" type="pres">
      <dgm:prSet presAssocID="{87E3240D-6265-417E-A945-43D891FCCCCB}" presName="text1" presStyleCnt="0"/>
      <dgm:spPr/>
    </dgm:pt>
    <dgm:pt modelId="{D48A81B4-06F5-4659-B04D-0AF9F4CD3FE9}" type="pres">
      <dgm:prSet presAssocID="{87E3240D-6265-417E-A945-43D891FCCCCB}" presName="textRepeatNode" presStyleLbl="alignNode1" presStyleIdx="0" presStyleCnt="4" custLinFactNeighborX="-3721" custLinFactNeighborY="-6083">
        <dgm:presLayoutVars>
          <dgm:chMax val="0"/>
          <dgm:chPref val="0"/>
          <dgm:bulletEnabled val="1"/>
        </dgm:presLayoutVars>
      </dgm:prSet>
      <dgm:spPr/>
    </dgm:pt>
    <dgm:pt modelId="{8B74308B-BC76-43AF-8FA7-0AB2387931D4}" type="pres">
      <dgm:prSet presAssocID="{87E3240D-6265-417E-A945-43D891FCCCCB}" presName="textaccent1" presStyleCnt="0"/>
      <dgm:spPr/>
    </dgm:pt>
    <dgm:pt modelId="{F7C663E2-367D-46F0-91FA-536863513CE9}" type="pres">
      <dgm:prSet presAssocID="{87E3240D-6265-417E-A945-43D891FCCCCB}" presName="accentRepeatNode" presStyleLbl="solidAlignAcc1" presStyleIdx="0" presStyleCnt="8"/>
      <dgm:spPr/>
    </dgm:pt>
    <dgm:pt modelId="{4D631BF5-A039-42D1-B144-C316EEAC7E5C}" type="pres">
      <dgm:prSet presAssocID="{31EE10A8-C969-423F-AAEF-B10166AEF448}" presName="image1" presStyleCnt="0"/>
      <dgm:spPr/>
    </dgm:pt>
    <dgm:pt modelId="{79507C3E-F20B-4216-871B-4DCE70C8A8E0}" type="pres">
      <dgm:prSet presAssocID="{31EE10A8-C969-423F-AAEF-B10166AEF448}" presName="imageRepeatNode" presStyleLbl="alignAcc1" presStyleIdx="0" presStyleCnt="4" custLinFactNeighborX="-331" custLinFactNeighborY="-5874"/>
      <dgm:spPr/>
    </dgm:pt>
    <dgm:pt modelId="{DFFEFD55-230A-4D21-9E3C-6411E059D829}" type="pres">
      <dgm:prSet presAssocID="{31EE10A8-C969-423F-AAEF-B10166AEF448}" presName="imageaccent1" presStyleCnt="0"/>
      <dgm:spPr/>
    </dgm:pt>
    <dgm:pt modelId="{852B9F03-F041-4047-BBB8-4C191FFD00FB}" type="pres">
      <dgm:prSet presAssocID="{31EE10A8-C969-423F-AAEF-B10166AEF448}" presName="accentRepeatNode" presStyleLbl="solidAlignAcc1" presStyleIdx="1" presStyleCnt="8"/>
      <dgm:spPr/>
    </dgm:pt>
    <dgm:pt modelId="{7DF12D3E-09A2-476D-ADD5-596BA6CF03B0}" type="pres">
      <dgm:prSet presAssocID="{E1BE6454-16C4-4AD0-B678-0AEB5D4E4BE4}" presName="text2" presStyleCnt="0"/>
      <dgm:spPr/>
    </dgm:pt>
    <dgm:pt modelId="{77B46234-D0D9-4B0A-B4D4-663B3A3C7B1B}" type="pres">
      <dgm:prSet presAssocID="{E1BE6454-16C4-4AD0-B678-0AEB5D4E4BE4}" presName="textRepeatNode" presStyleLbl="alignNode1" presStyleIdx="1" presStyleCnt="4" custLinFactNeighborX="-5447" custLinFactNeighborY="-1945">
        <dgm:presLayoutVars>
          <dgm:chMax val="0"/>
          <dgm:chPref val="0"/>
          <dgm:bulletEnabled val="1"/>
        </dgm:presLayoutVars>
      </dgm:prSet>
      <dgm:spPr/>
    </dgm:pt>
    <dgm:pt modelId="{4251C513-5889-425B-969E-878B1AAF3BD5}" type="pres">
      <dgm:prSet presAssocID="{E1BE6454-16C4-4AD0-B678-0AEB5D4E4BE4}" presName="textaccent2" presStyleCnt="0"/>
      <dgm:spPr/>
    </dgm:pt>
    <dgm:pt modelId="{EBEE2882-DD40-45E7-A32A-B26F4E071CA7}" type="pres">
      <dgm:prSet presAssocID="{E1BE6454-16C4-4AD0-B678-0AEB5D4E4BE4}" presName="accentRepeatNode" presStyleLbl="solidAlignAcc1" presStyleIdx="2" presStyleCnt="8"/>
      <dgm:spPr/>
    </dgm:pt>
    <dgm:pt modelId="{0AC431B3-4E6E-41E3-8592-7AF41691FCBE}" type="pres">
      <dgm:prSet presAssocID="{55F9CCD4-642D-43A0-86D5-A19B34900C19}" presName="image2" presStyleCnt="0"/>
      <dgm:spPr/>
    </dgm:pt>
    <dgm:pt modelId="{654F2209-04F5-4D0A-88CD-1D496CF8D144}" type="pres">
      <dgm:prSet presAssocID="{55F9CCD4-642D-43A0-86D5-A19B34900C19}" presName="imageRepeatNode" presStyleLbl="alignAcc1" presStyleIdx="1" presStyleCnt="4" custLinFactNeighborX="-7940" custLinFactNeighborY="-3996"/>
      <dgm:spPr/>
    </dgm:pt>
    <dgm:pt modelId="{45416B50-761E-4F96-A2F0-69B9D1BF487E}" type="pres">
      <dgm:prSet presAssocID="{55F9CCD4-642D-43A0-86D5-A19B34900C19}" presName="imageaccent2" presStyleCnt="0"/>
      <dgm:spPr/>
    </dgm:pt>
    <dgm:pt modelId="{4DF6DF49-B633-40E9-9A24-5D94C0E99AB7}" type="pres">
      <dgm:prSet presAssocID="{55F9CCD4-642D-43A0-86D5-A19B34900C19}" presName="accentRepeatNode" presStyleLbl="solidAlignAcc1" presStyleIdx="3" presStyleCnt="8"/>
      <dgm:spPr/>
    </dgm:pt>
    <dgm:pt modelId="{E0EAFF40-D5AE-4D5B-8EB9-CFCB71281826}" type="pres">
      <dgm:prSet presAssocID="{4C2A80C1-1AB5-430D-84D6-3804FA2AFEA0}" presName="text3" presStyleCnt="0"/>
      <dgm:spPr/>
    </dgm:pt>
    <dgm:pt modelId="{963299C3-D82B-4976-9417-FCEC0006D198}" type="pres">
      <dgm:prSet presAssocID="{4C2A80C1-1AB5-430D-84D6-3804FA2AFEA0}" presName="textRepeatNode" presStyleLbl="alignNode1" presStyleIdx="2" presStyleCnt="4" custLinFactNeighborX="-2382" custLinFactNeighborY="-2775">
        <dgm:presLayoutVars>
          <dgm:chMax val="0"/>
          <dgm:chPref val="0"/>
          <dgm:bulletEnabled val="1"/>
        </dgm:presLayoutVars>
      </dgm:prSet>
      <dgm:spPr/>
    </dgm:pt>
    <dgm:pt modelId="{7ECCE460-F1A8-4498-A597-5C531BB69A0D}" type="pres">
      <dgm:prSet presAssocID="{4C2A80C1-1AB5-430D-84D6-3804FA2AFEA0}" presName="textaccent3" presStyleCnt="0"/>
      <dgm:spPr/>
    </dgm:pt>
    <dgm:pt modelId="{85ECED18-5853-4BE5-AE2D-1C74726DCB38}" type="pres">
      <dgm:prSet presAssocID="{4C2A80C1-1AB5-430D-84D6-3804FA2AFEA0}" presName="accentRepeatNode" presStyleLbl="solidAlignAcc1" presStyleIdx="4" presStyleCnt="8"/>
      <dgm:spPr/>
    </dgm:pt>
    <dgm:pt modelId="{92F4BA9C-0789-47F8-81AE-AB598E8E40B3}" type="pres">
      <dgm:prSet presAssocID="{1ED9AFBF-D9E3-40A5-B04E-83D6E4F05AA3}" presName="image3" presStyleCnt="0"/>
      <dgm:spPr/>
    </dgm:pt>
    <dgm:pt modelId="{1D02B673-F5F5-4DA7-AF78-6C9EF488935B}" type="pres">
      <dgm:prSet presAssocID="{1ED9AFBF-D9E3-40A5-B04E-83D6E4F05AA3}" presName="imageRepeatNode" presStyleLbl="alignAcc1" presStyleIdx="2" presStyleCnt="4" custLinFactNeighborX="-2611" custLinFactNeighborY="1312"/>
      <dgm:spPr/>
    </dgm:pt>
    <dgm:pt modelId="{11444829-3FC3-4798-8AA4-8BC4A08B8070}" type="pres">
      <dgm:prSet presAssocID="{1ED9AFBF-D9E3-40A5-B04E-83D6E4F05AA3}" presName="imageaccent3" presStyleCnt="0"/>
      <dgm:spPr/>
    </dgm:pt>
    <dgm:pt modelId="{A46C67F5-3B3B-44F0-BB2C-CAB53BE4A600}" type="pres">
      <dgm:prSet presAssocID="{1ED9AFBF-D9E3-40A5-B04E-83D6E4F05AA3}" presName="accentRepeatNode" presStyleLbl="solidAlignAcc1" presStyleIdx="5" presStyleCnt="8"/>
      <dgm:spPr/>
    </dgm:pt>
    <dgm:pt modelId="{DB9222C8-CC06-4E7C-9B94-63FDF11A2D38}" type="pres">
      <dgm:prSet presAssocID="{502205E6-59E5-4BA1-8687-69BBF64C2737}" presName="text4" presStyleCnt="0"/>
      <dgm:spPr/>
    </dgm:pt>
    <dgm:pt modelId="{B14714A8-D03C-4F48-8EE9-448445E6B6EC}" type="pres">
      <dgm:prSet presAssocID="{502205E6-59E5-4BA1-8687-69BBF64C2737}" presName="textRepeatNode" presStyleLbl="alignNode1" presStyleIdx="3" presStyleCnt="4" custLinFactNeighborX="-5232" custLinFactNeighborY="1331">
        <dgm:presLayoutVars>
          <dgm:chMax val="0"/>
          <dgm:chPref val="0"/>
          <dgm:bulletEnabled val="1"/>
        </dgm:presLayoutVars>
      </dgm:prSet>
      <dgm:spPr/>
    </dgm:pt>
    <dgm:pt modelId="{E5780C5E-3C92-47FE-9E97-2141D9C1A9AF}" type="pres">
      <dgm:prSet presAssocID="{502205E6-59E5-4BA1-8687-69BBF64C2737}" presName="textaccent4" presStyleCnt="0"/>
      <dgm:spPr/>
    </dgm:pt>
    <dgm:pt modelId="{8BA3304C-B8D9-4435-9DD8-0760C5309876}" type="pres">
      <dgm:prSet presAssocID="{502205E6-59E5-4BA1-8687-69BBF64C2737}" presName="accentRepeatNode" presStyleLbl="solidAlignAcc1" presStyleIdx="6" presStyleCnt="8"/>
      <dgm:spPr/>
    </dgm:pt>
    <dgm:pt modelId="{4EA0B815-D288-4F34-AAF7-AEAC5B117EC2}" type="pres">
      <dgm:prSet presAssocID="{1591AA5F-6962-46B6-80F6-18069E59AE1A}" presName="image4" presStyleCnt="0"/>
      <dgm:spPr/>
    </dgm:pt>
    <dgm:pt modelId="{43FEF3AE-5926-4044-A5ED-9B1506A267D6}" type="pres">
      <dgm:prSet presAssocID="{1591AA5F-6962-46B6-80F6-18069E59AE1A}" presName="imageRepeatNode" presStyleLbl="alignAcc1" presStyleIdx="3" presStyleCnt="4" custScaleX="101352" custScaleY="100430" custLinFactNeighborX="-6061" custLinFactNeighborY="1757"/>
      <dgm:spPr/>
    </dgm:pt>
    <dgm:pt modelId="{77338EBA-ECEE-4488-8CBA-255D6D40D771}" type="pres">
      <dgm:prSet presAssocID="{1591AA5F-6962-46B6-80F6-18069E59AE1A}" presName="imageaccent4" presStyleCnt="0"/>
      <dgm:spPr/>
    </dgm:pt>
    <dgm:pt modelId="{21A1A0D9-5DA3-4D09-8761-0F2125F7A15A}" type="pres">
      <dgm:prSet presAssocID="{1591AA5F-6962-46B6-80F6-18069E59AE1A}" presName="accentRepeatNode" presStyleLbl="solidAlignAcc1" presStyleIdx="7" presStyleCnt="8"/>
      <dgm:spPr/>
    </dgm:pt>
  </dgm:ptLst>
  <dgm:cxnLst>
    <dgm:cxn modelId="{5DB04524-21B7-43CC-A697-1B9463E407DC}" type="presOf" srcId="{E1BE6454-16C4-4AD0-B678-0AEB5D4E4BE4}" destId="{77B46234-D0D9-4B0A-B4D4-663B3A3C7B1B}" srcOrd="0" destOrd="0" presId="urn:microsoft.com/office/officeart/2008/layout/HexagonCluster"/>
    <dgm:cxn modelId="{9AAD392D-C75D-48C5-B639-A0482D6565F4}" srcId="{CA441ADB-36F3-4AD7-B088-53B8D12F4401}" destId="{E1BE6454-16C4-4AD0-B678-0AEB5D4E4BE4}" srcOrd="1" destOrd="0" parTransId="{2C6D0E28-C2BD-480F-B34D-9CB1CBDCA063}" sibTransId="{55F9CCD4-642D-43A0-86D5-A19B34900C19}"/>
    <dgm:cxn modelId="{5FF9B02F-8B6E-45E2-B3CD-D163BA794DCF}" type="presOf" srcId="{31EE10A8-C969-423F-AAEF-B10166AEF448}" destId="{79507C3E-F20B-4216-871B-4DCE70C8A8E0}" srcOrd="0" destOrd="0" presId="urn:microsoft.com/office/officeart/2008/layout/HexagonCluster"/>
    <dgm:cxn modelId="{888C7631-061C-4C10-9CA2-80BF0BDE5D8E}" type="presOf" srcId="{55F9CCD4-642D-43A0-86D5-A19B34900C19}" destId="{654F2209-04F5-4D0A-88CD-1D496CF8D144}" srcOrd="0" destOrd="0" presId="urn:microsoft.com/office/officeart/2008/layout/HexagonCluster"/>
    <dgm:cxn modelId="{CBAEC057-603C-480B-9F17-3B4DE3F428A9}" type="presOf" srcId="{1591AA5F-6962-46B6-80F6-18069E59AE1A}" destId="{43FEF3AE-5926-4044-A5ED-9B1506A267D6}" srcOrd="0" destOrd="0" presId="urn:microsoft.com/office/officeart/2008/layout/HexagonCluster"/>
    <dgm:cxn modelId="{2B98637B-9EAD-4DD4-BFA2-4F630DE4F32D}" type="presOf" srcId="{CA441ADB-36F3-4AD7-B088-53B8D12F4401}" destId="{97874CFD-FD4A-47B8-AB56-BD3557610ECD}" srcOrd="0" destOrd="0" presId="urn:microsoft.com/office/officeart/2008/layout/HexagonCluster"/>
    <dgm:cxn modelId="{657F4C99-9FE8-4596-8882-7D6462D56746}" srcId="{CA441ADB-36F3-4AD7-B088-53B8D12F4401}" destId="{502205E6-59E5-4BA1-8687-69BBF64C2737}" srcOrd="3" destOrd="0" parTransId="{E10FC8EA-647B-4B23-8B9A-CFBC65561716}" sibTransId="{1591AA5F-6962-46B6-80F6-18069E59AE1A}"/>
    <dgm:cxn modelId="{A9E74EB3-85CE-4C31-AB16-BC0540E2DA92}" type="presOf" srcId="{87E3240D-6265-417E-A945-43D891FCCCCB}" destId="{D48A81B4-06F5-4659-B04D-0AF9F4CD3FE9}" srcOrd="0" destOrd="0" presId="urn:microsoft.com/office/officeart/2008/layout/HexagonCluster"/>
    <dgm:cxn modelId="{9C6037CB-4D06-4B98-8276-65E9A5C0C0F9}" type="presOf" srcId="{4C2A80C1-1AB5-430D-84D6-3804FA2AFEA0}" destId="{963299C3-D82B-4976-9417-FCEC0006D198}" srcOrd="0" destOrd="0" presId="urn:microsoft.com/office/officeart/2008/layout/HexagonCluster"/>
    <dgm:cxn modelId="{E97E8CD5-B847-41E1-9942-91C48AEF6547}" srcId="{CA441ADB-36F3-4AD7-B088-53B8D12F4401}" destId="{87E3240D-6265-417E-A945-43D891FCCCCB}" srcOrd="0" destOrd="0" parTransId="{BD144C44-2AEE-4AC5-9DC3-B5C62AE83698}" sibTransId="{31EE10A8-C969-423F-AAEF-B10166AEF448}"/>
    <dgm:cxn modelId="{A863FBDF-3768-497E-BADF-8806BC323E37}" type="presOf" srcId="{502205E6-59E5-4BA1-8687-69BBF64C2737}" destId="{B14714A8-D03C-4F48-8EE9-448445E6B6EC}" srcOrd="0" destOrd="0" presId="urn:microsoft.com/office/officeart/2008/layout/HexagonCluster"/>
    <dgm:cxn modelId="{874194EA-5A82-4339-8A7F-2B123B611569}" type="presOf" srcId="{1ED9AFBF-D9E3-40A5-B04E-83D6E4F05AA3}" destId="{1D02B673-F5F5-4DA7-AF78-6C9EF488935B}" srcOrd="0" destOrd="0" presId="urn:microsoft.com/office/officeart/2008/layout/HexagonCluster"/>
    <dgm:cxn modelId="{F9B98EF1-5AFB-4D0B-B5BD-5282678FC25A}" srcId="{CA441ADB-36F3-4AD7-B088-53B8D12F4401}" destId="{4C2A80C1-1AB5-430D-84D6-3804FA2AFEA0}" srcOrd="2" destOrd="0" parTransId="{5066DA1D-FB5D-4A36-B5D1-FF8732524CFD}" sibTransId="{1ED9AFBF-D9E3-40A5-B04E-83D6E4F05AA3}"/>
    <dgm:cxn modelId="{41F19E6C-47EB-47A6-A783-329CA951F67C}" type="presParOf" srcId="{97874CFD-FD4A-47B8-AB56-BD3557610ECD}" destId="{3C0DC4F1-48AA-405F-8343-1D45B9E8B1C0}" srcOrd="0" destOrd="0" presId="urn:microsoft.com/office/officeart/2008/layout/HexagonCluster"/>
    <dgm:cxn modelId="{D76FAABA-124C-4A5E-A269-9A89AD10522B}" type="presParOf" srcId="{3C0DC4F1-48AA-405F-8343-1D45B9E8B1C0}" destId="{D48A81B4-06F5-4659-B04D-0AF9F4CD3FE9}" srcOrd="0" destOrd="0" presId="urn:microsoft.com/office/officeart/2008/layout/HexagonCluster"/>
    <dgm:cxn modelId="{F2B457E6-3842-4B55-AFEB-47A4FEDBE154}" type="presParOf" srcId="{97874CFD-FD4A-47B8-AB56-BD3557610ECD}" destId="{8B74308B-BC76-43AF-8FA7-0AB2387931D4}" srcOrd="1" destOrd="0" presId="urn:microsoft.com/office/officeart/2008/layout/HexagonCluster"/>
    <dgm:cxn modelId="{78033A23-E9F9-4EBA-B0F0-967542DAEA88}" type="presParOf" srcId="{8B74308B-BC76-43AF-8FA7-0AB2387931D4}" destId="{F7C663E2-367D-46F0-91FA-536863513CE9}" srcOrd="0" destOrd="0" presId="urn:microsoft.com/office/officeart/2008/layout/HexagonCluster"/>
    <dgm:cxn modelId="{CA8E4BF1-CCC8-477B-8114-146605C12796}" type="presParOf" srcId="{97874CFD-FD4A-47B8-AB56-BD3557610ECD}" destId="{4D631BF5-A039-42D1-B144-C316EEAC7E5C}" srcOrd="2" destOrd="0" presId="urn:microsoft.com/office/officeart/2008/layout/HexagonCluster"/>
    <dgm:cxn modelId="{C82BC5D1-A154-44D5-BFB1-21EDDDEB4B66}" type="presParOf" srcId="{4D631BF5-A039-42D1-B144-C316EEAC7E5C}" destId="{79507C3E-F20B-4216-871B-4DCE70C8A8E0}" srcOrd="0" destOrd="0" presId="urn:microsoft.com/office/officeart/2008/layout/HexagonCluster"/>
    <dgm:cxn modelId="{E5551063-EB1A-4BDA-AC14-8B51E9AA18DF}" type="presParOf" srcId="{97874CFD-FD4A-47B8-AB56-BD3557610ECD}" destId="{DFFEFD55-230A-4D21-9E3C-6411E059D829}" srcOrd="3" destOrd="0" presId="urn:microsoft.com/office/officeart/2008/layout/HexagonCluster"/>
    <dgm:cxn modelId="{B371E261-420A-494C-B1C8-82FC2740813F}" type="presParOf" srcId="{DFFEFD55-230A-4D21-9E3C-6411E059D829}" destId="{852B9F03-F041-4047-BBB8-4C191FFD00FB}" srcOrd="0" destOrd="0" presId="urn:microsoft.com/office/officeart/2008/layout/HexagonCluster"/>
    <dgm:cxn modelId="{96A4CF8E-ED24-47C6-BFFB-663EF246DD5E}" type="presParOf" srcId="{97874CFD-FD4A-47B8-AB56-BD3557610ECD}" destId="{7DF12D3E-09A2-476D-ADD5-596BA6CF03B0}" srcOrd="4" destOrd="0" presId="urn:microsoft.com/office/officeart/2008/layout/HexagonCluster"/>
    <dgm:cxn modelId="{9AD45061-9BE5-457B-AF06-1F9A25D7CCC8}" type="presParOf" srcId="{7DF12D3E-09A2-476D-ADD5-596BA6CF03B0}" destId="{77B46234-D0D9-4B0A-B4D4-663B3A3C7B1B}" srcOrd="0" destOrd="0" presId="urn:microsoft.com/office/officeart/2008/layout/HexagonCluster"/>
    <dgm:cxn modelId="{45ECC036-C54D-44DF-BABB-5A74CA2708F3}" type="presParOf" srcId="{97874CFD-FD4A-47B8-AB56-BD3557610ECD}" destId="{4251C513-5889-425B-969E-878B1AAF3BD5}" srcOrd="5" destOrd="0" presId="urn:microsoft.com/office/officeart/2008/layout/HexagonCluster"/>
    <dgm:cxn modelId="{010FFD54-B334-4673-B2DD-3C8BB4908167}" type="presParOf" srcId="{4251C513-5889-425B-969E-878B1AAF3BD5}" destId="{EBEE2882-DD40-45E7-A32A-B26F4E071CA7}" srcOrd="0" destOrd="0" presId="urn:microsoft.com/office/officeart/2008/layout/HexagonCluster"/>
    <dgm:cxn modelId="{742AF140-EA9A-4B88-847F-225CE64A88C2}" type="presParOf" srcId="{97874CFD-FD4A-47B8-AB56-BD3557610ECD}" destId="{0AC431B3-4E6E-41E3-8592-7AF41691FCBE}" srcOrd="6" destOrd="0" presId="urn:microsoft.com/office/officeart/2008/layout/HexagonCluster"/>
    <dgm:cxn modelId="{82184228-3A32-4318-89BF-93E2F48B3764}" type="presParOf" srcId="{0AC431B3-4E6E-41E3-8592-7AF41691FCBE}" destId="{654F2209-04F5-4D0A-88CD-1D496CF8D144}" srcOrd="0" destOrd="0" presId="urn:microsoft.com/office/officeart/2008/layout/HexagonCluster"/>
    <dgm:cxn modelId="{6687FF45-91AE-4AE8-9D3C-B2BEAC9848E4}" type="presParOf" srcId="{97874CFD-FD4A-47B8-AB56-BD3557610ECD}" destId="{45416B50-761E-4F96-A2F0-69B9D1BF487E}" srcOrd="7" destOrd="0" presId="urn:microsoft.com/office/officeart/2008/layout/HexagonCluster"/>
    <dgm:cxn modelId="{16A3F2B4-4116-4E9E-A172-CDDED6BD2E77}" type="presParOf" srcId="{45416B50-761E-4F96-A2F0-69B9D1BF487E}" destId="{4DF6DF49-B633-40E9-9A24-5D94C0E99AB7}" srcOrd="0" destOrd="0" presId="urn:microsoft.com/office/officeart/2008/layout/HexagonCluster"/>
    <dgm:cxn modelId="{03322E33-9753-4E4F-A443-449DDAAA5FFA}" type="presParOf" srcId="{97874CFD-FD4A-47B8-AB56-BD3557610ECD}" destId="{E0EAFF40-D5AE-4D5B-8EB9-CFCB71281826}" srcOrd="8" destOrd="0" presId="urn:microsoft.com/office/officeart/2008/layout/HexagonCluster"/>
    <dgm:cxn modelId="{3B864292-C3FD-4997-B51E-E240B724B1CA}" type="presParOf" srcId="{E0EAFF40-D5AE-4D5B-8EB9-CFCB71281826}" destId="{963299C3-D82B-4976-9417-FCEC0006D198}" srcOrd="0" destOrd="0" presId="urn:microsoft.com/office/officeart/2008/layout/HexagonCluster"/>
    <dgm:cxn modelId="{03847AF2-2B23-4D2D-8FC1-4A76A7920EAA}" type="presParOf" srcId="{97874CFD-FD4A-47B8-AB56-BD3557610ECD}" destId="{7ECCE460-F1A8-4498-A597-5C531BB69A0D}" srcOrd="9" destOrd="0" presId="urn:microsoft.com/office/officeart/2008/layout/HexagonCluster"/>
    <dgm:cxn modelId="{FE3AD15C-A2B3-4B55-A149-19AAF085C728}" type="presParOf" srcId="{7ECCE460-F1A8-4498-A597-5C531BB69A0D}" destId="{85ECED18-5853-4BE5-AE2D-1C74726DCB38}" srcOrd="0" destOrd="0" presId="urn:microsoft.com/office/officeart/2008/layout/HexagonCluster"/>
    <dgm:cxn modelId="{E64CADA1-21C7-4667-8EAA-ABBF8E7BED89}" type="presParOf" srcId="{97874CFD-FD4A-47B8-AB56-BD3557610ECD}" destId="{92F4BA9C-0789-47F8-81AE-AB598E8E40B3}" srcOrd="10" destOrd="0" presId="urn:microsoft.com/office/officeart/2008/layout/HexagonCluster"/>
    <dgm:cxn modelId="{08E45D4E-B8D0-41C9-8060-661F48CA516E}" type="presParOf" srcId="{92F4BA9C-0789-47F8-81AE-AB598E8E40B3}" destId="{1D02B673-F5F5-4DA7-AF78-6C9EF488935B}" srcOrd="0" destOrd="0" presId="urn:microsoft.com/office/officeart/2008/layout/HexagonCluster"/>
    <dgm:cxn modelId="{04C0722D-A6CD-4332-B06C-F5332C0DFF33}" type="presParOf" srcId="{97874CFD-FD4A-47B8-AB56-BD3557610ECD}" destId="{11444829-3FC3-4798-8AA4-8BC4A08B8070}" srcOrd="11" destOrd="0" presId="urn:microsoft.com/office/officeart/2008/layout/HexagonCluster"/>
    <dgm:cxn modelId="{7098DA18-72D7-48E0-905D-900AAF462528}" type="presParOf" srcId="{11444829-3FC3-4798-8AA4-8BC4A08B8070}" destId="{A46C67F5-3B3B-44F0-BB2C-CAB53BE4A600}" srcOrd="0" destOrd="0" presId="urn:microsoft.com/office/officeart/2008/layout/HexagonCluster"/>
    <dgm:cxn modelId="{B20CA510-0020-4888-8741-5A75CD26FF25}" type="presParOf" srcId="{97874CFD-FD4A-47B8-AB56-BD3557610ECD}" destId="{DB9222C8-CC06-4E7C-9B94-63FDF11A2D38}" srcOrd="12" destOrd="0" presId="urn:microsoft.com/office/officeart/2008/layout/HexagonCluster"/>
    <dgm:cxn modelId="{FDAF3277-10D9-4B59-B28D-752F4F483EB6}" type="presParOf" srcId="{DB9222C8-CC06-4E7C-9B94-63FDF11A2D38}" destId="{B14714A8-D03C-4F48-8EE9-448445E6B6EC}" srcOrd="0" destOrd="0" presId="urn:microsoft.com/office/officeart/2008/layout/HexagonCluster"/>
    <dgm:cxn modelId="{751D3566-FFAD-4F66-AEDB-BD3F7A967715}" type="presParOf" srcId="{97874CFD-FD4A-47B8-AB56-BD3557610ECD}" destId="{E5780C5E-3C92-47FE-9E97-2141D9C1A9AF}" srcOrd="13" destOrd="0" presId="urn:microsoft.com/office/officeart/2008/layout/HexagonCluster"/>
    <dgm:cxn modelId="{3FD5B052-6845-4468-848D-BB81CD39795A}" type="presParOf" srcId="{E5780C5E-3C92-47FE-9E97-2141D9C1A9AF}" destId="{8BA3304C-B8D9-4435-9DD8-0760C5309876}" srcOrd="0" destOrd="0" presId="urn:microsoft.com/office/officeart/2008/layout/HexagonCluster"/>
    <dgm:cxn modelId="{F6E1974C-130B-478E-AD30-C85387828CE2}" type="presParOf" srcId="{97874CFD-FD4A-47B8-AB56-BD3557610ECD}" destId="{4EA0B815-D288-4F34-AAF7-AEAC5B117EC2}" srcOrd="14" destOrd="0" presId="urn:microsoft.com/office/officeart/2008/layout/HexagonCluster"/>
    <dgm:cxn modelId="{C72E6FD2-57BE-490F-9925-56D98AB66EA4}" type="presParOf" srcId="{4EA0B815-D288-4F34-AAF7-AEAC5B117EC2}" destId="{43FEF3AE-5926-4044-A5ED-9B1506A267D6}" srcOrd="0" destOrd="0" presId="urn:microsoft.com/office/officeart/2008/layout/HexagonCluster"/>
    <dgm:cxn modelId="{52920C90-AE03-4D9D-8C34-22A9EC9CDFD6}" type="presParOf" srcId="{97874CFD-FD4A-47B8-AB56-BD3557610ECD}" destId="{77338EBA-ECEE-4488-8CBA-255D6D40D771}" srcOrd="15" destOrd="0" presId="urn:microsoft.com/office/officeart/2008/layout/HexagonCluster"/>
    <dgm:cxn modelId="{8D3F7C35-3F53-430D-936C-DD52E4345413}" type="presParOf" srcId="{77338EBA-ECEE-4488-8CBA-255D6D40D771}" destId="{21A1A0D9-5DA3-4D09-8761-0F2125F7A15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00C163-B1AB-43EA-BB6F-AD818A3633B9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9478D68B-DF84-4DA8-8C53-8A98FD16AF40}">
      <dgm:prSet phldrT="[Text]"/>
      <dgm:spPr/>
      <dgm:t>
        <a:bodyPr/>
        <a:lstStyle/>
        <a:p>
          <a:r>
            <a:rPr lang="en-US"/>
            <a:t>Thông báo khóa học</a:t>
          </a:r>
        </a:p>
      </dgm:t>
    </dgm:pt>
    <dgm:pt modelId="{62EDEF51-3DBB-400D-8A4D-215A2D2455D9}" type="parTrans" cxnId="{CE464EA4-8A02-466E-9877-08CB978C3D69}">
      <dgm:prSet/>
      <dgm:spPr/>
      <dgm:t>
        <a:bodyPr/>
        <a:lstStyle/>
        <a:p>
          <a:endParaRPr lang="en-US"/>
        </a:p>
      </dgm:t>
    </dgm:pt>
    <dgm:pt modelId="{3B43623E-0E59-444D-9227-8D9D8040753E}" type="sibTrans" cxnId="{CE464EA4-8A02-466E-9877-08CB978C3D69}">
      <dgm:prSet/>
      <dgm:spPr/>
      <dgm:t>
        <a:bodyPr/>
        <a:lstStyle/>
        <a:p>
          <a:endParaRPr lang="en-US"/>
        </a:p>
      </dgm:t>
    </dgm:pt>
    <dgm:pt modelId="{E4EA05B7-2026-4C59-959C-0C81050A7BB8}">
      <dgm:prSet phldrT="[Text]"/>
      <dgm:spPr/>
      <dgm:t>
        <a:bodyPr/>
        <a:lstStyle/>
        <a:p>
          <a:r>
            <a:rPr lang="en-US"/>
            <a:t>Tải tài liệu</a:t>
          </a:r>
        </a:p>
      </dgm:t>
    </dgm:pt>
    <dgm:pt modelId="{C03C1BE4-769F-48D0-B642-0236DA8516B9}" type="parTrans" cxnId="{07AF65A6-34EF-45A8-A0FB-4BA22F96F31C}">
      <dgm:prSet/>
      <dgm:spPr/>
      <dgm:t>
        <a:bodyPr/>
        <a:lstStyle/>
        <a:p>
          <a:endParaRPr lang="en-US"/>
        </a:p>
      </dgm:t>
    </dgm:pt>
    <dgm:pt modelId="{40A3573B-E4BE-4836-ADA2-D2B33C121C72}" type="sibTrans" cxnId="{07AF65A6-34EF-45A8-A0FB-4BA22F96F31C}">
      <dgm:prSet/>
      <dgm:spPr/>
      <dgm:t>
        <a:bodyPr/>
        <a:lstStyle/>
        <a:p>
          <a:endParaRPr lang="en-US"/>
        </a:p>
      </dgm:t>
    </dgm:pt>
    <dgm:pt modelId="{4ECAB876-0E06-43F8-BB4E-D7A4F5B5270A}">
      <dgm:prSet phldrT="[Text]"/>
      <dgm:spPr/>
      <dgm:t>
        <a:bodyPr/>
        <a:lstStyle/>
        <a:p>
          <a:r>
            <a:rPr lang="en-US"/>
            <a:t>Cập nhật tin tức</a:t>
          </a:r>
        </a:p>
      </dgm:t>
    </dgm:pt>
    <dgm:pt modelId="{98A87D0C-0206-4E79-951B-5CCBC0CCD010}" type="parTrans" cxnId="{172EEC1A-CEE1-467B-A785-4A748C79E032}">
      <dgm:prSet/>
      <dgm:spPr/>
      <dgm:t>
        <a:bodyPr/>
        <a:lstStyle/>
        <a:p>
          <a:endParaRPr lang="en-US"/>
        </a:p>
      </dgm:t>
    </dgm:pt>
    <dgm:pt modelId="{1A95F2B2-F77C-44C3-8CF8-20C419269734}" type="sibTrans" cxnId="{172EEC1A-CEE1-467B-A785-4A748C79E032}">
      <dgm:prSet/>
      <dgm:spPr/>
      <dgm:t>
        <a:bodyPr/>
        <a:lstStyle/>
        <a:p>
          <a:endParaRPr lang="en-US"/>
        </a:p>
      </dgm:t>
    </dgm:pt>
    <dgm:pt modelId="{E621FEA3-978F-4432-B056-2B124CDF9C5B}" type="pres">
      <dgm:prSet presAssocID="{EF00C163-B1AB-43EA-BB6F-AD818A3633B9}" presName="linearFlow" presStyleCnt="0">
        <dgm:presLayoutVars>
          <dgm:resizeHandles val="exact"/>
        </dgm:presLayoutVars>
      </dgm:prSet>
      <dgm:spPr/>
    </dgm:pt>
    <dgm:pt modelId="{0D68EAB0-4BB1-46E0-899C-C568664A9D5B}" type="pres">
      <dgm:prSet presAssocID="{9478D68B-DF84-4DA8-8C53-8A98FD16AF40}" presName="node" presStyleLbl="node1" presStyleIdx="0" presStyleCnt="3">
        <dgm:presLayoutVars>
          <dgm:bulletEnabled val="1"/>
        </dgm:presLayoutVars>
      </dgm:prSet>
      <dgm:spPr/>
    </dgm:pt>
    <dgm:pt modelId="{A03AE925-45E0-4260-BE19-F0CC61BABE7C}" type="pres">
      <dgm:prSet presAssocID="{3B43623E-0E59-444D-9227-8D9D8040753E}" presName="sibTrans" presStyleLbl="sibTrans2D1" presStyleIdx="0" presStyleCnt="2"/>
      <dgm:spPr/>
    </dgm:pt>
    <dgm:pt modelId="{2E6E7A17-EC4C-4252-991B-FFB800C90332}" type="pres">
      <dgm:prSet presAssocID="{3B43623E-0E59-444D-9227-8D9D8040753E}" presName="connectorText" presStyleLbl="sibTrans2D1" presStyleIdx="0" presStyleCnt="2"/>
      <dgm:spPr/>
    </dgm:pt>
    <dgm:pt modelId="{F5399BBA-E875-4A0A-BD63-BCF4BCF9E0C6}" type="pres">
      <dgm:prSet presAssocID="{E4EA05B7-2026-4C59-959C-0C81050A7BB8}" presName="node" presStyleLbl="node1" presStyleIdx="1" presStyleCnt="3">
        <dgm:presLayoutVars>
          <dgm:bulletEnabled val="1"/>
        </dgm:presLayoutVars>
      </dgm:prSet>
      <dgm:spPr/>
    </dgm:pt>
    <dgm:pt modelId="{9D9AEF88-280F-4488-9188-24FB277B9245}" type="pres">
      <dgm:prSet presAssocID="{40A3573B-E4BE-4836-ADA2-D2B33C121C72}" presName="sibTrans" presStyleLbl="sibTrans2D1" presStyleIdx="1" presStyleCnt="2"/>
      <dgm:spPr/>
    </dgm:pt>
    <dgm:pt modelId="{0F1CC336-E0A8-44E7-A7AA-54F00A31A573}" type="pres">
      <dgm:prSet presAssocID="{40A3573B-E4BE-4836-ADA2-D2B33C121C72}" presName="connectorText" presStyleLbl="sibTrans2D1" presStyleIdx="1" presStyleCnt="2"/>
      <dgm:spPr/>
    </dgm:pt>
    <dgm:pt modelId="{02CCD9D5-BE93-427C-96A2-32EAB3FEA8A9}" type="pres">
      <dgm:prSet presAssocID="{4ECAB876-0E06-43F8-BB4E-D7A4F5B5270A}" presName="node" presStyleLbl="node1" presStyleIdx="2" presStyleCnt="3">
        <dgm:presLayoutVars>
          <dgm:bulletEnabled val="1"/>
        </dgm:presLayoutVars>
      </dgm:prSet>
      <dgm:spPr/>
    </dgm:pt>
  </dgm:ptLst>
  <dgm:cxnLst>
    <dgm:cxn modelId="{C322581A-224B-4530-88C8-0D22E51A42AF}" type="presOf" srcId="{40A3573B-E4BE-4836-ADA2-D2B33C121C72}" destId="{0F1CC336-E0A8-44E7-A7AA-54F00A31A573}" srcOrd="1" destOrd="0" presId="urn:microsoft.com/office/officeart/2005/8/layout/process2"/>
    <dgm:cxn modelId="{172EEC1A-CEE1-467B-A785-4A748C79E032}" srcId="{EF00C163-B1AB-43EA-BB6F-AD818A3633B9}" destId="{4ECAB876-0E06-43F8-BB4E-D7A4F5B5270A}" srcOrd="2" destOrd="0" parTransId="{98A87D0C-0206-4E79-951B-5CCBC0CCD010}" sibTransId="{1A95F2B2-F77C-44C3-8CF8-20C419269734}"/>
    <dgm:cxn modelId="{034A6847-F61D-4D44-8227-26F72554CDA2}" type="presOf" srcId="{EF00C163-B1AB-43EA-BB6F-AD818A3633B9}" destId="{E621FEA3-978F-4432-B056-2B124CDF9C5B}" srcOrd="0" destOrd="0" presId="urn:microsoft.com/office/officeart/2005/8/layout/process2"/>
    <dgm:cxn modelId="{3B37A172-00E8-42B2-9BE7-5051C7C1B118}" type="presOf" srcId="{E4EA05B7-2026-4C59-959C-0C81050A7BB8}" destId="{F5399BBA-E875-4A0A-BD63-BCF4BCF9E0C6}" srcOrd="0" destOrd="0" presId="urn:microsoft.com/office/officeart/2005/8/layout/process2"/>
    <dgm:cxn modelId="{6DE03777-6703-4E9D-8923-1CC81A4FC56E}" type="presOf" srcId="{3B43623E-0E59-444D-9227-8D9D8040753E}" destId="{A03AE925-45E0-4260-BE19-F0CC61BABE7C}" srcOrd="0" destOrd="0" presId="urn:microsoft.com/office/officeart/2005/8/layout/process2"/>
    <dgm:cxn modelId="{CE464EA4-8A02-466E-9877-08CB978C3D69}" srcId="{EF00C163-B1AB-43EA-BB6F-AD818A3633B9}" destId="{9478D68B-DF84-4DA8-8C53-8A98FD16AF40}" srcOrd="0" destOrd="0" parTransId="{62EDEF51-3DBB-400D-8A4D-215A2D2455D9}" sibTransId="{3B43623E-0E59-444D-9227-8D9D8040753E}"/>
    <dgm:cxn modelId="{07AF65A6-34EF-45A8-A0FB-4BA22F96F31C}" srcId="{EF00C163-B1AB-43EA-BB6F-AD818A3633B9}" destId="{E4EA05B7-2026-4C59-959C-0C81050A7BB8}" srcOrd="1" destOrd="0" parTransId="{C03C1BE4-769F-48D0-B642-0236DA8516B9}" sibTransId="{40A3573B-E4BE-4836-ADA2-D2B33C121C72}"/>
    <dgm:cxn modelId="{2DCEA8CE-BE4F-452B-BD94-BC04CA1F5F88}" type="presOf" srcId="{4ECAB876-0E06-43F8-BB4E-D7A4F5B5270A}" destId="{02CCD9D5-BE93-427C-96A2-32EAB3FEA8A9}" srcOrd="0" destOrd="0" presId="urn:microsoft.com/office/officeart/2005/8/layout/process2"/>
    <dgm:cxn modelId="{FB69A9DD-0C52-4598-BD4E-3A01C0391021}" type="presOf" srcId="{40A3573B-E4BE-4836-ADA2-D2B33C121C72}" destId="{9D9AEF88-280F-4488-9188-24FB277B9245}" srcOrd="0" destOrd="0" presId="urn:microsoft.com/office/officeart/2005/8/layout/process2"/>
    <dgm:cxn modelId="{82C894DE-3EB2-42F6-B97D-DDA77C81850C}" type="presOf" srcId="{3B43623E-0E59-444D-9227-8D9D8040753E}" destId="{2E6E7A17-EC4C-4252-991B-FFB800C90332}" srcOrd="1" destOrd="0" presId="urn:microsoft.com/office/officeart/2005/8/layout/process2"/>
    <dgm:cxn modelId="{3E21BDE8-8F89-449B-89AB-A6C2BD50EED3}" type="presOf" srcId="{9478D68B-DF84-4DA8-8C53-8A98FD16AF40}" destId="{0D68EAB0-4BB1-46E0-899C-C568664A9D5B}" srcOrd="0" destOrd="0" presId="urn:microsoft.com/office/officeart/2005/8/layout/process2"/>
    <dgm:cxn modelId="{63A12877-6E87-4694-A770-A79181BF4479}" type="presParOf" srcId="{E621FEA3-978F-4432-B056-2B124CDF9C5B}" destId="{0D68EAB0-4BB1-46E0-899C-C568664A9D5B}" srcOrd="0" destOrd="0" presId="urn:microsoft.com/office/officeart/2005/8/layout/process2"/>
    <dgm:cxn modelId="{EDED7B92-A936-4ADC-9E8D-2032C6CE0D63}" type="presParOf" srcId="{E621FEA3-978F-4432-B056-2B124CDF9C5B}" destId="{A03AE925-45E0-4260-BE19-F0CC61BABE7C}" srcOrd="1" destOrd="0" presId="urn:microsoft.com/office/officeart/2005/8/layout/process2"/>
    <dgm:cxn modelId="{15A265D0-7712-470C-9FF8-A59D78BE8CB6}" type="presParOf" srcId="{A03AE925-45E0-4260-BE19-F0CC61BABE7C}" destId="{2E6E7A17-EC4C-4252-991B-FFB800C90332}" srcOrd="0" destOrd="0" presId="urn:microsoft.com/office/officeart/2005/8/layout/process2"/>
    <dgm:cxn modelId="{4BF7586A-46BB-45EF-8FD0-31BC30D16239}" type="presParOf" srcId="{E621FEA3-978F-4432-B056-2B124CDF9C5B}" destId="{F5399BBA-E875-4A0A-BD63-BCF4BCF9E0C6}" srcOrd="2" destOrd="0" presId="urn:microsoft.com/office/officeart/2005/8/layout/process2"/>
    <dgm:cxn modelId="{76065FAA-8870-4427-901F-F86517BABEA0}" type="presParOf" srcId="{E621FEA3-978F-4432-B056-2B124CDF9C5B}" destId="{9D9AEF88-280F-4488-9188-24FB277B9245}" srcOrd="3" destOrd="0" presId="urn:microsoft.com/office/officeart/2005/8/layout/process2"/>
    <dgm:cxn modelId="{E2E5CE31-A8F5-4CD6-98D0-3358AF29CE73}" type="presParOf" srcId="{9D9AEF88-280F-4488-9188-24FB277B9245}" destId="{0F1CC336-E0A8-44E7-A7AA-54F00A31A573}" srcOrd="0" destOrd="0" presId="urn:microsoft.com/office/officeart/2005/8/layout/process2"/>
    <dgm:cxn modelId="{5AD517A6-F2E4-4D47-9D14-7FB5AAA18A42}" type="presParOf" srcId="{E621FEA3-978F-4432-B056-2B124CDF9C5B}" destId="{02CCD9D5-BE93-427C-96A2-32EAB3FEA8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8A81B4-06F5-4659-B04D-0AF9F4CD3FE9}">
      <dsp:nvSpPr>
        <dsp:cNvPr id="0" name=""/>
        <dsp:cNvSpPr/>
      </dsp:nvSpPr>
      <dsp:spPr>
        <a:xfrm>
          <a:off x="1561295" y="2598959"/>
          <a:ext cx="1915704" cy="1644411"/>
        </a:xfrm>
        <a:prstGeom prst="hexagon">
          <a:avLst>
            <a:gd name="adj" fmla="val 25000"/>
            <a:gd name="vf" fmla="val 115470"/>
          </a:avLst>
        </a:prstGeom>
        <a:solidFill>
          <a:srgbClr val="4ABCE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200" kern="1200"/>
            <a:t>Thuyết trình</a:t>
          </a:r>
        </a:p>
      </dsp:txBody>
      <dsp:txXfrm>
        <a:off x="1857971" y="2853621"/>
        <a:ext cx="1322352" cy="1135087"/>
      </dsp:txXfrm>
    </dsp:sp>
    <dsp:sp modelId="{F7C663E2-367D-46F0-91FA-536863513CE9}">
      <dsp:nvSpPr>
        <dsp:cNvPr id="0" name=""/>
        <dsp:cNvSpPr/>
      </dsp:nvSpPr>
      <dsp:spPr>
        <a:xfrm>
          <a:off x="1692497" y="3425639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507C3E-F20B-4216-871B-4DCE70C8A8E0}">
      <dsp:nvSpPr>
        <dsp:cNvPr id="0" name=""/>
        <dsp:cNvSpPr/>
      </dsp:nvSpPr>
      <dsp:spPr>
        <a:xfrm>
          <a:off x="0" y="1708524"/>
          <a:ext cx="1915704" cy="164441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2B9F03-F041-4047-BBB8-4C191FFD00FB}">
      <dsp:nvSpPr>
        <dsp:cNvPr id="0" name=""/>
        <dsp:cNvSpPr/>
      </dsp:nvSpPr>
      <dsp:spPr>
        <a:xfrm>
          <a:off x="1303449" y="3221499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668788"/>
              <a:satOff val="-834"/>
              <a:lumOff val="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B46234-D0D9-4B0A-B4D4-663B3A3C7B1B}">
      <dsp:nvSpPr>
        <dsp:cNvPr id="0" name=""/>
        <dsp:cNvSpPr/>
      </dsp:nvSpPr>
      <dsp:spPr>
        <a:xfrm>
          <a:off x="3152781" y="1760537"/>
          <a:ext cx="1915704" cy="1644411"/>
        </a:xfrm>
        <a:prstGeom prst="hexagon">
          <a:avLst>
            <a:gd name="adj" fmla="val 25000"/>
            <a:gd name="vf" fmla="val 115470"/>
          </a:avLst>
        </a:prstGeom>
        <a:solidFill>
          <a:srgbClr val="D7564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200" kern="1200"/>
            <a:t>Sắm vai</a:t>
          </a:r>
        </a:p>
      </dsp:txBody>
      <dsp:txXfrm>
        <a:off x="3449457" y="2015199"/>
        <a:ext cx="1322352" cy="1135087"/>
      </dsp:txXfrm>
    </dsp:sp>
    <dsp:sp modelId="{EBEE2882-DD40-45E7-A32A-B26F4E071CA7}">
      <dsp:nvSpPr>
        <dsp:cNvPr id="0" name=""/>
        <dsp:cNvSpPr/>
      </dsp:nvSpPr>
      <dsp:spPr>
        <a:xfrm>
          <a:off x="4569429" y="3207166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337577"/>
              <a:satOff val="-1668"/>
              <a:lumOff val="3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4F2209-04F5-4D0A-88CD-1D496CF8D144}">
      <dsp:nvSpPr>
        <dsp:cNvPr id="0" name=""/>
        <dsp:cNvSpPr/>
      </dsp:nvSpPr>
      <dsp:spPr>
        <a:xfrm>
          <a:off x="4738013" y="2630672"/>
          <a:ext cx="1915704" cy="1644411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763" t="-11248" r="-5596" b="-12736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F6DF49-B633-40E9-9A24-5D94C0E99AB7}">
      <dsp:nvSpPr>
        <dsp:cNvPr id="0" name=""/>
        <dsp:cNvSpPr/>
      </dsp:nvSpPr>
      <dsp:spPr>
        <a:xfrm>
          <a:off x="4934004" y="3433023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006365"/>
              <a:satOff val="-2502"/>
              <a:lumOff val="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3299C3-D82B-4976-9417-FCEC0006D198}">
      <dsp:nvSpPr>
        <dsp:cNvPr id="0" name=""/>
        <dsp:cNvSpPr/>
      </dsp:nvSpPr>
      <dsp:spPr>
        <a:xfrm>
          <a:off x="1586947" y="860835"/>
          <a:ext cx="1915704" cy="1644411"/>
        </a:xfrm>
        <a:prstGeom prst="hexagon">
          <a:avLst>
            <a:gd name="adj" fmla="val 25000"/>
            <a:gd name="vf" fmla="val 115470"/>
          </a:avLst>
        </a:prstGeom>
        <a:solidFill>
          <a:srgbClr val="FFD05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200" kern="1200"/>
            <a:t>Nghe bệnh nhân chia sẻ</a:t>
          </a:r>
        </a:p>
      </dsp:txBody>
      <dsp:txXfrm>
        <a:off x="1883623" y="1115497"/>
        <a:ext cx="1322352" cy="1135087"/>
      </dsp:txXfrm>
    </dsp:sp>
    <dsp:sp modelId="{85ECED18-5853-4BE5-AE2D-1C74726DCB38}">
      <dsp:nvSpPr>
        <dsp:cNvPr id="0" name=""/>
        <dsp:cNvSpPr/>
      </dsp:nvSpPr>
      <dsp:spPr>
        <a:xfrm>
          <a:off x="2936439" y="940346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675154"/>
              <a:satOff val="-3337"/>
              <a:lumOff val="78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02B673-F5F5-4DA7-AF78-6C9EF488935B}">
      <dsp:nvSpPr>
        <dsp:cNvPr id="0" name=""/>
        <dsp:cNvSpPr/>
      </dsp:nvSpPr>
      <dsp:spPr>
        <a:xfrm>
          <a:off x="3207111" y="21574"/>
          <a:ext cx="1915704" cy="1644411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3"/>
          <a:srcRect/>
          <a:stretch>
            <a:fillRect l="-4475" t="-8360" r="-4063" b="-11294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6C67F5-3B3B-44F0-BB2C-CAB53BE4A600}">
      <dsp:nvSpPr>
        <dsp:cNvPr id="0" name=""/>
        <dsp:cNvSpPr/>
      </dsp:nvSpPr>
      <dsp:spPr>
        <a:xfrm>
          <a:off x="3301014" y="728822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3343942"/>
              <a:satOff val="-4171"/>
              <a:lumOff val="9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4714A8-D03C-4F48-8EE9-448445E6B6EC}">
      <dsp:nvSpPr>
        <dsp:cNvPr id="0" name=""/>
        <dsp:cNvSpPr/>
      </dsp:nvSpPr>
      <dsp:spPr>
        <a:xfrm>
          <a:off x="4789890" y="925748"/>
          <a:ext cx="1915704" cy="1644411"/>
        </a:xfrm>
        <a:prstGeom prst="hexagon">
          <a:avLst>
            <a:gd name="adj" fmla="val 25000"/>
            <a:gd name="vf" fmla="val 115470"/>
          </a:avLst>
        </a:prstGeom>
        <a:solidFill>
          <a:srgbClr val="2C998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7940" rIns="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2200" kern="1200"/>
            <a:t>Thảo luận nhóm</a:t>
          </a:r>
        </a:p>
      </dsp:txBody>
      <dsp:txXfrm>
        <a:off x="5086566" y="1180410"/>
        <a:ext cx="1322352" cy="1135087"/>
      </dsp:txXfrm>
    </dsp:sp>
    <dsp:sp modelId="{8BA3304C-B8D9-4435-9DD8-0760C5309876}">
      <dsp:nvSpPr>
        <dsp:cNvPr id="0" name=""/>
        <dsp:cNvSpPr/>
      </dsp:nvSpPr>
      <dsp:spPr>
        <a:xfrm>
          <a:off x="6537457" y="1629643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012731"/>
              <a:satOff val="-5005"/>
              <a:lumOff val="1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EF3AE-5926-4044-A5ED-9B1506A267D6}">
      <dsp:nvSpPr>
        <dsp:cNvPr id="0" name=""/>
        <dsp:cNvSpPr/>
      </dsp:nvSpPr>
      <dsp:spPr>
        <a:xfrm>
          <a:off x="6400801" y="1833079"/>
          <a:ext cx="1941604" cy="1651482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4"/>
          <a:srcRect/>
          <a:stretch>
            <a:fillRect l="-6069" t="-8493" r="-6218" b="-6521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</dsp:sp>
    <dsp:sp modelId="{21A1A0D9-5DA3-4D09-8761-0F2125F7A15A}">
      <dsp:nvSpPr>
        <dsp:cNvPr id="0" name=""/>
        <dsp:cNvSpPr/>
      </dsp:nvSpPr>
      <dsp:spPr>
        <a:xfrm>
          <a:off x="6916378" y="1836823"/>
          <a:ext cx="223639" cy="1928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68EAB0-4BB1-46E0-899C-C568664A9D5B}">
      <dsp:nvSpPr>
        <dsp:cNvPr id="0" name=""/>
        <dsp:cNvSpPr/>
      </dsp:nvSpPr>
      <dsp:spPr>
        <a:xfrm>
          <a:off x="141062" y="0"/>
          <a:ext cx="1645621" cy="9142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Thông báo khóa học</a:t>
          </a:r>
        </a:p>
      </dsp:txBody>
      <dsp:txXfrm>
        <a:off x="167839" y="26777"/>
        <a:ext cx="1592067" cy="860680"/>
      </dsp:txXfrm>
    </dsp:sp>
    <dsp:sp modelId="{A03AE925-45E0-4260-BE19-F0CC61BABE7C}">
      <dsp:nvSpPr>
        <dsp:cNvPr id="0" name=""/>
        <dsp:cNvSpPr/>
      </dsp:nvSpPr>
      <dsp:spPr>
        <a:xfrm rot="5400000">
          <a:off x="792454" y="937090"/>
          <a:ext cx="342837" cy="4114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-5400000">
        <a:off x="840452" y="971374"/>
        <a:ext cx="246843" cy="239986"/>
      </dsp:txXfrm>
    </dsp:sp>
    <dsp:sp modelId="{F5399BBA-E875-4A0A-BD63-BCF4BCF9E0C6}">
      <dsp:nvSpPr>
        <dsp:cNvPr id="0" name=""/>
        <dsp:cNvSpPr/>
      </dsp:nvSpPr>
      <dsp:spPr>
        <a:xfrm>
          <a:off x="141062" y="1371351"/>
          <a:ext cx="1645621" cy="9142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Tải tài liệu</a:t>
          </a:r>
        </a:p>
      </dsp:txBody>
      <dsp:txXfrm>
        <a:off x="167839" y="1398128"/>
        <a:ext cx="1592067" cy="860680"/>
      </dsp:txXfrm>
    </dsp:sp>
    <dsp:sp modelId="{9D9AEF88-280F-4488-9188-24FB277B9245}">
      <dsp:nvSpPr>
        <dsp:cNvPr id="0" name=""/>
        <dsp:cNvSpPr/>
      </dsp:nvSpPr>
      <dsp:spPr>
        <a:xfrm rot="5400000">
          <a:off x="792454" y="2308441"/>
          <a:ext cx="342837" cy="41140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700" kern="1200"/>
        </a:p>
      </dsp:txBody>
      <dsp:txXfrm rot="-5400000">
        <a:off x="840452" y="2342725"/>
        <a:ext cx="246843" cy="239986"/>
      </dsp:txXfrm>
    </dsp:sp>
    <dsp:sp modelId="{02CCD9D5-BE93-427C-96A2-32EAB3FEA8A9}">
      <dsp:nvSpPr>
        <dsp:cNvPr id="0" name=""/>
        <dsp:cNvSpPr/>
      </dsp:nvSpPr>
      <dsp:spPr>
        <a:xfrm>
          <a:off x="141062" y="2742702"/>
          <a:ext cx="1645621" cy="9142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Cập nhật tin tức</a:t>
          </a:r>
        </a:p>
      </dsp:txBody>
      <dsp:txXfrm>
        <a:off x="167839" y="2769479"/>
        <a:ext cx="1592067" cy="860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1D697-57C3-DF40-A7F3-87F1F0D0B1CA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45C87-8751-3842-AF8A-504C719F8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3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45C87-8751-3842-AF8A-504C719F87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15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CE114-8405-4F15-94D4-74B55B214C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86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Thông</a:t>
            </a:r>
            <a:r>
              <a:rPr lang="en-US" baseline="0"/>
              <a:t> báo và tiếp nhận đăng ký qua website, newsletter, facebook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CE114-8405-4F15-94D4-74B55B214C1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998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Đăng</a:t>
            </a:r>
            <a:r>
              <a:rPr lang="en-US" baseline="0"/>
              <a:t> tài liệu lên web và tải v ideo bài giảng lên youtube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CE114-8405-4F15-94D4-74B55B214C1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718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CE114-8405-4F15-94D4-74B55B214C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5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919195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3949"/>
            <a:ext cx="9144000" cy="1028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-12577" y="5970269"/>
            <a:ext cx="9144000" cy="45719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177552" y="6287255"/>
            <a:ext cx="82806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467F"/>
                </a:solidFill>
                <a:latin typeface="Arial" pitchFamily="34" charset="0"/>
                <a:cs typeface="Arial" pitchFamily="34" charset="0"/>
              </a:rPr>
              <a:t>Behaviora</a:t>
            </a:r>
            <a:r>
              <a:rPr lang="en-US" sz="1000" baseline="0" dirty="0">
                <a:solidFill>
                  <a:srgbClr val="00467F"/>
                </a:solidFill>
                <a:latin typeface="Arial" pitchFamily="34" charset="0"/>
                <a:cs typeface="Arial" pitchFamily="34" charset="0"/>
              </a:rPr>
              <a:t>l Health is Essential to Health      </a:t>
            </a:r>
            <a:r>
              <a:rPr lang="en-US" sz="800" baseline="0" dirty="0">
                <a:solidFill>
                  <a:srgbClr val="919195"/>
                </a:solidFill>
                <a:latin typeface="Arial" pitchFamily="34" charset="0"/>
                <a:cs typeface="Arial" pitchFamily="34" charset="0"/>
              </a:rPr>
              <a:t>Prevention Works  |  Treatment is Effective  |  People Recover    </a:t>
            </a:r>
            <a:endParaRPr lang="en-US" sz="800" dirty="0">
              <a:solidFill>
                <a:srgbClr val="91919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257300" y="381000"/>
            <a:ext cx="6629400" cy="923330"/>
          </a:xfrm>
          <a:prstGeom prst="rect">
            <a:avLst/>
          </a:prstGeom>
          <a:noFill/>
          <a:ln w="12700">
            <a:solidFill>
              <a:srgbClr val="919195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r>
              <a:rPr lang="en-US" dirty="0">
                <a:solidFill>
                  <a:srgbClr val="919195"/>
                </a:solidFill>
                <a:latin typeface="Arial" pitchFamily="34" charset="0"/>
                <a:cs typeface="Arial" pitchFamily="34" charset="0"/>
              </a:rPr>
              <a:t>Using the Slide Master, Add</a:t>
            </a:r>
            <a:r>
              <a:rPr lang="en-US" baseline="0" dirty="0">
                <a:solidFill>
                  <a:srgbClr val="919195"/>
                </a:solidFill>
                <a:latin typeface="Arial" pitchFamily="34" charset="0"/>
                <a:cs typeface="Arial" pitchFamily="34" charset="0"/>
              </a:rPr>
              <a:t> Your ATTC Logo Here</a:t>
            </a:r>
          </a:p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1" y="6086301"/>
            <a:ext cx="621578" cy="6192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884" y="6220119"/>
            <a:ext cx="1196516" cy="38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08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857" y="1066800"/>
            <a:ext cx="8229600" cy="838200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72000"/>
          </a:xfrm>
        </p:spPr>
        <p:txBody>
          <a:bodyPr/>
          <a:lstStyle>
            <a:lvl1pPr>
              <a:defRPr sz="28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4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0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16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1600">
                <a:solidFill>
                  <a:srgbClr val="00467F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944880"/>
            <a:ext cx="9144000" cy="457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1" t="64950" r="48241" b="26073"/>
          <a:stretch/>
        </p:blipFill>
        <p:spPr bwMode="auto">
          <a:xfrm>
            <a:off x="-1" y="6089963"/>
            <a:ext cx="9144001" cy="61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304800" y="143470"/>
            <a:ext cx="4114800" cy="707886"/>
          </a:xfrm>
          <a:prstGeom prst="rect">
            <a:avLst/>
          </a:prstGeom>
          <a:noFill/>
          <a:ln w="12700">
            <a:solidFill>
              <a:srgbClr val="919195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endParaRPr lang="en-US" sz="1100" dirty="0"/>
          </a:p>
          <a:p>
            <a:pPr algn="ctr"/>
            <a:r>
              <a:rPr lang="en-US" dirty="0">
                <a:solidFill>
                  <a:srgbClr val="919195"/>
                </a:solidFill>
                <a:latin typeface="Arial" pitchFamily="34" charset="0"/>
                <a:cs typeface="Arial" pitchFamily="34" charset="0"/>
              </a:rPr>
              <a:t>Add</a:t>
            </a:r>
            <a:r>
              <a:rPr lang="en-US" baseline="0" dirty="0">
                <a:solidFill>
                  <a:srgbClr val="919195"/>
                </a:solidFill>
                <a:latin typeface="Arial" pitchFamily="34" charset="0"/>
                <a:cs typeface="Arial" pitchFamily="34" charset="0"/>
              </a:rPr>
              <a:t> Your ATTC Logo Here</a:t>
            </a:r>
          </a:p>
          <a:p>
            <a:pPr algn="ctr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85136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AD984-B055-4C77-85BF-9FE69FA19609}" type="datetimeFigureOut">
              <a:rPr lang="en-US" smtClean="0"/>
              <a:t>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CFB22-069F-4958-851E-3AB8561A2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microsoft.com/office/2007/relationships/hdphoto" Target="../media/hdphoto4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16.png"/><Relationship Id="rId9" Type="http://schemas.openxmlformats.org/officeDocument/2006/relationships/image" Target="../media/image19.png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TỔNG QUAN VỀ KHÓA TẬP HUẤN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TP. </a:t>
            </a:r>
            <a:r>
              <a:rPr lang="en-US" dirty="0" err="1"/>
              <a:t>Hồ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Minh, 2019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5943600"/>
            <a:ext cx="914400" cy="914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6BFABAB-8E2F-405B-9B15-F6457D606D2E}"/>
              </a:ext>
            </a:extLst>
          </p:cNvPr>
          <p:cNvSpPr/>
          <p:nvPr/>
        </p:nvSpPr>
        <p:spPr>
          <a:xfrm>
            <a:off x="45502" y="76200"/>
            <a:ext cx="8412698" cy="147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D8BFAC-D6ED-4196-92ED-7C17DE6ABE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70785"/>
            <a:ext cx="1280854" cy="12808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9E2CBA-C778-49EF-9C8E-8372E3F2B4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761" y="226256"/>
            <a:ext cx="6604342" cy="116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39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Facebook: </a:t>
            </a:r>
            <a:br>
              <a:rPr lang="en-GB"/>
            </a:br>
            <a:r>
              <a:rPr lang="en-GB" sz="4050" b="1">
                <a:solidFill>
                  <a:srgbClr val="FF0000"/>
                </a:solidFill>
              </a:rPr>
              <a:t>https://www.facebook.com/vhattc/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70" r="5532" b="5806"/>
          <a:stretch/>
        </p:blipFill>
        <p:spPr>
          <a:xfrm>
            <a:off x="1248771" y="2125266"/>
            <a:ext cx="6131257" cy="37712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DE4877F-444F-4578-93E2-FFA036A938D7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022099-DE26-4663-9562-4B1145B8AF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ABD2CB-095C-43A5-9DCF-95828D831F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44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834" r="18085" b="6135"/>
          <a:stretch/>
        </p:blipFill>
        <p:spPr>
          <a:xfrm>
            <a:off x="0" y="1534153"/>
            <a:ext cx="5740052" cy="42987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33095" t="14357" r="35022" b="12453"/>
          <a:stretch/>
        </p:blipFill>
        <p:spPr>
          <a:xfrm>
            <a:off x="5740051" y="1534153"/>
            <a:ext cx="3403949" cy="42887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l="9022" t="13830" r="9705" b="24251"/>
          <a:stretch/>
        </p:blipFill>
        <p:spPr>
          <a:xfrm>
            <a:off x="4543302" y="4126521"/>
            <a:ext cx="4600699" cy="187423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DCFB3CC-3B01-46A9-9A02-898BB6014275}"/>
              </a:ext>
            </a:extLst>
          </p:cNvPr>
          <p:cNvSpPr txBox="1">
            <a:spLocks/>
          </p:cNvSpPr>
          <p:nvPr/>
        </p:nvSpPr>
        <p:spPr>
          <a:xfrm>
            <a:off x="628650" y="979861"/>
            <a:ext cx="8196943" cy="55429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>
                <a:solidFill>
                  <a:schemeClr val="tx1">
                    <a:lumMod val="85000"/>
                    <a:lumOff val="15000"/>
                  </a:schemeClr>
                </a:solidFill>
              </a:rPr>
              <a:t>Trước khi diễn ra sự kiện</a:t>
            </a:r>
            <a:endParaRPr lang="en-US" sz="3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9645EA-C30E-4844-9E36-AB0FC030D82E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6C7F00-9028-40B9-85D0-5F0BB5716D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0A7C63C-4131-4364-9480-3B7DEA3F514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264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14357" r="5087" b="12107"/>
          <a:stretch/>
        </p:blipFill>
        <p:spPr>
          <a:xfrm>
            <a:off x="0" y="1645191"/>
            <a:ext cx="9144000" cy="435556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DCFB3CC-3B01-46A9-9A02-898BB6014275}"/>
              </a:ext>
            </a:extLst>
          </p:cNvPr>
          <p:cNvSpPr txBox="1">
            <a:spLocks/>
          </p:cNvSpPr>
          <p:nvPr/>
        </p:nvSpPr>
        <p:spPr>
          <a:xfrm>
            <a:off x="628650" y="979861"/>
            <a:ext cx="8196943" cy="55429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>
                <a:solidFill>
                  <a:schemeClr val="tx1">
                    <a:lumMod val="85000"/>
                    <a:lumOff val="15000"/>
                  </a:schemeClr>
                </a:solidFill>
              </a:rPr>
              <a:t>Sau khi diễn ra sự kiện</a:t>
            </a:r>
            <a:endParaRPr lang="en-US" sz="3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78D707-B224-48A5-A903-DB2415DBBD2D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C232A6-C589-4B92-8DBC-C7498ABBFF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AE4DDA-D2CB-4D2D-9928-6E5D62E794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12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DCFB3CC-3B01-46A9-9A02-898BB6014275}"/>
              </a:ext>
            </a:extLst>
          </p:cNvPr>
          <p:cNvSpPr txBox="1">
            <a:spLocks/>
          </p:cNvSpPr>
          <p:nvPr/>
        </p:nvSpPr>
        <p:spPr>
          <a:xfrm>
            <a:off x="628650" y="979861"/>
            <a:ext cx="8196943" cy="55429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>
                <a:solidFill>
                  <a:schemeClr val="tx1">
                    <a:lumMod val="85000"/>
                    <a:lumOff val="15000"/>
                  </a:schemeClr>
                </a:solidFill>
              </a:rPr>
              <a:t>Một số hình ảnh ghi nhận</a:t>
            </a:r>
            <a:endParaRPr lang="en-US" sz="3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4" b="11013"/>
          <a:stretch/>
        </p:blipFill>
        <p:spPr>
          <a:xfrm>
            <a:off x="0" y="1462755"/>
            <a:ext cx="4527602" cy="2767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602" y="1462754"/>
            <a:ext cx="4616397" cy="2769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2" r="4283"/>
          <a:stretch/>
        </p:blipFill>
        <p:spPr>
          <a:xfrm>
            <a:off x="0" y="4229883"/>
            <a:ext cx="2498942" cy="1772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6"/>
          <a:stretch/>
        </p:blipFill>
        <p:spPr>
          <a:xfrm>
            <a:off x="2498943" y="4229884"/>
            <a:ext cx="2906038" cy="1770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" t="7477" r="-163" b="17510"/>
          <a:stretch/>
        </p:blipFill>
        <p:spPr>
          <a:xfrm>
            <a:off x="5404981" y="4228399"/>
            <a:ext cx="3739019" cy="17723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38CF61-D65D-4B24-9B4E-667D74BDE498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68F421-EE30-4999-A641-871EBC06B73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7337E36-9FED-47F4-9F01-58751A82A2D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79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857" y="1066800"/>
            <a:ext cx="8229600" cy="4648200"/>
          </a:xfrm>
        </p:spPr>
        <p:txBody>
          <a:bodyPr>
            <a:normAutofit/>
          </a:bodyPr>
          <a:lstStyle/>
          <a:p>
            <a:r>
              <a:rPr lang="vi-VN"/>
              <a:t>CHÚC CÁC ANH CHỊ CÓ MỘT KHÓA HỌC HỮU ÍCH!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28445-6897-45DA-B5C3-FE8FD7C68E67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7A63E5-3FEF-4C21-9E61-D268CDEDD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DAE5E1-CFBA-4AC9-BC04-8830783F7E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89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vi-VN" sz="2800" b="1"/>
              <a:t>TRUNG TÂM CHUYỂN GIAO CỘNG NGHỆ ĐIỀU TRỊ NGHIỆN CHẤT VÀ HIV (SVH-ATTC)</a:t>
            </a:r>
            <a:endParaRPr lang="en-US" sz="2800" b="1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463857" y="2057400"/>
            <a:ext cx="8222943" cy="426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>
                <a:latin typeface="Calibri" panose="020F0502020204030204" pitchFamily="34" charset="0"/>
              </a:rPr>
              <a:t>Thành lập từ tháng 9/2014</a:t>
            </a:r>
          </a:p>
          <a:p>
            <a:r>
              <a:rPr lang="vi-VN">
                <a:latin typeface="Calibri" panose="020F0502020204030204" pitchFamily="34" charset="0"/>
              </a:rPr>
              <a:t>Dưới sự tài trợ và hỗ trợ kỹ thuật của Cục Quản Lý Các Chất Gây Nghiện và Sức Khỏe Tâm Thần Hoa Kỳ (SAMHSA)</a:t>
            </a:r>
          </a:p>
          <a:p>
            <a:r>
              <a:rPr lang="vi-VN">
                <a:latin typeface="Calibri" panose="020F0502020204030204" pitchFamily="34" charset="0"/>
              </a:rPr>
              <a:t>Hợp tác với Chương trình Điều Trị Nghiện Chất Lồng Ghép tại Đại học California, Los Angeles (UCLA) </a:t>
            </a:r>
          </a:p>
          <a:p>
            <a:r>
              <a:rPr lang="vi-VN">
                <a:latin typeface="Calibri" panose="020F0502020204030204" pitchFamily="34" charset="0"/>
              </a:rPr>
              <a:t>Mục tiêu: Thực hiện các hoạt động đào tạo, hội thảo tập huấn nâng cao năng lực cho cán bộ/nhân sự trong lĩnh vực điều trị nghiện chất và HIV, hỗ trợ kỹ thuật cho các cơ sở điều trị.</a:t>
            </a:r>
          </a:p>
          <a:p>
            <a:r>
              <a:rPr lang="vi-VN">
                <a:latin typeface="Calibri" panose="020F0502020204030204" pitchFamily="34" charset="0"/>
              </a:rPr>
              <a:t>Là một thành viên trong mạng lưới các Trung Tâm Chuyển Giao Công Nghệ Điều Trị Nghiện Chất Toàn Cầu (ATTC Network)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EDB46F-385B-4A22-9641-99F834673B31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2EC951B-F48C-4DDC-A51D-FABCFEF1E3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A18FE3D-89D8-4705-BBF9-D59058B101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97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vi-VN" sz="2800" b="1"/>
              <a:t>SỐ LƯỢNG THAM DỰ VIÊN CỦA SVH-ATTC THEO NĂM</a:t>
            </a:r>
            <a:endParaRPr lang="en-US" sz="2800" b="1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09600" y="2057400"/>
            <a:ext cx="80772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vi-VN">
              <a:latin typeface="Calibri" panose="020F0502020204030204" pitchFamily="34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283835156"/>
              </p:ext>
            </p:extLst>
          </p:nvPr>
        </p:nvGraphicFramePr>
        <p:xfrm>
          <a:off x="1066800" y="1828799"/>
          <a:ext cx="73152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36830B88-F4F0-4C1F-8F98-8F4AE9C42CDE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7BB977-6E39-429F-815B-3F7EA1C465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3F4D15-DA92-4900-9F55-B820CD7CB3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59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MỤC TIÊU KHÓA TẬP HUẤN</a:t>
            </a:r>
            <a:endParaRPr lang="en-US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16257" y="1905000"/>
            <a:ext cx="80772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vi-VN" dirty="0">
                <a:latin typeface="Calibri" panose="020F0502020204030204" pitchFamily="34" charset="0"/>
              </a:rPr>
              <a:t>Qua khóa tập huấn, học viên sẽ được: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vi-VN" dirty="0">
                <a:latin typeface="Calibri" panose="020F0502020204030204" pitchFamily="34" charset="0"/>
              </a:rPr>
              <a:t>Cung cấp kiến thức cơ bản về nghiện chất và giới thiệu các loại ma túy phổ biến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vi-VN" dirty="0">
                <a:latin typeface="Calibri" panose="020F0502020204030204" pitchFamily="34" charset="0"/>
              </a:rPr>
              <a:t>Hướng dẫn cách tiếp cận và làm việc với nhóm người sử dụng ma túy và bệnh nhân đang trong điều trị</a:t>
            </a:r>
            <a:endParaRPr lang="en-GB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err="1">
                <a:latin typeface="Calibri" panose="020F0502020204030204" pitchFamily="34" charset="0"/>
              </a:rPr>
              <a:t>Kỹ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năng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tư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vấn</a:t>
            </a:r>
            <a:r>
              <a:rPr lang="en-GB" dirty="0">
                <a:latin typeface="Calibri" panose="020F0502020204030204" pitchFamily="34" charset="0"/>
              </a:rPr>
              <a:t>, </a:t>
            </a:r>
            <a:r>
              <a:rPr lang="en-GB" dirty="0" err="1">
                <a:latin typeface="Calibri" panose="020F0502020204030204" pitchFamily="34" charset="0"/>
              </a:rPr>
              <a:t>phỏng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vấn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tạo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động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lực</a:t>
            </a:r>
            <a:endParaRPr lang="vi-VN" dirty="0">
              <a:latin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dirty="0" err="1">
                <a:latin typeface="Calibri" panose="020F0502020204030204" pitchFamily="34" charset="0"/>
              </a:rPr>
              <a:t>Áp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dụng</a:t>
            </a:r>
            <a:r>
              <a:rPr lang="en-GB" dirty="0">
                <a:latin typeface="Calibri" panose="020F0502020204030204" pitchFamily="34" charset="0"/>
              </a:rPr>
              <a:t> thang </a:t>
            </a:r>
            <a:r>
              <a:rPr lang="en-GB" dirty="0" err="1">
                <a:latin typeface="Calibri" panose="020F0502020204030204" pitchFamily="34" charset="0"/>
              </a:rPr>
              <a:t>đo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sàng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lọc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cho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bệnh</a:t>
            </a:r>
            <a:r>
              <a:rPr lang="en-GB" dirty="0">
                <a:latin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</a:rPr>
              <a:t>nhân</a:t>
            </a:r>
            <a:endParaRPr lang="vi-VN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208F5E-971C-4BA5-88E8-A7CC330125B5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4318B33-22DC-49CA-A159-DFADFBF1FC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050880-41AD-43F9-ACD6-06D23F5461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00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PHƯƠNG PHÁP TẬP HUẤN</a:t>
            </a:r>
            <a:endParaRPr lang="en-US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09600" y="2057400"/>
            <a:ext cx="80772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>
              <a:latin typeface="Calibri" panose="020F050202020403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34588250"/>
              </p:ext>
            </p:extLst>
          </p:nvPr>
        </p:nvGraphicFramePr>
        <p:xfrm>
          <a:off x="228599" y="1773238"/>
          <a:ext cx="8464857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36BB8359-CFEE-4965-987B-1167B0ADA441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A75A87-6759-4C89-B6B9-74B8CA6077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01666E-A447-4FA1-B8F7-4E91BC9E82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398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/>
              <a:t>GIẢNG VIÊN VÀ TÀI LIỆU</a:t>
            </a:r>
            <a:endParaRPr lang="en-US" b="1"/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609600" y="2057400"/>
            <a:ext cx="80772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rgbClr val="00467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vi-VN" dirty="0">
                <a:latin typeface="Calibri" panose="020F0502020204030204" pitchFamily="34" charset="0"/>
              </a:rPr>
              <a:t>Giảng viên:</a:t>
            </a:r>
          </a:p>
          <a:p>
            <a:pPr lvl="1"/>
            <a:r>
              <a:rPr lang="vi-VN" dirty="0">
                <a:latin typeface="Calibri" panose="020F0502020204030204" pitchFamily="34" charset="0"/>
              </a:rPr>
              <a:t>Giảng viên từ Trung tâm VHATTC; Đại học Y Dược TP. HCM</a:t>
            </a:r>
          </a:p>
          <a:p>
            <a:pPr lvl="1"/>
            <a:r>
              <a:rPr lang="vi-VN" dirty="0">
                <a:latin typeface="Calibri" panose="020F0502020204030204" pitchFamily="34" charset="0"/>
              </a:rPr>
              <a:t>Các chuyên viên đến từ các phòng khám, cơ sở điều trị.</a:t>
            </a:r>
          </a:p>
          <a:p>
            <a:r>
              <a:rPr lang="vi-VN" dirty="0">
                <a:latin typeface="Calibri" panose="020F0502020204030204" pitchFamily="34" charset="0"/>
              </a:rPr>
              <a:t>Tài liệu:</a:t>
            </a:r>
          </a:p>
          <a:p>
            <a:pPr marL="0" indent="0">
              <a:buNone/>
            </a:pPr>
            <a:r>
              <a:rPr lang="vi-VN" dirty="0">
                <a:latin typeface="Calibri" panose="020F0502020204030204" pitchFamily="34" charset="0"/>
              </a:rPr>
              <a:t>Được tổng hợp và biên soạn bởi đội ngũ giảng viên của khóa học.</a:t>
            </a:r>
          </a:p>
          <a:p>
            <a:endParaRPr lang="vi-VN" dirty="0"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vi-VN" dirty="0">
              <a:latin typeface="Calibri" panose="020F0502020204030204" pitchFamily="34" charset="0"/>
            </a:endParaRPr>
          </a:p>
          <a:p>
            <a:pPr marL="457200" lvl="1" indent="0">
              <a:buNone/>
            </a:pPr>
            <a:endParaRPr lang="vi-VN" dirty="0">
              <a:latin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DC9BAB-A156-4D3D-972E-37328F93514D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D96E0D-4847-4002-997B-5D16C177FA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D04DF2-17A3-4DAB-9BD2-BD3BC117D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73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Điều</a:t>
            </a:r>
            <a:r>
              <a:rPr lang="en-GB" dirty="0"/>
              <a:t> </a:t>
            </a:r>
            <a:r>
              <a:rPr lang="en-GB" dirty="0" err="1"/>
              <a:t>kiện</a:t>
            </a:r>
            <a:r>
              <a:rPr lang="en-GB" dirty="0"/>
              <a:t> </a:t>
            </a:r>
            <a:r>
              <a:rPr lang="en-GB" dirty="0" err="1"/>
              <a:t>cấp</a:t>
            </a:r>
            <a:r>
              <a:rPr lang="en-GB" dirty="0"/>
              <a:t> </a:t>
            </a:r>
            <a:r>
              <a:rPr lang="en-GB" dirty="0" err="1"/>
              <a:t>chứng</a:t>
            </a:r>
            <a:r>
              <a:rPr lang="en-GB" dirty="0"/>
              <a:t> </a:t>
            </a:r>
            <a:r>
              <a:rPr lang="en-GB" dirty="0" err="1"/>
              <a:t>chỉ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r>
              <a:rPr lang="en-GB" dirty="0" err="1"/>
              <a:t>Tham</a:t>
            </a:r>
            <a:r>
              <a:rPr lang="en-GB" dirty="0"/>
              <a:t> </a:t>
            </a:r>
            <a:r>
              <a:rPr lang="en-GB" dirty="0" err="1"/>
              <a:t>gia</a:t>
            </a:r>
            <a:r>
              <a:rPr lang="en-GB" dirty="0"/>
              <a:t> </a:t>
            </a:r>
            <a:r>
              <a:rPr lang="en-GB" dirty="0" err="1"/>
              <a:t>ít</a:t>
            </a:r>
            <a:r>
              <a:rPr lang="en-GB" dirty="0"/>
              <a:t> </a:t>
            </a:r>
            <a:r>
              <a:rPr lang="en-GB" dirty="0" err="1"/>
              <a:t>nhất</a:t>
            </a:r>
            <a:r>
              <a:rPr lang="en-GB" dirty="0"/>
              <a:t> 80% </a:t>
            </a:r>
            <a:r>
              <a:rPr lang="en-GB" dirty="0" err="1"/>
              <a:t>thời</a:t>
            </a:r>
            <a:r>
              <a:rPr lang="en-GB" dirty="0"/>
              <a:t> </a:t>
            </a:r>
            <a:r>
              <a:rPr lang="en-GB" dirty="0" err="1"/>
              <a:t>lượng</a:t>
            </a:r>
            <a:r>
              <a:rPr lang="en-GB" dirty="0"/>
              <a:t> </a:t>
            </a:r>
            <a:r>
              <a:rPr lang="en-GB" dirty="0" err="1"/>
              <a:t>khóa</a:t>
            </a:r>
            <a:r>
              <a:rPr lang="en-GB" dirty="0"/>
              <a:t> </a:t>
            </a:r>
            <a:r>
              <a:rPr lang="en-GB" dirty="0" err="1"/>
              <a:t>học</a:t>
            </a:r>
            <a:endParaRPr lang="en-GB" dirty="0"/>
          </a:p>
          <a:p>
            <a:r>
              <a:rPr lang="en-GB" dirty="0" err="1"/>
              <a:t>Thi</a:t>
            </a:r>
            <a:r>
              <a:rPr lang="en-GB" dirty="0"/>
              <a:t> </a:t>
            </a:r>
            <a:r>
              <a:rPr lang="en-GB" dirty="0" err="1"/>
              <a:t>cuối</a:t>
            </a:r>
            <a:r>
              <a:rPr lang="en-GB" dirty="0"/>
              <a:t> </a:t>
            </a:r>
            <a:r>
              <a:rPr lang="en-GB" dirty="0" err="1"/>
              <a:t>khóa</a:t>
            </a:r>
            <a:r>
              <a:rPr lang="en-GB" dirty="0"/>
              <a:t> </a:t>
            </a:r>
            <a:r>
              <a:rPr lang="en-GB" dirty="0" err="1"/>
              <a:t>đạt</a:t>
            </a:r>
            <a:r>
              <a:rPr lang="en-GB" dirty="0"/>
              <a:t> </a:t>
            </a:r>
            <a:r>
              <a:rPr lang="en-GB" dirty="0" err="1"/>
              <a:t>ít</a:t>
            </a:r>
            <a:r>
              <a:rPr lang="en-GB" dirty="0"/>
              <a:t> </a:t>
            </a:r>
            <a:r>
              <a:rPr lang="en-GB" dirty="0" err="1"/>
              <a:t>nhất</a:t>
            </a:r>
            <a:r>
              <a:rPr lang="en-GB" dirty="0"/>
              <a:t> 60%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708AB0-C860-400D-AC24-246D567A327D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396336-B9AD-4992-9193-5829EB065E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75C128-3943-4134-A479-6EFA98C862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22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32"/>
          <p:cNvCxnSpPr>
            <a:endCxn id="4" idx="4"/>
          </p:cNvCxnSpPr>
          <p:nvPr/>
        </p:nvCxnSpPr>
        <p:spPr bwMode="auto">
          <a:xfrm>
            <a:off x="2218989" y="2532928"/>
            <a:ext cx="13698" cy="767075"/>
          </a:xfrm>
          <a:prstGeom prst="line">
            <a:avLst/>
          </a:prstGeom>
          <a:ln w="19050">
            <a:solidFill>
              <a:srgbClr val="FDB6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5"/>
          <p:cNvSpPr>
            <a:spLocks/>
          </p:cNvSpPr>
          <p:nvPr/>
        </p:nvSpPr>
        <p:spPr bwMode="auto">
          <a:xfrm flipH="1">
            <a:off x="1792454" y="3300003"/>
            <a:ext cx="880466" cy="99497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tIns="0" bIns="68580" anchor="ctr"/>
          <a:lstStyle/>
          <a:p>
            <a:pPr algn="ctr">
              <a:defRPr/>
            </a:pPr>
            <a:r>
              <a:rPr lang="fr-FR" sz="5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ntAwesome" pitchFamily="2" charset="0"/>
              </a:rPr>
              <a:t></a:t>
            </a:r>
          </a:p>
        </p:txBody>
      </p:sp>
      <p:cxnSp>
        <p:nvCxnSpPr>
          <p:cNvPr id="5" name="Connecteur droit 28"/>
          <p:cNvCxnSpPr>
            <a:stCxn id="4" idx="0"/>
          </p:cNvCxnSpPr>
          <p:nvPr/>
        </p:nvCxnSpPr>
        <p:spPr bwMode="auto">
          <a:xfrm flipH="1">
            <a:off x="1106654" y="4046237"/>
            <a:ext cx="685800" cy="332089"/>
          </a:xfrm>
          <a:prstGeom prst="line">
            <a:avLst/>
          </a:prstGeom>
          <a:ln w="19050">
            <a:solidFill>
              <a:srgbClr val="C002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30"/>
          <p:cNvCxnSpPr>
            <a:endCxn id="4" idx="5"/>
          </p:cNvCxnSpPr>
          <p:nvPr/>
        </p:nvCxnSpPr>
        <p:spPr bwMode="auto">
          <a:xfrm>
            <a:off x="1121392" y="3158636"/>
            <a:ext cx="671063" cy="390541"/>
          </a:xfrm>
          <a:prstGeom prst="line">
            <a:avLst/>
          </a:prstGeom>
          <a:ln w="19050">
            <a:solidFill>
              <a:srgbClr val="24C2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34"/>
          <p:cNvCxnSpPr>
            <a:endCxn id="4" idx="3"/>
          </p:cNvCxnSpPr>
          <p:nvPr/>
        </p:nvCxnSpPr>
        <p:spPr bwMode="auto">
          <a:xfrm flipH="1">
            <a:off x="2672920" y="3096278"/>
            <a:ext cx="815067" cy="45289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36"/>
          <p:cNvCxnSpPr>
            <a:endCxn id="4" idx="2"/>
          </p:cNvCxnSpPr>
          <p:nvPr/>
        </p:nvCxnSpPr>
        <p:spPr bwMode="auto">
          <a:xfrm flipH="1" flipV="1">
            <a:off x="2672920" y="4046237"/>
            <a:ext cx="815067" cy="452469"/>
          </a:xfrm>
          <a:prstGeom prst="line">
            <a:avLst/>
          </a:prstGeom>
          <a:ln w="19050">
            <a:solidFill>
              <a:srgbClr val="0043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38"/>
          <p:cNvCxnSpPr>
            <a:stCxn id="22" idx="0"/>
          </p:cNvCxnSpPr>
          <p:nvPr/>
        </p:nvCxnSpPr>
        <p:spPr bwMode="auto">
          <a:xfrm flipV="1">
            <a:off x="2218990" y="4294982"/>
            <a:ext cx="12471" cy="739539"/>
          </a:xfrm>
          <a:prstGeom prst="line">
            <a:avLst/>
          </a:prstGeom>
          <a:ln w="19050">
            <a:solidFill>
              <a:srgbClr val="7798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56" y="4186690"/>
            <a:ext cx="1206338" cy="8530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33CCC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06" y="2463619"/>
            <a:ext cx="853070" cy="8530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3" t="14545" r="25123" b="33333"/>
          <a:stretch/>
        </p:blipFill>
        <p:spPr>
          <a:xfrm>
            <a:off x="3294522" y="2532928"/>
            <a:ext cx="855905" cy="8530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559" b="97271" l="1210" r="37823">
                        <a14:foregroundMark x1="22903" y1="40351" x2="22903" y2="40351"/>
                        <a14:foregroundMark x1="30081" y1="40351" x2="30081" y2="40351"/>
                        <a14:foregroundMark x1="7823" y1="15984" x2="7823" y2="15984"/>
                        <a14:foregroundMark x1="7500" y1="28850" x2="7500" y2="28850"/>
                        <a14:foregroundMark x1="1210" y1="40351" x2="1210" y2="40351"/>
                        <a14:foregroundMark x1="24758" y1="97271" x2="24758" y2="97271"/>
                        <a14:foregroundMark x1="14355" y1="6238" x2="14355" y2="6238"/>
                        <a14:foregroundMark x1="16290" y1="1559" x2="16290" y2="15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960"/>
          <a:stretch/>
        </p:blipFill>
        <p:spPr>
          <a:xfrm>
            <a:off x="3340594" y="4212281"/>
            <a:ext cx="866871" cy="85307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407715" y="2191992"/>
            <a:ext cx="4650188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8625" indent="-428625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62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Fan Page: </a:t>
            </a:r>
            <a:r>
              <a:rPr lang="en-US" sz="26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Facebook </a:t>
            </a:r>
          </a:p>
          <a:p>
            <a:pPr marL="428625" indent="-428625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62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Virtual platform: </a:t>
            </a:r>
            <a:r>
              <a:rPr lang="en-US" sz="26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Zoom</a:t>
            </a:r>
          </a:p>
          <a:p>
            <a:pPr marL="428625" indent="-428625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62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Website: </a:t>
            </a:r>
            <a:r>
              <a:rPr lang="en-US" sz="2625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svhattc.org</a:t>
            </a:r>
            <a:r>
              <a:rPr lang="en-US" sz="2625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 marL="428625" indent="-428625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625" b="1">
                <a:solidFill>
                  <a:schemeClr val="tx1">
                    <a:lumMod val="75000"/>
                    <a:lumOff val="25000"/>
                  </a:schemeClr>
                </a:solidFill>
              </a:rPr>
              <a:t>Email</a:t>
            </a:r>
            <a:endParaRPr lang="en-US" sz="2625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28625" indent="-428625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62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Newsletter: </a:t>
            </a:r>
            <a:r>
              <a:rPr lang="en-US" sz="2625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Mailchimp</a:t>
            </a:r>
            <a:endParaRPr lang="en-US" sz="2625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28625" indent="-428625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625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Youtube</a:t>
            </a:r>
            <a:endParaRPr lang="en-US" sz="2625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sz="2025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889" b="96556" l="2222" r="97222">
                        <a14:foregroundMark x1="47111" y1="3889" x2="47111" y2="3889"/>
                        <a14:foregroundMark x1="63778" y1="19000" x2="63778" y2="19000"/>
                        <a14:foregroundMark x1="35778" y1="12111" x2="35778" y2="12111"/>
                        <a14:foregroundMark x1="45556" y1="19333" x2="45556" y2="19333"/>
                        <a14:foregroundMark x1="13222" y1="52889" x2="13222" y2="54111"/>
                        <a14:foregroundMark x1="7222" y1="56778" x2="7222" y2="56778"/>
                        <a14:foregroundMark x1="45000" y1="84444" x2="45000" y2="84444"/>
                        <a14:foregroundMark x1="55111" y1="96556" x2="55111" y2="96556"/>
                        <a14:foregroundMark x1="97333" y1="45111" x2="97333" y2="45111"/>
                        <a14:foregroundMark x1="2222" y1="48444" x2="2222" y2="48444"/>
                        <a14:foregroundMark x1="61111" y1="48444" x2="61111" y2="48444"/>
                        <a14:foregroundMark x1="27778" y1="34111" x2="27778" y2="34111"/>
                        <a14:foregroundMark x1="39111" y1="46889" x2="39111" y2="46889"/>
                        <a14:foregroundMark x1="50111" y1="56111" x2="50111" y2="56111"/>
                        <a14:foregroundMark x1="75889" y1="35889" x2="75889" y2="35889"/>
                        <a14:foregroundMark x1="75667" y1="32667" x2="75667" y2="32667"/>
                        <a14:foregroundMark x1="76222" y1="66556" x2="76222" y2="66556"/>
                        <a14:foregroundMark x1="25444" y1="68333" x2="25444" y2="68333"/>
                        <a14:foregroundMark x1="52444" y1="30889" x2="52444" y2="30889"/>
                        <a14:foregroundMark x1="51000" y1="70111" x2="51000" y2="70111"/>
                        <a14:foregroundMark x1="52111" y1="62111" x2="52111" y2="62111"/>
                        <a14:foregroundMark x1="51556" y1="43111" x2="51556" y2="43111"/>
                        <a14:foregroundMark x1="70889" y1="51111" x2="70889" y2="51111"/>
                        <a14:foregroundMark x1="30778" y1="49000" x2="30778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55" y="5034521"/>
            <a:ext cx="853070" cy="8530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333" b="94667" l="1333" r="97889">
                        <a14:foregroundMark x1="24333" y1="29556" x2="24333" y2="29556"/>
                        <a14:foregroundMark x1="36111" y1="16111" x2="36111" y2="16111"/>
                        <a14:foregroundMark x1="80111" y1="26889" x2="80111" y2="26889"/>
                        <a14:foregroundMark x1="80889" y1="79000" x2="80889" y2="79000"/>
                        <a14:foregroundMark x1="53556" y1="94667" x2="53556" y2="94667"/>
                        <a14:foregroundMark x1="6778" y1="57000" x2="6778" y2="57000"/>
                        <a14:foregroundMark x1="97889" y1="49000" x2="97889" y2="49000"/>
                        <a14:foregroundMark x1="54222" y1="3444" x2="54222" y2="3444"/>
                        <a14:foregroundMark x1="1333" y1="46778" x2="1333" y2="4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78" y="1765457"/>
            <a:ext cx="853070" cy="8530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7DCFB3CC-3B01-46A9-9A02-898BB6014275}"/>
              </a:ext>
            </a:extLst>
          </p:cNvPr>
          <p:cNvSpPr txBox="1">
            <a:spLocks/>
          </p:cNvSpPr>
          <p:nvPr/>
        </p:nvSpPr>
        <p:spPr>
          <a:xfrm>
            <a:off x="210057" y="979861"/>
            <a:ext cx="8630188" cy="91711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>
                <a:solidFill>
                  <a:schemeClr val="tx1">
                    <a:lumMod val="85000"/>
                    <a:lumOff val="15000"/>
                  </a:schemeClr>
                </a:solidFill>
              </a:rPr>
              <a:t>GIỚI THIỆU TÀI NGUYÊN</a:t>
            </a:r>
            <a:endParaRPr lang="en-US" sz="33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5EA3CD0-889E-453F-8822-398D7D472FCC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0038229-7A10-49B7-8DDF-F0B6CAB8783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3CF9CFB-11CB-49AE-A5CC-E5513DA5326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41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3B5A250-5FAE-4691-A772-D916540DB211}"/>
              </a:ext>
            </a:extLst>
          </p:cNvPr>
          <p:cNvSpPr/>
          <p:nvPr/>
        </p:nvSpPr>
        <p:spPr>
          <a:xfrm>
            <a:off x="45502" y="76200"/>
            <a:ext cx="4907497" cy="862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572780" y="2174921"/>
          <a:ext cx="1927747" cy="3656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B3232E45-EB40-4999-9F6D-A299B3CC59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44" y="76200"/>
            <a:ext cx="811871" cy="8118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844C43-D1C8-4CBD-AEAC-3F2137FF9C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29" y="127266"/>
            <a:ext cx="4583143" cy="8118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35F82F1-D2A2-4247-B85A-10E9F95C8C1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34" r="18085" b="6135"/>
          <a:stretch/>
        </p:blipFill>
        <p:spPr>
          <a:xfrm>
            <a:off x="2743200" y="2174921"/>
            <a:ext cx="6096000" cy="3903540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A6D3965-6EA8-492E-A886-F84FAF383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700"/>
              <a:t>WEBSITE: </a:t>
            </a:r>
            <a:r>
              <a:rPr lang="en-US" sz="4700">
                <a:solidFill>
                  <a:srgbClr val="FF0000"/>
                </a:solidFill>
              </a:rPr>
              <a:t>svhattc.org</a:t>
            </a:r>
            <a:endParaRPr lang="vi-VN" sz="4700"/>
          </a:p>
        </p:txBody>
      </p:sp>
    </p:spTree>
    <p:extLst>
      <p:ext uri="{BB962C8B-B14F-4D97-AF65-F5344CB8AC3E}">
        <p14:creationId xmlns:p14="http://schemas.microsoft.com/office/powerpoint/2010/main" val="1241696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429</Words>
  <Application>Microsoft Office PowerPoint</Application>
  <PresentationFormat>On-screen Show (4:3)</PresentationFormat>
  <Paragraphs>55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Courier New</vt:lpstr>
      <vt:lpstr>FontAwesome</vt:lpstr>
      <vt:lpstr>Wingdings</vt:lpstr>
      <vt:lpstr>Office Theme</vt:lpstr>
      <vt:lpstr>TỔNG QUAN VỀ KHÓA TẬP HUẤN</vt:lpstr>
      <vt:lpstr>TRUNG TÂM CHUYỂN GIAO CỘNG NGHỆ ĐIỀU TRỊ NGHIỆN CHẤT VÀ HIV (SVH-ATTC)</vt:lpstr>
      <vt:lpstr>SỐ LƯỢNG THAM DỰ VIÊN CỦA SVH-ATTC THEO NĂM</vt:lpstr>
      <vt:lpstr>MỤC TIÊU KHÓA TẬP HUẤN</vt:lpstr>
      <vt:lpstr>PHƯƠNG PHÁP TẬP HUẤN</vt:lpstr>
      <vt:lpstr>GIẢNG VIÊN VÀ TÀI LIỆU</vt:lpstr>
      <vt:lpstr>Điều kiện cấp chứng chỉ</vt:lpstr>
      <vt:lpstr>PowerPoint Presentation</vt:lpstr>
      <vt:lpstr>WEBSITE: svhattc.org</vt:lpstr>
      <vt:lpstr>Facebook:  https://www.facebook.com/vhattc/</vt:lpstr>
      <vt:lpstr>PowerPoint Presentation</vt:lpstr>
      <vt:lpstr>PowerPoint Presentation</vt:lpstr>
      <vt:lpstr>PowerPoint Presentation</vt:lpstr>
      <vt:lpstr>CHÚC CÁC ANH CHỊ CÓ MỘT KHÓA HỌC HỮU ÍCH!</vt:lpstr>
    </vt:vector>
  </TitlesOfParts>
  <Company>UMKC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Nhu Trang</dc:creator>
  <cp:lastModifiedBy>Như Trang</cp:lastModifiedBy>
  <cp:revision>26</cp:revision>
  <dcterms:created xsi:type="dcterms:W3CDTF">2012-12-05T14:23:24Z</dcterms:created>
  <dcterms:modified xsi:type="dcterms:W3CDTF">2019-02-25T11:35:58Z</dcterms:modified>
</cp:coreProperties>
</file>