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85" r:id="rId3"/>
    <p:sldId id="394" r:id="rId4"/>
    <p:sldId id="395" r:id="rId5"/>
    <p:sldId id="387" r:id="rId6"/>
    <p:sldId id="388" r:id="rId7"/>
    <p:sldId id="485" r:id="rId8"/>
    <p:sldId id="362" r:id="rId9"/>
    <p:sldId id="360" r:id="rId10"/>
    <p:sldId id="364" r:id="rId11"/>
    <p:sldId id="361" r:id="rId12"/>
    <p:sldId id="337" r:id="rId13"/>
    <p:sldId id="359" r:id="rId14"/>
    <p:sldId id="637" r:id="rId15"/>
    <p:sldId id="312" r:id="rId16"/>
    <p:sldId id="389" r:id="rId17"/>
    <p:sldId id="391" r:id="rId18"/>
    <p:sldId id="392" r:id="rId19"/>
    <p:sldId id="393" r:id="rId20"/>
    <p:sldId id="313" r:id="rId21"/>
    <p:sldId id="283"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88C7A2C-47EB-497A-A2D0-DD1A78E7B4E2}">
          <p14:sldIdLst/>
        </p14:section>
        <p14:section name="Default Section" id="{11914B30-649A-4095-B4C8-3BE55B806A16}">
          <p14:sldIdLst>
            <p14:sldId id="257"/>
            <p14:sldId id="285"/>
            <p14:sldId id="394"/>
            <p14:sldId id="395"/>
            <p14:sldId id="387"/>
            <p14:sldId id="388"/>
            <p14:sldId id="485"/>
            <p14:sldId id="362"/>
            <p14:sldId id="360"/>
            <p14:sldId id="364"/>
            <p14:sldId id="361"/>
            <p14:sldId id="337"/>
            <p14:sldId id="359"/>
            <p14:sldId id="637"/>
          </p14:sldIdLst>
        </p14:section>
        <p14:section name="Untitled Section" id="{B28C5DFF-0366-4ED9-9D9D-0E2E3F1EDEDF}">
          <p14:sldIdLst>
            <p14:sldId id="312"/>
            <p14:sldId id="389"/>
            <p14:sldId id="391"/>
            <p14:sldId id="392"/>
            <p14:sldId id="393"/>
            <p14:sldId id="313"/>
            <p14:sldId id="28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830" autoAdjust="0"/>
  </p:normalViewPr>
  <p:slideViewPr>
    <p:cSldViewPr snapToGrid="0">
      <p:cViewPr varScale="1">
        <p:scale>
          <a:sx n="68" d="100"/>
          <a:sy n="68" d="100"/>
        </p:scale>
        <p:origin x="1234"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oleObject" Target="file:///D:\2015\Bao%20cao\Bieu%20do%20tang%20truong%20BN.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b="1" i="0" u="none" strike="noStrike" baseline="0">
                <a:solidFill>
                  <a:srgbClr val="000000"/>
                </a:solidFill>
                <a:latin typeface="Arial"/>
                <a:ea typeface="Arial"/>
                <a:cs typeface="Arial"/>
              </a:defRPr>
            </a:pPr>
            <a:r>
              <a:rPr lang="vi-VN" sz="2000" dirty="0"/>
              <a:t>Bệnh nhân điều trị ARV</a:t>
            </a:r>
          </a:p>
        </c:rich>
      </c:tx>
      <c:layout>
        <c:manualLayout>
          <c:xMode val="edge"/>
          <c:yMode val="edge"/>
          <c:x val="0.23951322456374374"/>
          <c:y val="3.1042128603104797E-2"/>
        </c:manualLayout>
      </c:layout>
      <c:overlay val="0"/>
      <c:spPr>
        <a:noFill/>
        <a:ln w="25400">
          <a:noFill/>
        </a:ln>
      </c:spPr>
    </c:title>
    <c:autoTitleDeleted val="0"/>
    <c:plotArea>
      <c:layout>
        <c:manualLayout>
          <c:layoutTarget val="inner"/>
          <c:xMode val="edge"/>
          <c:yMode val="edge"/>
          <c:x val="0.12446260589107777"/>
          <c:y val="6.2008089152790616E-2"/>
          <c:w val="0.89032362459546954"/>
          <c:h val="0.73511463549325862"/>
        </c:manualLayout>
      </c:layout>
      <c:lineChart>
        <c:grouping val="standard"/>
        <c:varyColors val="0"/>
        <c:ser>
          <c:idx val="0"/>
          <c:order val="0"/>
          <c:tx>
            <c:strRef>
              <c:f>'Bieu do tang truong'!$A$3</c:f>
              <c:strCache>
                <c:ptCount val="1"/>
                <c:pt idx="0">
                  <c:v>NL</c:v>
                </c:pt>
              </c:strCache>
            </c:strRef>
          </c:tx>
          <c:spPr>
            <a:ln w="25400">
              <a:solidFill>
                <a:srgbClr val="000080"/>
              </a:solidFill>
              <a:prstDash val="solid"/>
            </a:ln>
          </c:spPr>
          <c:marker>
            <c:symbol val="diamond"/>
            <c:size val="5"/>
            <c:spPr>
              <a:solidFill>
                <a:srgbClr val="000080"/>
              </a:solidFill>
              <a:ln>
                <a:solidFill>
                  <a:srgbClr val="000080"/>
                </a:solidFill>
                <a:prstDash val="solid"/>
              </a:ln>
            </c:spPr>
          </c:marker>
          <c:cat>
            <c:numRef>
              <c:f>'Bieu do tang truong'!$B$2:$L$2</c:f>
              <c:numCache>
                <c:formatCode>General</c:formatCode>
                <c:ptCount val="11"/>
                <c:pt idx="0">
                  <c:v>2004</c:v>
                </c:pt>
                <c:pt idx="1">
                  <c:v>2005</c:v>
                </c:pt>
                <c:pt idx="2">
                  <c:v>2006</c:v>
                </c:pt>
                <c:pt idx="3">
                  <c:v>2007</c:v>
                </c:pt>
                <c:pt idx="4">
                  <c:v>2008</c:v>
                </c:pt>
                <c:pt idx="5">
                  <c:v>2009</c:v>
                </c:pt>
                <c:pt idx="6">
                  <c:v>2010</c:v>
                </c:pt>
                <c:pt idx="7">
                  <c:v>2011</c:v>
                </c:pt>
                <c:pt idx="8">
                  <c:v>2012</c:v>
                </c:pt>
                <c:pt idx="9">
                  <c:v>2013</c:v>
                </c:pt>
                <c:pt idx="10">
                  <c:v>2014</c:v>
                </c:pt>
              </c:numCache>
            </c:numRef>
          </c:cat>
          <c:val>
            <c:numRef>
              <c:f>'Bieu do tang truong'!$B$3:$L$3</c:f>
              <c:numCache>
                <c:formatCode>_(* #,##0_);_(* \(#,##0\);_(* "-"??_);_(@_)</c:formatCode>
                <c:ptCount val="11"/>
                <c:pt idx="0">
                  <c:v>500</c:v>
                </c:pt>
                <c:pt idx="1">
                  <c:v>2670</c:v>
                </c:pt>
                <c:pt idx="2">
                  <c:v>7818</c:v>
                </c:pt>
                <c:pt idx="3">
                  <c:v>15273</c:v>
                </c:pt>
                <c:pt idx="4">
                  <c:v>25597</c:v>
                </c:pt>
                <c:pt idx="5">
                  <c:v>36008</c:v>
                </c:pt>
                <c:pt idx="6">
                  <c:v>46824</c:v>
                </c:pt>
                <c:pt idx="7">
                  <c:v>57663</c:v>
                </c:pt>
                <c:pt idx="8">
                  <c:v>68883</c:v>
                </c:pt>
                <c:pt idx="9">
                  <c:v>78438</c:v>
                </c:pt>
                <c:pt idx="10">
                  <c:v>88321</c:v>
                </c:pt>
              </c:numCache>
            </c:numRef>
          </c:val>
          <c:smooth val="0"/>
          <c:extLst>
            <c:ext xmlns:c16="http://schemas.microsoft.com/office/drawing/2014/chart" uri="{C3380CC4-5D6E-409C-BE32-E72D297353CC}">
              <c16:uniqueId val="{00000000-7481-4A46-8398-5E66E3A2BB47}"/>
            </c:ext>
          </c:extLst>
        </c:ser>
        <c:ser>
          <c:idx val="1"/>
          <c:order val="1"/>
          <c:tx>
            <c:strRef>
              <c:f>'Bieu do tang truong'!$A$4</c:f>
              <c:strCache>
                <c:ptCount val="1"/>
                <c:pt idx="0">
                  <c:v>TE</c:v>
                </c:pt>
              </c:strCache>
            </c:strRef>
          </c:tx>
          <c:spPr>
            <a:ln w="25400">
              <a:solidFill>
                <a:srgbClr val="FF00FF"/>
              </a:solidFill>
              <a:prstDash val="solid"/>
            </a:ln>
          </c:spPr>
          <c:marker>
            <c:symbol val="square"/>
            <c:size val="5"/>
            <c:spPr>
              <a:solidFill>
                <a:srgbClr val="FF00FF"/>
              </a:solidFill>
              <a:ln>
                <a:solidFill>
                  <a:srgbClr val="FF00FF"/>
                </a:solidFill>
                <a:prstDash val="solid"/>
              </a:ln>
            </c:spPr>
          </c:marker>
          <c:cat>
            <c:numRef>
              <c:f>'Bieu do tang truong'!$B$2:$L$2</c:f>
              <c:numCache>
                <c:formatCode>General</c:formatCode>
                <c:ptCount val="11"/>
                <c:pt idx="0">
                  <c:v>2004</c:v>
                </c:pt>
                <c:pt idx="1">
                  <c:v>2005</c:v>
                </c:pt>
                <c:pt idx="2">
                  <c:v>2006</c:v>
                </c:pt>
                <c:pt idx="3">
                  <c:v>2007</c:v>
                </c:pt>
                <c:pt idx="4">
                  <c:v>2008</c:v>
                </c:pt>
                <c:pt idx="5">
                  <c:v>2009</c:v>
                </c:pt>
                <c:pt idx="6">
                  <c:v>2010</c:v>
                </c:pt>
                <c:pt idx="7">
                  <c:v>2011</c:v>
                </c:pt>
                <c:pt idx="8">
                  <c:v>2012</c:v>
                </c:pt>
                <c:pt idx="9">
                  <c:v>2013</c:v>
                </c:pt>
                <c:pt idx="10">
                  <c:v>2014</c:v>
                </c:pt>
              </c:numCache>
            </c:numRef>
          </c:cat>
          <c:val>
            <c:numRef>
              <c:f>'Bieu do tang truong'!$B$4:$L$4</c:f>
              <c:numCache>
                <c:formatCode>_(* #,##0_);_(* \(#,##0\);_(* "-"??_);_(@_)</c:formatCode>
                <c:ptCount val="11"/>
                <c:pt idx="0">
                  <c:v>16</c:v>
                </c:pt>
                <c:pt idx="1">
                  <c:v>42</c:v>
                </c:pt>
                <c:pt idx="2">
                  <c:v>428</c:v>
                </c:pt>
                <c:pt idx="3">
                  <c:v>939</c:v>
                </c:pt>
                <c:pt idx="4">
                  <c:v>1462</c:v>
                </c:pt>
                <c:pt idx="5">
                  <c:v>1987</c:v>
                </c:pt>
                <c:pt idx="6">
                  <c:v>2668</c:v>
                </c:pt>
                <c:pt idx="7">
                  <c:v>3261</c:v>
                </c:pt>
                <c:pt idx="8">
                  <c:v>3828</c:v>
                </c:pt>
                <c:pt idx="9">
                  <c:v>4349</c:v>
                </c:pt>
                <c:pt idx="10">
                  <c:v>4522</c:v>
                </c:pt>
              </c:numCache>
            </c:numRef>
          </c:val>
          <c:smooth val="0"/>
          <c:extLst>
            <c:ext xmlns:c16="http://schemas.microsoft.com/office/drawing/2014/chart" uri="{C3380CC4-5D6E-409C-BE32-E72D297353CC}">
              <c16:uniqueId val="{00000001-7481-4A46-8398-5E66E3A2BB47}"/>
            </c:ext>
          </c:extLst>
        </c:ser>
        <c:dLbls>
          <c:showLegendKey val="0"/>
          <c:showVal val="0"/>
          <c:showCatName val="0"/>
          <c:showSerName val="0"/>
          <c:showPercent val="0"/>
          <c:showBubbleSize val="0"/>
        </c:dLbls>
        <c:marker val="1"/>
        <c:smooth val="0"/>
        <c:axId val="269878784"/>
        <c:axId val="269880704"/>
      </c:lineChart>
      <c:catAx>
        <c:axId val="269878784"/>
        <c:scaling>
          <c:orientation val="minMax"/>
        </c:scaling>
        <c:delete val="0"/>
        <c:axPos val="b"/>
        <c:numFmt formatCode="General" sourceLinked="1"/>
        <c:majorTickMark val="none"/>
        <c:minorTickMark val="none"/>
        <c:tickLblPos val="nextTo"/>
        <c:spPr>
          <a:ln w="3175">
            <a:solidFill>
              <a:srgbClr val="000000"/>
            </a:solidFill>
            <a:prstDash val="solid"/>
          </a:ln>
        </c:spPr>
        <c:txPr>
          <a:bodyPr rot="0" vert="horz"/>
          <a:lstStyle/>
          <a:p>
            <a:pPr>
              <a:defRPr sz="925" b="0" i="0" u="none" strike="noStrike" baseline="0">
                <a:solidFill>
                  <a:srgbClr val="000000"/>
                </a:solidFill>
                <a:latin typeface="Arial"/>
                <a:ea typeface="Arial"/>
                <a:cs typeface="Arial"/>
              </a:defRPr>
            </a:pPr>
            <a:endParaRPr lang="en-US"/>
          </a:p>
        </c:txPr>
        <c:crossAx val="269880704"/>
        <c:crosses val="autoZero"/>
        <c:auto val="1"/>
        <c:lblAlgn val="ctr"/>
        <c:lblOffset val="100"/>
        <c:tickLblSkip val="1"/>
        <c:tickMarkSkip val="1"/>
        <c:noMultiLvlLbl val="0"/>
      </c:catAx>
      <c:valAx>
        <c:axId val="269880704"/>
        <c:scaling>
          <c:orientation val="minMax"/>
          <c:max val="90000"/>
          <c:min val="0"/>
        </c:scaling>
        <c:delete val="0"/>
        <c:axPos val="l"/>
        <c:majorGridlines>
          <c:spPr>
            <a:ln w="3175">
              <a:solidFill>
                <a:srgbClr val="000000"/>
              </a:solidFill>
              <a:prstDash val="sysDot"/>
            </a:ln>
          </c:spPr>
        </c:majorGridlines>
        <c:numFmt formatCode="_(* #,##0_);_(* \(#,##0\);_(* &quot;-&quot;??_);_(@_)" sourceLinked="1"/>
        <c:majorTickMark val="none"/>
        <c:minorTickMark val="none"/>
        <c:tickLblPos val="nextTo"/>
        <c:txPr>
          <a:bodyPr rot="0" vert="horz"/>
          <a:lstStyle/>
          <a:p>
            <a:pPr>
              <a:defRPr sz="1000" b="0" i="0" u="none" strike="noStrike" baseline="0">
                <a:solidFill>
                  <a:srgbClr val="000000"/>
                </a:solidFill>
                <a:latin typeface="Arial"/>
                <a:ea typeface="Arial"/>
                <a:cs typeface="Arial"/>
              </a:defRPr>
            </a:pPr>
            <a:endParaRPr lang="en-US"/>
          </a:p>
        </c:txPr>
        <c:crossAx val="269878784"/>
        <c:crosses val="autoZero"/>
        <c:crossBetween val="between"/>
      </c:valAx>
      <c:dTable>
        <c:showHorzBorder val="1"/>
        <c:showVertBorder val="1"/>
        <c:showOutline val="1"/>
        <c:showKeys val="1"/>
        <c:txPr>
          <a:bodyPr/>
          <a:lstStyle/>
          <a:p>
            <a:pPr rtl="0">
              <a:defRPr sz="800"/>
            </a:pPr>
            <a:endParaRPr lang="en-US"/>
          </a:p>
        </c:txPr>
      </c:dTable>
      <c:spPr>
        <a:noFill/>
        <a:ln w="25400">
          <a:noFill/>
        </a:ln>
      </c:spPr>
    </c:plotArea>
    <c:plotVisOnly val="1"/>
    <c:dispBlanksAs val="gap"/>
    <c:showDLblsOverMax val="0"/>
  </c:chart>
  <c:spPr>
    <a:solidFill>
      <a:srgbClr val="FFFFFF"/>
    </a:solidFill>
    <a:ln w="3175">
      <a:solidFill>
        <a:srgbClr val="000000"/>
      </a:solidFill>
      <a:prstDash val="solid"/>
    </a:ln>
  </c:spPr>
  <c:txPr>
    <a:bodyPr/>
    <a:lstStyle/>
    <a:p>
      <a:pPr>
        <a:defRPr sz="1200" b="0" i="0" u="none" strike="noStrike" baseline="0">
          <a:solidFill>
            <a:srgbClr val="000000"/>
          </a:solidFill>
          <a:latin typeface="Arial"/>
          <a:ea typeface="Arial"/>
          <a:cs typeface="Arial"/>
        </a:defRPr>
      </a:pPr>
      <a:endParaRPr lang="en-US"/>
    </a:p>
  </c:txPr>
  <c:externalData r:id="rId2">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_rels/drawing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ADCF8F-77A3-40E7-8052-D8FE53DEE89C}" type="doc">
      <dgm:prSet loTypeId="urn:microsoft.com/office/officeart/2005/8/layout/hList7" loCatId="list" qsTypeId="urn:microsoft.com/office/officeart/2005/8/quickstyle/simple1" qsCatId="simple" csTypeId="urn:microsoft.com/office/officeart/2005/8/colors/accent1_1" csCatId="accent1" phldr="1"/>
      <dgm:spPr/>
    </dgm:pt>
    <dgm:pt modelId="{864203C3-AAB8-4C94-85F2-45780D0EA4F4}">
      <dgm:prSet phldrT="[Text]"/>
      <dgm:spPr/>
      <dgm:t>
        <a:bodyPr/>
        <a:lstStyle/>
        <a:p>
          <a:r>
            <a:rPr lang="en-US" dirty="0" err="1">
              <a:solidFill>
                <a:srgbClr val="0070C0"/>
              </a:solidFill>
              <a:latin typeface="Calibri" panose="020F0502020204030204" pitchFamily="34" charset="0"/>
            </a:rPr>
            <a:t>Đúng</a:t>
          </a:r>
          <a:r>
            <a:rPr lang="en-US" dirty="0">
              <a:solidFill>
                <a:srgbClr val="0070C0"/>
              </a:solidFill>
              <a:latin typeface="Calibri" panose="020F0502020204030204" pitchFamily="34" charset="0"/>
            </a:rPr>
            <a:t> </a:t>
          </a:r>
          <a:r>
            <a:rPr lang="en-US" dirty="0" err="1">
              <a:solidFill>
                <a:srgbClr val="0070C0"/>
              </a:solidFill>
              <a:latin typeface="Calibri" panose="020F0502020204030204" pitchFamily="34" charset="0"/>
            </a:rPr>
            <a:t>giờ</a:t>
          </a:r>
          <a:endParaRPr lang="en-US" dirty="0">
            <a:solidFill>
              <a:srgbClr val="0070C0"/>
            </a:solidFill>
            <a:latin typeface="Calibri" panose="020F0502020204030204" pitchFamily="34" charset="0"/>
          </a:endParaRPr>
        </a:p>
      </dgm:t>
    </dgm:pt>
    <dgm:pt modelId="{1EDFB951-6C78-45AC-AFCA-EB166EF3A1EE}" type="parTrans" cxnId="{FF6623FE-B33D-4597-8101-0ABEED4039B9}">
      <dgm:prSet/>
      <dgm:spPr/>
      <dgm:t>
        <a:bodyPr/>
        <a:lstStyle/>
        <a:p>
          <a:endParaRPr lang="en-US"/>
        </a:p>
      </dgm:t>
    </dgm:pt>
    <dgm:pt modelId="{8E76AAA1-D216-437C-AE32-F1C8B08CB27C}" type="sibTrans" cxnId="{FF6623FE-B33D-4597-8101-0ABEED4039B9}">
      <dgm:prSet/>
      <dgm:spPr/>
      <dgm:t>
        <a:bodyPr/>
        <a:lstStyle/>
        <a:p>
          <a:endParaRPr lang="en-US"/>
        </a:p>
      </dgm:t>
    </dgm:pt>
    <dgm:pt modelId="{6317289B-F64E-4902-A32C-E4B721BCFB67}">
      <dgm:prSet phldrT="[Text]"/>
      <dgm:spPr/>
      <dgm:t>
        <a:bodyPr/>
        <a:lstStyle/>
        <a:p>
          <a:r>
            <a:rPr lang="en-US" dirty="0" err="1">
              <a:solidFill>
                <a:srgbClr val="0070C0"/>
              </a:solidFill>
              <a:latin typeface="Calibri" panose="020F0502020204030204" pitchFamily="34" charset="0"/>
            </a:rPr>
            <a:t>Đúng</a:t>
          </a:r>
          <a:r>
            <a:rPr lang="en-US" dirty="0">
              <a:solidFill>
                <a:srgbClr val="0070C0"/>
              </a:solidFill>
              <a:latin typeface="Calibri" panose="020F0502020204030204" pitchFamily="34" charset="0"/>
            </a:rPr>
            <a:t> </a:t>
          </a:r>
          <a:r>
            <a:rPr lang="en-US" dirty="0" err="1">
              <a:solidFill>
                <a:srgbClr val="0070C0"/>
              </a:solidFill>
              <a:latin typeface="Calibri" panose="020F0502020204030204" pitchFamily="34" charset="0"/>
            </a:rPr>
            <a:t>liều</a:t>
          </a:r>
          <a:endParaRPr lang="en-US" dirty="0">
            <a:solidFill>
              <a:srgbClr val="0070C0"/>
            </a:solidFill>
            <a:latin typeface="Calibri" panose="020F0502020204030204" pitchFamily="34" charset="0"/>
          </a:endParaRPr>
        </a:p>
      </dgm:t>
    </dgm:pt>
    <dgm:pt modelId="{A8C3832B-62FE-4622-8013-54603DC6F54B}" type="parTrans" cxnId="{C3DCEC4D-BCEE-4E26-9D25-AA67AA947D2D}">
      <dgm:prSet/>
      <dgm:spPr/>
      <dgm:t>
        <a:bodyPr/>
        <a:lstStyle/>
        <a:p>
          <a:endParaRPr lang="en-US"/>
        </a:p>
      </dgm:t>
    </dgm:pt>
    <dgm:pt modelId="{097A6C61-981A-4BBD-BE3E-DAAC3ACAB7C0}" type="sibTrans" cxnId="{C3DCEC4D-BCEE-4E26-9D25-AA67AA947D2D}">
      <dgm:prSet/>
      <dgm:spPr/>
      <dgm:t>
        <a:bodyPr/>
        <a:lstStyle/>
        <a:p>
          <a:endParaRPr lang="en-US"/>
        </a:p>
      </dgm:t>
    </dgm:pt>
    <dgm:pt modelId="{976CA8A8-7DB3-4A03-9482-B2A4045DBFE9}">
      <dgm:prSet custT="1"/>
      <dgm:spPr/>
      <dgm:t>
        <a:bodyPr/>
        <a:lstStyle/>
        <a:p>
          <a:r>
            <a:rPr lang="en-US" sz="4200" dirty="0" err="1">
              <a:solidFill>
                <a:srgbClr val="0070C0"/>
              </a:solidFill>
              <a:latin typeface="Calibri" panose="020F0502020204030204" pitchFamily="34" charset="0"/>
            </a:rPr>
            <a:t>Đúng</a:t>
          </a:r>
          <a:r>
            <a:rPr lang="en-US" sz="4200" dirty="0">
              <a:solidFill>
                <a:srgbClr val="0070C0"/>
              </a:solidFill>
              <a:latin typeface="Calibri" panose="020F0502020204030204" pitchFamily="34" charset="0"/>
            </a:rPr>
            <a:t> </a:t>
          </a:r>
          <a:r>
            <a:rPr lang="en-US" sz="4200" dirty="0" err="1">
              <a:solidFill>
                <a:srgbClr val="0070C0"/>
              </a:solidFill>
              <a:latin typeface="Calibri" panose="020F0502020204030204" pitchFamily="34" charset="0"/>
            </a:rPr>
            <a:t>cách</a:t>
          </a:r>
          <a:endParaRPr lang="en-US" sz="4200" dirty="0">
            <a:solidFill>
              <a:srgbClr val="0070C0"/>
            </a:solidFill>
            <a:latin typeface="Calibri" panose="020F0502020204030204" pitchFamily="34" charset="0"/>
          </a:endParaRPr>
        </a:p>
      </dgm:t>
    </dgm:pt>
    <dgm:pt modelId="{52359381-EBE5-418D-9800-B56F6B9F9472}" type="parTrans" cxnId="{C956F5C5-3110-42EF-9AD2-3ECF702E995F}">
      <dgm:prSet/>
      <dgm:spPr/>
      <dgm:t>
        <a:bodyPr/>
        <a:lstStyle/>
        <a:p>
          <a:endParaRPr lang="en-US"/>
        </a:p>
      </dgm:t>
    </dgm:pt>
    <dgm:pt modelId="{ECA407B5-80B0-4078-8123-3525B4A2F1E9}" type="sibTrans" cxnId="{C956F5C5-3110-42EF-9AD2-3ECF702E995F}">
      <dgm:prSet/>
      <dgm:spPr/>
      <dgm:t>
        <a:bodyPr/>
        <a:lstStyle/>
        <a:p>
          <a:endParaRPr lang="en-US"/>
        </a:p>
      </dgm:t>
    </dgm:pt>
    <dgm:pt modelId="{332A2434-002B-4544-9204-90983A6B1EFE}" type="pres">
      <dgm:prSet presAssocID="{62ADCF8F-77A3-40E7-8052-D8FE53DEE89C}" presName="Name0" presStyleCnt="0">
        <dgm:presLayoutVars>
          <dgm:dir/>
          <dgm:resizeHandles val="exact"/>
        </dgm:presLayoutVars>
      </dgm:prSet>
      <dgm:spPr/>
    </dgm:pt>
    <dgm:pt modelId="{6FA22D62-0FF5-4F30-B988-7CAD8F8C7C26}" type="pres">
      <dgm:prSet presAssocID="{62ADCF8F-77A3-40E7-8052-D8FE53DEE89C}" presName="fgShape" presStyleLbl="fgShp" presStyleIdx="0" presStyleCnt="1"/>
      <dgm:spPr/>
    </dgm:pt>
    <dgm:pt modelId="{80B1DB25-A2B1-411E-8831-86AE88DEFFC5}" type="pres">
      <dgm:prSet presAssocID="{62ADCF8F-77A3-40E7-8052-D8FE53DEE89C}" presName="linComp" presStyleCnt="0"/>
      <dgm:spPr/>
    </dgm:pt>
    <dgm:pt modelId="{599D144C-9BC6-43E8-86C0-3F460F76E3C0}" type="pres">
      <dgm:prSet presAssocID="{864203C3-AAB8-4C94-85F2-45780D0EA4F4}" presName="compNode" presStyleCnt="0"/>
      <dgm:spPr/>
    </dgm:pt>
    <dgm:pt modelId="{964D9C0A-D25D-49F8-B968-D607227E825B}" type="pres">
      <dgm:prSet presAssocID="{864203C3-AAB8-4C94-85F2-45780D0EA4F4}" presName="bkgdShape" presStyleLbl="node1" presStyleIdx="0" presStyleCnt="3"/>
      <dgm:spPr/>
    </dgm:pt>
    <dgm:pt modelId="{0D13413C-A315-4979-ABF7-3AD6A4D3DEF7}" type="pres">
      <dgm:prSet presAssocID="{864203C3-AAB8-4C94-85F2-45780D0EA4F4}" presName="nodeTx" presStyleLbl="node1" presStyleIdx="0" presStyleCnt="3">
        <dgm:presLayoutVars>
          <dgm:bulletEnabled val="1"/>
        </dgm:presLayoutVars>
      </dgm:prSet>
      <dgm:spPr/>
    </dgm:pt>
    <dgm:pt modelId="{4F631562-1A7D-4CCF-8861-73DE2B0B4174}" type="pres">
      <dgm:prSet presAssocID="{864203C3-AAB8-4C94-85F2-45780D0EA4F4}" presName="invisiNode" presStyleLbl="node1" presStyleIdx="0" presStyleCnt="3"/>
      <dgm:spPr/>
    </dgm:pt>
    <dgm:pt modelId="{F6109215-9624-4992-B4B7-3F0B6E049B43}" type="pres">
      <dgm:prSet presAssocID="{864203C3-AAB8-4C94-85F2-45780D0EA4F4}" presName="imagNode" presStyleLbl="fgImgPlace1" presStyleIdx="0" presStyleCnt="3" custScaleX="114645" custScaleY="116760"/>
      <dgm:spPr>
        <a:blipFill rotWithShape="1">
          <a:blip xmlns:r="http://schemas.openxmlformats.org/officeDocument/2006/relationships" r:embed="rId1"/>
          <a:stretch>
            <a:fillRect/>
          </a:stretch>
        </a:blipFill>
      </dgm:spPr>
    </dgm:pt>
    <dgm:pt modelId="{70A72B64-8F8B-4D0F-B616-0BFEED8D6D07}" type="pres">
      <dgm:prSet presAssocID="{8E76AAA1-D216-437C-AE32-F1C8B08CB27C}" presName="sibTrans" presStyleLbl="sibTrans2D1" presStyleIdx="0" presStyleCnt="0"/>
      <dgm:spPr/>
    </dgm:pt>
    <dgm:pt modelId="{EE2DD674-C8CB-427E-9BF1-F82AB20C3C0D}" type="pres">
      <dgm:prSet presAssocID="{6317289B-F64E-4902-A32C-E4B721BCFB67}" presName="compNode" presStyleCnt="0"/>
      <dgm:spPr/>
    </dgm:pt>
    <dgm:pt modelId="{6D3A84CF-7C6B-4963-8FAE-81CBB08192C2}" type="pres">
      <dgm:prSet presAssocID="{6317289B-F64E-4902-A32C-E4B721BCFB67}" presName="bkgdShape" presStyleLbl="node1" presStyleIdx="1" presStyleCnt="3"/>
      <dgm:spPr/>
    </dgm:pt>
    <dgm:pt modelId="{BFEE2837-B811-41DF-9155-5C4474067B43}" type="pres">
      <dgm:prSet presAssocID="{6317289B-F64E-4902-A32C-E4B721BCFB67}" presName="nodeTx" presStyleLbl="node1" presStyleIdx="1" presStyleCnt="3">
        <dgm:presLayoutVars>
          <dgm:bulletEnabled val="1"/>
        </dgm:presLayoutVars>
      </dgm:prSet>
      <dgm:spPr/>
    </dgm:pt>
    <dgm:pt modelId="{8BA4F114-43D8-44A5-A0EF-7E92DCA6E4F8}" type="pres">
      <dgm:prSet presAssocID="{6317289B-F64E-4902-A32C-E4B721BCFB67}" presName="invisiNode" presStyleLbl="node1" presStyleIdx="1" presStyleCnt="3"/>
      <dgm:spPr/>
    </dgm:pt>
    <dgm:pt modelId="{E1E07639-BD84-4FEF-9E9F-F5F2F2037125}" type="pres">
      <dgm:prSet presAssocID="{6317289B-F64E-4902-A32C-E4B721BCFB67}" presName="imagNode" presStyleLbl="fgImgPlace1" presStyleIdx="1" presStyleCnt="3" custScaleX="121342" custScaleY="116760"/>
      <dgm:spPr>
        <a:blipFill rotWithShape="1">
          <a:blip xmlns:r="http://schemas.openxmlformats.org/officeDocument/2006/relationships" r:embed="rId2"/>
          <a:stretch>
            <a:fillRect/>
          </a:stretch>
        </a:blipFill>
      </dgm:spPr>
    </dgm:pt>
    <dgm:pt modelId="{40D1DA2B-9CDE-49E8-853D-A9E305308D72}" type="pres">
      <dgm:prSet presAssocID="{097A6C61-981A-4BBD-BE3E-DAAC3ACAB7C0}" presName="sibTrans" presStyleLbl="sibTrans2D1" presStyleIdx="0" presStyleCnt="0"/>
      <dgm:spPr/>
    </dgm:pt>
    <dgm:pt modelId="{743687CC-EDF3-4408-8551-22B346CF6829}" type="pres">
      <dgm:prSet presAssocID="{976CA8A8-7DB3-4A03-9482-B2A4045DBFE9}" presName="compNode" presStyleCnt="0"/>
      <dgm:spPr/>
    </dgm:pt>
    <dgm:pt modelId="{EC461100-1621-4639-AAF5-EFA4DCA6507B}" type="pres">
      <dgm:prSet presAssocID="{976CA8A8-7DB3-4A03-9482-B2A4045DBFE9}" presName="bkgdShape" presStyleLbl="node1" presStyleIdx="2" presStyleCnt="3"/>
      <dgm:spPr/>
    </dgm:pt>
    <dgm:pt modelId="{B5593A42-E599-4202-A2C2-B20226C5FF0C}" type="pres">
      <dgm:prSet presAssocID="{976CA8A8-7DB3-4A03-9482-B2A4045DBFE9}" presName="nodeTx" presStyleLbl="node1" presStyleIdx="2" presStyleCnt="3">
        <dgm:presLayoutVars>
          <dgm:bulletEnabled val="1"/>
        </dgm:presLayoutVars>
      </dgm:prSet>
      <dgm:spPr/>
    </dgm:pt>
    <dgm:pt modelId="{44FFC56C-CBFA-4765-92A8-626220AA541E}" type="pres">
      <dgm:prSet presAssocID="{976CA8A8-7DB3-4A03-9482-B2A4045DBFE9}" presName="invisiNode" presStyleLbl="node1" presStyleIdx="2" presStyleCnt="3"/>
      <dgm:spPr/>
    </dgm:pt>
    <dgm:pt modelId="{59982176-3136-43B1-A7C1-85839D2F0B85}" type="pres">
      <dgm:prSet presAssocID="{976CA8A8-7DB3-4A03-9482-B2A4045DBFE9}" presName="imagNode" presStyleLbl="fgImgPlace1" presStyleIdx="2" presStyleCnt="3" custScaleX="117928" custScaleY="115812"/>
      <dgm:spPr>
        <a:blipFill rotWithShape="1">
          <a:blip xmlns:r="http://schemas.openxmlformats.org/officeDocument/2006/relationships" r:embed="rId3"/>
          <a:stretch>
            <a:fillRect/>
          </a:stretch>
        </a:blipFill>
      </dgm:spPr>
    </dgm:pt>
  </dgm:ptLst>
  <dgm:cxnLst>
    <dgm:cxn modelId="{A3DD2415-8013-48D0-9CE0-292A2C764B83}" type="presOf" srcId="{864203C3-AAB8-4C94-85F2-45780D0EA4F4}" destId="{0D13413C-A315-4979-ABF7-3AD6A4D3DEF7}" srcOrd="1" destOrd="0" presId="urn:microsoft.com/office/officeart/2005/8/layout/hList7"/>
    <dgm:cxn modelId="{A09E5B24-D34E-45A9-A21D-A1D4267B6CEF}" type="presOf" srcId="{62ADCF8F-77A3-40E7-8052-D8FE53DEE89C}" destId="{332A2434-002B-4544-9204-90983A6B1EFE}" srcOrd="0" destOrd="0" presId="urn:microsoft.com/office/officeart/2005/8/layout/hList7"/>
    <dgm:cxn modelId="{F5E71C27-3F99-45E3-BB5D-E8808B82E4AB}" type="presOf" srcId="{8E76AAA1-D216-437C-AE32-F1C8B08CB27C}" destId="{70A72B64-8F8B-4D0F-B616-0BFEED8D6D07}" srcOrd="0" destOrd="0" presId="urn:microsoft.com/office/officeart/2005/8/layout/hList7"/>
    <dgm:cxn modelId="{6A079B42-EE34-4540-80DC-5D5178B547E1}" type="presOf" srcId="{976CA8A8-7DB3-4A03-9482-B2A4045DBFE9}" destId="{EC461100-1621-4639-AAF5-EFA4DCA6507B}" srcOrd="0" destOrd="0" presId="urn:microsoft.com/office/officeart/2005/8/layout/hList7"/>
    <dgm:cxn modelId="{C3DCEC4D-BCEE-4E26-9D25-AA67AA947D2D}" srcId="{62ADCF8F-77A3-40E7-8052-D8FE53DEE89C}" destId="{6317289B-F64E-4902-A32C-E4B721BCFB67}" srcOrd="1" destOrd="0" parTransId="{A8C3832B-62FE-4622-8013-54603DC6F54B}" sibTransId="{097A6C61-981A-4BBD-BE3E-DAAC3ACAB7C0}"/>
    <dgm:cxn modelId="{F93C0E53-AAE6-470A-8D78-9B4204AE4C5C}" type="presOf" srcId="{097A6C61-981A-4BBD-BE3E-DAAC3ACAB7C0}" destId="{40D1DA2B-9CDE-49E8-853D-A9E305308D72}" srcOrd="0" destOrd="0" presId="urn:microsoft.com/office/officeart/2005/8/layout/hList7"/>
    <dgm:cxn modelId="{77449C96-34ED-4904-B0E5-F8026BED2F2E}" type="presOf" srcId="{864203C3-AAB8-4C94-85F2-45780D0EA4F4}" destId="{964D9C0A-D25D-49F8-B968-D607227E825B}" srcOrd="0" destOrd="0" presId="urn:microsoft.com/office/officeart/2005/8/layout/hList7"/>
    <dgm:cxn modelId="{250AACB0-D2B4-4722-A5D4-1B0BCA0A14DE}" type="presOf" srcId="{6317289B-F64E-4902-A32C-E4B721BCFB67}" destId="{6D3A84CF-7C6B-4963-8FAE-81CBB08192C2}" srcOrd="0" destOrd="0" presId="urn:microsoft.com/office/officeart/2005/8/layout/hList7"/>
    <dgm:cxn modelId="{C956F5C5-3110-42EF-9AD2-3ECF702E995F}" srcId="{62ADCF8F-77A3-40E7-8052-D8FE53DEE89C}" destId="{976CA8A8-7DB3-4A03-9482-B2A4045DBFE9}" srcOrd="2" destOrd="0" parTransId="{52359381-EBE5-418D-9800-B56F6B9F9472}" sibTransId="{ECA407B5-80B0-4078-8123-3525B4A2F1E9}"/>
    <dgm:cxn modelId="{9B678ECF-ACCB-40CD-9B52-CCB4C374E6D6}" type="presOf" srcId="{976CA8A8-7DB3-4A03-9482-B2A4045DBFE9}" destId="{B5593A42-E599-4202-A2C2-B20226C5FF0C}" srcOrd="1" destOrd="0" presId="urn:microsoft.com/office/officeart/2005/8/layout/hList7"/>
    <dgm:cxn modelId="{74357BDC-3B65-42F6-B6C3-2E7E686C1261}" type="presOf" srcId="{6317289B-F64E-4902-A32C-E4B721BCFB67}" destId="{BFEE2837-B811-41DF-9155-5C4474067B43}" srcOrd="1" destOrd="0" presId="urn:microsoft.com/office/officeart/2005/8/layout/hList7"/>
    <dgm:cxn modelId="{FF6623FE-B33D-4597-8101-0ABEED4039B9}" srcId="{62ADCF8F-77A3-40E7-8052-D8FE53DEE89C}" destId="{864203C3-AAB8-4C94-85F2-45780D0EA4F4}" srcOrd="0" destOrd="0" parTransId="{1EDFB951-6C78-45AC-AFCA-EB166EF3A1EE}" sibTransId="{8E76AAA1-D216-437C-AE32-F1C8B08CB27C}"/>
    <dgm:cxn modelId="{B9BC52DC-DFA0-4EF4-AB53-758E7AF2AB9D}" type="presParOf" srcId="{332A2434-002B-4544-9204-90983A6B1EFE}" destId="{6FA22D62-0FF5-4F30-B988-7CAD8F8C7C26}" srcOrd="0" destOrd="0" presId="urn:microsoft.com/office/officeart/2005/8/layout/hList7"/>
    <dgm:cxn modelId="{4356B9B7-7A0E-4484-AE17-9FC938C5DFAC}" type="presParOf" srcId="{332A2434-002B-4544-9204-90983A6B1EFE}" destId="{80B1DB25-A2B1-411E-8831-86AE88DEFFC5}" srcOrd="1" destOrd="0" presId="urn:microsoft.com/office/officeart/2005/8/layout/hList7"/>
    <dgm:cxn modelId="{ADC1174D-0E2D-440F-B349-1CB39C59E8F5}" type="presParOf" srcId="{80B1DB25-A2B1-411E-8831-86AE88DEFFC5}" destId="{599D144C-9BC6-43E8-86C0-3F460F76E3C0}" srcOrd="0" destOrd="0" presId="urn:microsoft.com/office/officeart/2005/8/layout/hList7"/>
    <dgm:cxn modelId="{EB1D3178-F192-49C8-8947-BEE20FC7CE61}" type="presParOf" srcId="{599D144C-9BC6-43E8-86C0-3F460F76E3C0}" destId="{964D9C0A-D25D-49F8-B968-D607227E825B}" srcOrd="0" destOrd="0" presId="urn:microsoft.com/office/officeart/2005/8/layout/hList7"/>
    <dgm:cxn modelId="{49AC212B-BD3F-4A8E-AB6C-73F4C5062938}" type="presParOf" srcId="{599D144C-9BC6-43E8-86C0-3F460F76E3C0}" destId="{0D13413C-A315-4979-ABF7-3AD6A4D3DEF7}" srcOrd="1" destOrd="0" presId="urn:microsoft.com/office/officeart/2005/8/layout/hList7"/>
    <dgm:cxn modelId="{E9807A31-8F17-4F2A-BEE0-8FE25F0DA7DB}" type="presParOf" srcId="{599D144C-9BC6-43E8-86C0-3F460F76E3C0}" destId="{4F631562-1A7D-4CCF-8861-73DE2B0B4174}" srcOrd="2" destOrd="0" presId="urn:microsoft.com/office/officeart/2005/8/layout/hList7"/>
    <dgm:cxn modelId="{9D86100B-7B19-44B5-A5AC-A1410E4016A8}" type="presParOf" srcId="{599D144C-9BC6-43E8-86C0-3F460F76E3C0}" destId="{F6109215-9624-4992-B4B7-3F0B6E049B43}" srcOrd="3" destOrd="0" presId="urn:microsoft.com/office/officeart/2005/8/layout/hList7"/>
    <dgm:cxn modelId="{D31DE20A-5114-4FBB-B4F9-B00D53F162B5}" type="presParOf" srcId="{80B1DB25-A2B1-411E-8831-86AE88DEFFC5}" destId="{70A72B64-8F8B-4D0F-B616-0BFEED8D6D07}" srcOrd="1" destOrd="0" presId="urn:microsoft.com/office/officeart/2005/8/layout/hList7"/>
    <dgm:cxn modelId="{51F8DF32-EAD9-40DE-89E2-D413462205D9}" type="presParOf" srcId="{80B1DB25-A2B1-411E-8831-86AE88DEFFC5}" destId="{EE2DD674-C8CB-427E-9BF1-F82AB20C3C0D}" srcOrd="2" destOrd="0" presId="urn:microsoft.com/office/officeart/2005/8/layout/hList7"/>
    <dgm:cxn modelId="{11760ED5-344A-4925-87C1-F91828137E26}" type="presParOf" srcId="{EE2DD674-C8CB-427E-9BF1-F82AB20C3C0D}" destId="{6D3A84CF-7C6B-4963-8FAE-81CBB08192C2}" srcOrd="0" destOrd="0" presId="urn:microsoft.com/office/officeart/2005/8/layout/hList7"/>
    <dgm:cxn modelId="{C233B220-2934-4635-A00F-4CB00B2D27CD}" type="presParOf" srcId="{EE2DD674-C8CB-427E-9BF1-F82AB20C3C0D}" destId="{BFEE2837-B811-41DF-9155-5C4474067B43}" srcOrd="1" destOrd="0" presId="urn:microsoft.com/office/officeart/2005/8/layout/hList7"/>
    <dgm:cxn modelId="{F8703F18-2D03-47A7-B986-C5BC63135FA6}" type="presParOf" srcId="{EE2DD674-C8CB-427E-9BF1-F82AB20C3C0D}" destId="{8BA4F114-43D8-44A5-A0EF-7E92DCA6E4F8}" srcOrd="2" destOrd="0" presId="urn:microsoft.com/office/officeart/2005/8/layout/hList7"/>
    <dgm:cxn modelId="{91B988C2-E8BA-403F-A605-8A82D9A35109}" type="presParOf" srcId="{EE2DD674-C8CB-427E-9BF1-F82AB20C3C0D}" destId="{E1E07639-BD84-4FEF-9E9F-F5F2F2037125}" srcOrd="3" destOrd="0" presId="urn:microsoft.com/office/officeart/2005/8/layout/hList7"/>
    <dgm:cxn modelId="{5B30741B-A834-4A97-9C6A-681CEC93B3E6}" type="presParOf" srcId="{80B1DB25-A2B1-411E-8831-86AE88DEFFC5}" destId="{40D1DA2B-9CDE-49E8-853D-A9E305308D72}" srcOrd="3" destOrd="0" presId="urn:microsoft.com/office/officeart/2005/8/layout/hList7"/>
    <dgm:cxn modelId="{A6858519-FAF7-4BAE-B0BA-2AE85E93124D}" type="presParOf" srcId="{80B1DB25-A2B1-411E-8831-86AE88DEFFC5}" destId="{743687CC-EDF3-4408-8551-22B346CF6829}" srcOrd="4" destOrd="0" presId="urn:microsoft.com/office/officeart/2005/8/layout/hList7"/>
    <dgm:cxn modelId="{F75B63ED-D504-4E37-8E43-967809C2C9E6}" type="presParOf" srcId="{743687CC-EDF3-4408-8551-22B346CF6829}" destId="{EC461100-1621-4639-AAF5-EFA4DCA6507B}" srcOrd="0" destOrd="0" presId="urn:microsoft.com/office/officeart/2005/8/layout/hList7"/>
    <dgm:cxn modelId="{27C8B793-5665-4716-A74A-F47AB5492665}" type="presParOf" srcId="{743687CC-EDF3-4408-8551-22B346CF6829}" destId="{B5593A42-E599-4202-A2C2-B20226C5FF0C}" srcOrd="1" destOrd="0" presId="urn:microsoft.com/office/officeart/2005/8/layout/hList7"/>
    <dgm:cxn modelId="{77C4D158-F087-4AF7-B6FE-FFAFF2A2AE8F}" type="presParOf" srcId="{743687CC-EDF3-4408-8551-22B346CF6829}" destId="{44FFC56C-CBFA-4765-92A8-626220AA541E}" srcOrd="2" destOrd="0" presId="urn:microsoft.com/office/officeart/2005/8/layout/hList7"/>
    <dgm:cxn modelId="{6AB14CD9-9D39-4E07-8A63-90E8743E1DF4}" type="presParOf" srcId="{743687CC-EDF3-4408-8551-22B346CF6829}" destId="{59982176-3136-43B1-A7C1-85839D2F0B85}"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4D9C0A-D25D-49F8-B968-D607227E825B}">
      <dsp:nvSpPr>
        <dsp:cNvPr id="0" name=""/>
        <dsp:cNvSpPr/>
      </dsp:nvSpPr>
      <dsp:spPr>
        <a:xfrm>
          <a:off x="1935" y="0"/>
          <a:ext cx="3011293" cy="4954662"/>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4264" tIns="334264" rIns="334264" bIns="334264" numCol="1" spcCol="1270" anchor="ctr" anchorCtr="0">
          <a:noAutofit/>
        </a:bodyPr>
        <a:lstStyle/>
        <a:p>
          <a:pPr marL="0" lvl="0" indent="0" algn="ctr" defTabSz="2089150">
            <a:lnSpc>
              <a:spcPct val="90000"/>
            </a:lnSpc>
            <a:spcBef>
              <a:spcPct val="0"/>
            </a:spcBef>
            <a:spcAft>
              <a:spcPct val="35000"/>
            </a:spcAft>
            <a:buNone/>
          </a:pPr>
          <a:r>
            <a:rPr lang="en-US" sz="4700" kern="1200" dirty="0" err="1">
              <a:solidFill>
                <a:srgbClr val="0070C0"/>
              </a:solidFill>
              <a:latin typeface="Calibri" panose="020F0502020204030204" pitchFamily="34" charset="0"/>
            </a:rPr>
            <a:t>Đúng</a:t>
          </a:r>
          <a:r>
            <a:rPr lang="en-US" sz="4700" kern="1200" dirty="0">
              <a:solidFill>
                <a:srgbClr val="0070C0"/>
              </a:solidFill>
              <a:latin typeface="Calibri" panose="020F0502020204030204" pitchFamily="34" charset="0"/>
            </a:rPr>
            <a:t> </a:t>
          </a:r>
          <a:r>
            <a:rPr lang="en-US" sz="4700" kern="1200" dirty="0" err="1">
              <a:solidFill>
                <a:srgbClr val="0070C0"/>
              </a:solidFill>
              <a:latin typeface="Calibri" panose="020F0502020204030204" pitchFamily="34" charset="0"/>
            </a:rPr>
            <a:t>giờ</a:t>
          </a:r>
          <a:endParaRPr lang="en-US" sz="4700" kern="1200" dirty="0">
            <a:solidFill>
              <a:srgbClr val="0070C0"/>
            </a:solidFill>
            <a:latin typeface="Calibri" panose="020F0502020204030204" pitchFamily="34" charset="0"/>
          </a:endParaRPr>
        </a:p>
      </dsp:txBody>
      <dsp:txXfrm>
        <a:off x="1935" y="1981864"/>
        <a:ext cx="3011293" cy="1981864"/>
      </dsp:txXfrm>
    </dsp:sp>
    <dsp:sp modelId="{F6109215-9624-4992-B4B7-3F0B6E049B43}">
      <dsp:nvSpPr>
        <dsp:cNvPr id="0" name=""/>
        <dsp:cNvSpPr/>
      </dsp:nvSpPr>
      <dsp:spPr>
        <a:xfrm>
          <a:off x="561816" y="159017"/>
          <a:ext cx="1891530" cy="1926426"/>
        </a:xfrm>
        <a:prstGeom prst="ellipse">
          <a:avLst/>
        </a:prstGeom>
        <a:blipFill rotWithShape="1">
          <a:blip xmlns:r="http://schemas.openxmlformats.org/officeDocument/2006/relationships" r:embed="rId1"/>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D3A84CF-7C6B-4963-8FAE-81CBB08192C2}">
      <dsp:nvSpPr>
        <dsp:cNvPr id="0" name=""/>
        <dsp:cNvSpPr/>
      </dsp:nvSpPr>
      <dsp:spPr>
        <a:xfrm>
          <a:off x="3103567" y="0"/>
          <a:ext cx="3011293" cy="4954662"/>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4264" tIns="334264" rIns="334264" bIns="334264" numCol="1" spcCol="1270" anchor="ctr" anchorCtr="0">
          <a:noAutofit/>
        </a:bodyPr>
        <a:lstStyle/>
        <a:p>
          <a:pPr marL="0" lvl="0" indent="0" algn="ctr" defTabSz="2089150">
            <a:lnSpc>
              <a:spcPct val="90000"/>
            </a:lnSpc>
            <a:spcBef>
              <a:spcPct val="0"/>
            </a:spcBef>
            <a:spcAft>
              <a:spcPct val="35000"/>
            </a:spcAft>
            <a:buNone/>
          </a:pPr>
          <a:r>
            <a:rPr lang="en-US" sz="4700" kern="1200" dirty="0" err="1">
              <a:solidFill>
                <a:srgbClr val="0070C0"/>
              </a:solidFill>
              <a:latin typeface="Calibri" panose="020F0502020204030204" pitchFamily="34" charset="0"/>
            </a:rPr>
            <a:t>Đúng</a:t>
          </a:r>
          <a:r>
            <a:rPr lang="en-US" sz="4700" kern="1200" dirty="0">
              <a:solidFill>
                <a:srgbClr val="0070C0"/>
              </a:solidFill>
              <a:latin typeface="Calibri" panose="020F0502020204030204" pitchFamily="34" charset="0"/>
            </a:rPr>
            <a:t> </a:t>
          </a:r>
          <a:r>
            <a:rPr lang="en-US" sz="4700" kern="1200" dirty="0" err="1">
              <a:solidFill>
                <a:srgbClr val="0070C0"/>
              </a:solidFill>
              <a:latin typeface="Calibri" panose="020F0502020204030204" pitchFamily="34" charset="0"/>
            </a:rPr>
            <a:t>liều</a:t>
          </a:r>
          <a:endParaRPr lang="en-US" sz="4700" kern="1200" dirty="0">
            <a:solidFill>
              <a:srgbClr val="0070C0"/>
            </a:solidFill>
            <a:latin typeface="Calibri" panose="020F0502020204030204" pitchFamily="34" charset="0"/>
          </a:endParaRPr>
        </a:p>
      </dsp:txBody>
      <dsp:txXfrm>
        <a:off x="3103567" y="1981864"/>
        <a:ext cx="3011293" cy="1981864"/>
      </dsp:txXfrm>
    </dsp:sp>
    <dsp:sp modelId="{E1E07639-BD84-4FEF-9E9F-F5F2F2037125}">
      <dsp:nvSpPr>
        <dsp:cNvPr id="0" name=""/>
        <dsp:cNvSpPr/>
      </dsp:nvSpPr>
      <dsp:spPr>
        <a:xfrm>
          <a:off x="3608201" y="159017"/>
          <a:ext cx="2002024" cy="1926426"/>
        </a:xfrm>
        <a:prstGeom prst="ellipse">
          <a:avLst/>
        </a:prstGeom>
        <a:blipFill rotWithShape="1">
          <a:blip xmlns:r="http://schemas.openxmlformats.org/officeDocument/2006/relationships" r:embed="rId2"/>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C461100-1621-4639-AAF5-EFA4DCA6507B}">
      <dsp:nvSpPr>
        <dsp:cNvPr id="0" name=""/>
        <dsp:cNvSpPr/>
      </dsp:nvSpPr>
      <dsp:spPr>
        <a:xfrm>
          <a:off x="6205199" y="0"/>
          <a:ext cx="3011293" cy="4954662"/>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704" tIns="298704" rIns="298704" bIns="298704" numCol="1" spcCol="1270" anchor="ctr" anchorCtr="0">
          <a:noAutofit/>
        </a:bodyPr>
        <a:lstStyle/>
        <a:p>
          <a:pPr marL="0" lvl="0" indent="0" algn="ctr" defTabSz="1866900">
            <a:lnSpc>
              <a:spcPct val="90000"/>
            </a:lnSpc>
            <a:spcBef>
              <a:spcPct val="0"/>
            </a:spcBef>
            <a:spcAft>
              <a:spcPct val="35000"/>
            </a:spcAft>
            <a:buNone/>
          </a:pPr>
          <a:r>
            <a:rPr lang="en-US" sz="4200" kern="1200" dirty="0" err="1">
              <a:solidFill>
                <a:srgbClr val="0070C0"/>
              </a:solidFill>
              <a:latin typeface="Calibri" panose="020F0502020204030204" pitchFamily="34" charset="0"/>
            </a:rPr>
            <a:t>Đúng</a:t>
          </a:r>
          <a:r>
            <a:rPr lang="en-US" sz="4200" kern="1200" dirty="0">
              <a:solidFill>
                <a:srgbClr val="0070C0"/>
              </a:solidFill>
              <a:latin typeface="Calibri" panose="020F0502020204030204" pitchFamily="34" charset="0"/>
            </a:rPr>
            <a:t> </a:t>
          </a:r>
          <a:r>
            <a:rPr lang="en-US" sz="4200" kern="1200" dirty="0" err="1">
              <a:solidFill>
                <a:srgbClr val="0070C0"/>
              </a:solidFill>
              <a:latin typeface="Calibri" panose="020F0502020204030204" pitchFamily="34" charset="0"/>
            </a:rPr>
            <a:t>cách</a:t>
          </a:r>
          <a:endParaRPr lang="en-US" sz="4200" kern="1200" dirty="0">
            <a:solidFill>
              <a:srgbClr val="0070C0"/>
            </a:solidFill>
            <a:latin typeface="Calibri" panose="020F0502020204030204" pitchFamily="34" charset="0"/>
          </a:endParaRPr>
        </a:p>
      </dsp:txBody>
      <dsp:txXfrm>
        <a:off x="6205199" y="1981864"/>
        <a:ext cx="3011293" cy="1981864"/>
      </dsp:txXfrm>
    </dsp:sp>
    <dsp:sp modelId="{59982176-3136-43B1-A7C1-85839D2F0B85}">
      <dsp:nvSpPr>
        <dsp:cNvPr id="0" name=""/>
        <dsp:cNvSpPr/>
      </dsp:nvSpPr>
      <dsp:spPr>
        <a:xfrm>
          <a:off x="6737997" y="166838"/>
          <a:ext cx="1945696" cy="1910785"/>
        </a:xfrm>
        <a:prstGeom prst="ellipse">
          <a:avLst/>
        </a:prstGeom>
        <a:blipFill rotWithShape="1">
          <a:blip xmlns:r="http://schemas.openxmlformats.org/officeDocument/2006/relationships" r:embed="rId3"/>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FA22D62-0FF5-4F30-B988-7CAD8F8C7C26}">
      <dsp:nvSpPr>
        <dsp:cNvPr id="0" name=""/>
        <dsp:cNvSpPr/>
      </dsp:nvSpPr>
      <dsp:spPr>
        <a:xfrm>
          <a:off x="368737" y="3963729"/>
          <a:ext cx="8480953" cy="743199"/>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354FC7-A3D6-42F2-8631-A8478E0F3922}" type="datetimeFigureOut">
              <a:rPr lang="en-US" smtClean="0"/>
              <a:t>2/25/2019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BE44AB-1C62-4000-8F42-77E172BD75CE}" type="slidenum">
              <a:rPr lang="en-US" smtClean="0"/>
              <a:t>‹#›</a:t>
            </a:fld>
            <a:endParaRPr lang="en-US"/>
          </a:p>
        </p:txBody>
      </p:sp>
    </p:spTree>
    <p:extLst>
      <p:ext uri="{BB962C8B-B14F-4D97-AF65-F5344CB8AC3E}">
        <p14:creationId xmlns:p14="http://schemas.microsoft.com/office/powerpoint/2010/main" val="2713442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5F14672F-ED2E-4B4E-8DFB-48661E55BAD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B8D6210-AB82-45E4-A6C5-E387D5C152F7}" type="slidenum">
              <a:rPr lang="en-US" altLang="en-US"/>
              <a:pPr eaLnBrk="1" hangingPunct="1"/>
              <a:t>5</a:t>
            </a:fld>
            <a:endParaRPr lang="en-US" altLang="en-US"/>
          </a:p>
        </p:txBody>
      </p:sp>
      <p:sp>
        <p:nvSpPr>
          <p:cNvPr id="38915" name="Rectangle 2">
            <a:extLst>
              <a:ext uri="{FF2B5EF4-FFF2-40B4-BE49-F238E27FC236}">
                <a16:creationId xmlns:a16="http://schemas.microsoft.com/office/drawing/2014/main" id="{E4AA34BA-D050-409D-A958-1E3863E4887C}"/>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4E3DD3B6-6F76-4021-9C15-DF314D86C44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err="1">
                <a:latin typeface="Arial" panose="020B0604020202020204" pitchFamily="34" charset="0"/>
                <a:cs typeface="Arial" panose="020B0604020202020204" pitchFamily="34" charset="0"/>
              </a:rPr>
              <a:t>Hỏi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học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viên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các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đường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lây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là</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gì</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Hầu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hết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mọi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người</a:t>
            </a:r>
            <a:r>
              <a:rPr lang="en-US" altLang="en-US" dirty="0">
                <a:latin typeface="Arial" panose="020B0604020202020204" pitchFamily="34" charset="0"/>
                <a:cs typeface="Arial" panose="020B0604020202020204" pitchFamily="34" charset="0"/>
              </a:rPr>
              <a:t> ở </a:t>
            </a:r>
            <a:r>
              <a:rPr lang="en-US" altLang="en-US" dirty="0" err="1">
                <a:latin typeface="Arial" panose="020B0604020202020204" pitchFamily="34" charset="0"/>
                <a:cs typeface="Arial" panose="020B0604020202020204" pitchFamily="34" charset="0"/>
              </a:rPr>
              <a:t>Việt</a:t>
            </a:r>
            <a:r>
              <a:rPr lang="en-US" altLang="en-US" dirty="0">
                <a:latin typeface="Arial" panose="020B0604020202020204" pitchFamily="34" charset="0"/>
                <a:cs typeface="Arial" panose="020B0604020202020204" pitchFamily="34" charset="0"/>
              </a:rPr>
              <a:t> Nam </a:t>
            </a:r>
            <a:r>
              <a:rPr lang="en-US" altLang="en-US" dirty="0" err="1">
                <a:latin typeface="Arial" panose="020B0604020202020204" pitchFamily="34" charset="0"/>
                <a:cs typeface="Arial" panose="020B0604020202020204" pitchFamily="34" charset="0"/>
              </a:rPr>
              <a:t>gồm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nhân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viên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ngành</a:t>
            </a:r>
            <a:r>
              <a:rPr lang="en-US" altLang="en-US" dirty="0">
                <a:latin typeface="Arial" panose="020B0604020202020204" pitchFamily="34" charset="0"/>
                <a:cs typeface="Arial" panose="020B0604020202020204" pitchFamily="34" charset="0"/>
              </a:rPr>
              <a:t> y </a:t>
            </a:r>
            <a:r>
              <a:rPr lang="en-US" altLang="en-US" dirty="0" err="1">
                <a:latin typeface="Arial" panose="020B0604020202020204" pitchFamily="34" charset="0"/>
                <a:cs typeface="Arial" panose="020B0604020202020204" pitchFamily="34" charset="0"/>
              </a:rPr>
              <a:t>tế</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biết</a:t>
            </a:r>
            <a:r>
              <a:rPr lang="en-US" altLang="en-US" dirty="0">
                <a:latin typeface="Arial" panose="020B0604020202020204" pitchFamily="34" charset="0"/>
                <a:cs typeface="Arial" panose="020B0604020202020204" pitchFamily="34" charset="0"/>
              </a:rPr>
              <a:t> 3 </a:t>
            </a:r>
            <a:r>
              <a:rPr lang="en-US" altLang="en-US" dirty="0" err="1">
                <a:latin typeface="Arial" panose="020B0604020202020204" pitchFamily="34" charset="0"/>
                <a:cs typeface="Arial" panose="020B0604020202020204" pitchFamily="34" charset="0"/>
              </a:rPr>
              <a:t>đường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lây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Tuy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nhiên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một</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số</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người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thậm</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chí</a:t>
            </a:r>
            <a:r>
              <a:rPr lang="en-US" altLang="en-US" dirty="0">
                <a:latin typeface="Arial" panose="020B0604020202020204" pitchFamily="34" charset="0"/>
                <a:cs typeface="Arial" panose="020B0604020202020204" pitchFamily="34" charset="0"/>
              </a:rPr>
              <a:t> NVYT </a:t>
            </a:r>
            <a:r>
              <a:rPr lang="en-US" altLang="en-US" dirty="0" err="1">
                <a:latin typeface="Arial" panose="020B0604020202020204" pitchFamily="34" charset="0"/>
                <a:cs typeface="Arial" panose="020B0604020202020204" pitchFamily="34" charset="0"/>
              </a:rPr>
              <a:t>hiểu</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đơn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thuần</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và</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nguy</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cơ</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tương</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đối</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của</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các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hành</a:t>
            </a:r>
            <a:r>
              <a:rPr lang="en-US" altLang="en-US" dirty="0">
                <a:latin typeface="Arial" panose="020B0604020202020204" pitchFamily="34" charset="0"/>
                <a:cs typeface="Arial" panose="020B0604020202020204" pitchFamily="34" charset="0"/>
              </a:rPr>
              <a:t> vi </a:t>
            </a:r>
            <a:r>
              <a:rPr lang="en-US" altLang="en-US" dirty="0" err="1">
                <a:latin typeface="Arial" panose="020B0604020202020204" pitchFamily="34" charset="0"/>
                <a:cs typeface="Arial" panose="020B0604020202020204" pitchFamily="34" charset="0"/>
              </a:rPr>
              <a:t>đặc</a:t>
            </a:r>
            <a:r>
              <a:rPr lang="en-US" altLang="en-US" dirty="0">
                <a:latin typeface="Arial" panose="020B0604020202020204" pitchFamily="34" charset="0"/>
                <a:cs typeface="Arial" panose="020B0604020202020204" pitchFamily="34" charset="0"/>
              </a:rPr>
              <a:t> </a:t>
            </a:r>
            <a:r>
              <a:rPr lang="en-US" altLang="en-US" dirty="0" err="1">
                <a:latin typeface="Arial" panose="020B0604020202020204" pitchFamily="34" charset="0"/>
                <a:cs typeface="Arial" panose="020B0604020202020204" pitchFamily="34" charset="0"/>
              </a:rPr>
              <a:t>biệt</a:t>
            </a:r>
            <a:r>
              <a:rPr lang="en-US" alt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877377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Câu</a:t>
            </a:r>
            <a:r>
              <a:rPr lang="en-US" baseline="0" dirty="0"/>
              <a:t> </a:t>
            </a:r>
            <a:r>
              <a:rPr lang="en-US" baseline="0" dirty="0" err="1"/>
              <a:t>đúng</a:t>
            </a:r>
            <a:r>
              <a:rPr lang="en-US" baseline="0" dirty="0"/>
              <a:t>: 4</a:t>
            </a:r>
            <a:endParaRPr lang="en-US" dirty="0"/>
          </a:p>
          <a:p>
            <a:endParaRPr lang="en-US" dirty="0"/>
          </a:p>
        </p:txBody>
      </p:sp>
      <p:sp>
        <p:nvSpPr>
          <p:cNvPr id="4" name="Slide Number Placeholder 3"/>
          <p:cNvSpPr>
            <a:spLocks noGrp="1"/>
          </p:cNvSpPr>
          <p:nvPr>
            <p:ph type="sldNum" sz="quarter" idx="10"/>
          </p:nvPr>
        </p:nvSpPr>
        <p:spPr/>
        <p:txBody>
          <a:bodyPr/>
          <a:lstStyle/>
          <a:p>
            <a:fld id="{6891CCFC-17C7-48CB-B3D4-69D4167A2A91}" type="slidenum">
              <a:rPr lang="en-US" smtClean="0"/>
              <a:pPr/>
              <a:t>18</a:t>
            </a:fld>
            <a:endParaRPr lang="en-US"/>
          </a:p>
        </p:txBody>
      </p:sp>
    </p:spTree>
    <p:extLst>
      <p:ext uri="{BB962C8B-B14F-4D97-AF65-F5344CB8AC3E}">
        <p14:creationId xmlns:p14="http://schemas.microsoft.com/office/powerpoint/2010/main" val="40179033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Câu</a:t>
            </a:r>
            <a:r>
              <a:rPr lang="en-US" baseline="0" dirty="0"/>
              <a:t> </a:t>
            </a:r>
            <a:r>
              <a:rPr lang="en-US" baseline="0" dirty="0" err="1"/>
              <a:t>đúng</a:t>
            </a:r>
            <a:r>
              <a:rPr lang="en-US" baseline="0" dirty="0"/>
              <a:t>: 4</a:t>
            </a:r>
            <a:endParaRPr lang="en-US" dirty="0"/>
          </a:p>
          <a:p>
            <a:endParaRPr lang="en-US" dirty="0"/>
          </a:p>
        </p:txBody>
      </p:sp>
      <p:sp>
        <p:nvSpPr>
          <p:cNvPr id="4" name="Slide Number Placeholder 3"/>
          <p:cNvSpPr>
            <a:spLocks noGrp="1"/>
          </p:cNvSpPr>
          <p:nvPr>
            <p:ph type="sldNum" sz="quarter" idx="10"/>
          </p:nvPr>
        </p:nvSpPr>
        <p:spPr/>
        <p:txBody>
          <a:bodyPr/>
          <a:lstStyle/>
          <a:p>
            <a:fld id="{6891CCFC-17C7-48CB-B3D4-69D4167A2A91}" type="slidenum">
              <a:rPr lang="en-US" smtClean="0"/>
              <a:pPr/>
              <a:t>19</a:t>
            </a:fld>
            <a:endParaRPr lang="en-US"/>
          </a:p>
        </p:txBody>
      </p:sp>
    </p:spTree>
    <p:extLst>
      <p:ext uri="{BB962C8B-B14F-4D97-AF65-F5344CB8AC3E}">
        <p14:creationId xmlns:p14="http://schemas.microsoft.com/office/powerpoint/2010/main" val="306815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26DF9BB2-BDA2-4194-BDF8-084BCDF6F390}" type="slidenum">
              <a:rPr lang="en-US" smtClean="0"/>
              <a:pPr/>
              <a:t>21</a:t>
            </a:fld>
            <a:endParaRPr lang="en-US"/>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r>
              <a:rPr lang="en-US"/>
              <a:t>Câu hỏi?</a:t>
            </a:r>
          </a:p>
        </p:txBody>
      </p:sp>
    </p:spTree>
    <p:extLst>
      <p:ext uri="{BB962C8B-B14F-4D97-AF65-F5344CB8AC3E}">
        <p14:creationId xmlns:p14="http://schemas.microsoft.com/office/powerpoint/2010/main" val="243602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5F14672F-ED2E-4B4E-8DFB-48661E55BAD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B8D6210-AB82-45E4-A6C5-E387D5C152F7}" type="slidenum">
              <a:rPr lang="en-US" altLang="en-US"/>
              <a:pPr eaLnBrk="1" hangingPunct="1"/>
              <a:t>6</a:t>
            </a:fld>
            <a:endParaRPr lang="en-US" altLang="en-US"/>
          </a:p>
        </p:txBody>
      </p:sp>
      <p:sp>
        <p:nvSpPr>
          <p:cNvPr id="38915" name="Rectangle 2">
            <a:extLst>
              <a:ext uri="{FF2B5EF4-FFF2-40B4-BE49-F238E27FC236}">
                <a16:creationId xmlns:a16="http://schemas.microsoft.com/office/drawing/2014/main" id="{E4AA34BA-D050-409D-A958-1E3863E4887C}"/>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4E3DD3B6-6F76-4021-9C15-DF314D86C44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err="1">
                <a:latin typeface="Arial" panose="020B0604020202020204" pitchFamily="34" charset="0"/>
                <a:cs typeface="Arial" panose="020B0604020202020204" pitchFamily="34" charset="0"/>
              </a:rPr>
              <a:t>Hỏi</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học</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viên</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loại</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dịch</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cơ</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thể</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của</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người</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nhiễm</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có</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chứa</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nhiều</a:t>
            </a:r>
            <a:r>
              <a:rPr lang="en-US" altLang="en-US" baseline="0" dirty="0">
                <a:latin typeface="Arial" panose="020B0604020202020204" pitchFamily="34" charset="0"/>
                <a:cs typeface="Arial" panose="020B0604020202020204" pitchFamily="34" charset="0"/>
              </a:rPr>
              <a:t> vi </a:t>
            </a:r>
            <a:r>
              <a:rPr lang="en-US" altLang="en-US" baseline="0" dirty="0" err="1">
                <a:latin typeface="Arial" panose="020B0604020202020204" pitchFamily="34" charset="0"/>
                <a:cs typeface="Arial" panose="020B0604020202020204" pitchFamily="34" charset="0"/>
              </a:rPr>
              <a:t>rút</a:t>
            </a:r>
            <a:r>
              <a:rPr lang="en-US" altLang="en-US" baseline="0" dirty="0">
                <a:latin typeface="Arial" panose="020B0604020202020204" pitchFamily="34" charset="0"/>
                <a:cs typeface="Arial" panose="020B0604020202020204" pitchFamily="34" charset="0"/>
              </a:rPr>
              <a:t> HIV? </a:t>
            </a:r>
            <a:r>
              <a:rPr lang="en-US" altLang="en-US" baseline="0" dirty="0" err="1">
                <a:latin typeface="Arial" panose="020B0604020202020204" pitchFamily="34" charset="0"/>
                <a:cs typeface="Arial" panose="020B0604020202020204" pitchFamily="34" charset="0"/>
              </a:rPr>
              <a:t>Loại</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dịch</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nào</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có</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khả</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năng</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gây</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lây</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nhiễm</a:t>
            </a:r>
            <a:r>
              <a:rPr lang="en-US" altLang="en-US" baseline="0" dirty="0">
                <a:latin typeface="Arial" panose="020B0604020202020204" pitchFamily="34" charset="0"/>
                <a:cs typeface="Arial" panose="020B0604020202020204" pitchFamily="34" charset="0"/>
              </a:rPr>
              <a:t> HIV?</a:t>
            </a:r>
          </a:p>
          <a:p>
            <a:pPr eaLnBrk="1" hangingPunct="1"/>
            <a:r>
              <a:rPr lang="en-US" altLang="en-US" baseline="0" dirty="0" err="1">
                <a:latin typeface="Arial" panose="020B0604020202020204" pitchFamily="34" charset="0"/>
                <a:cs typeface="Arial" panose="020B0604020202020204" pitchFamily="34" charset="0"/>
              </a:rPr>
              <a:t>Sau</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đó</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nhấp</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chuột</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để</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hiện</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ra</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bảng</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phân</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loại</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các</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dịch</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tiết</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để</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giải</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thích</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loại</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dịch</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nào</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có</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khả</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năng</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gây</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lây</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nhiễm</a:t>
            </a:r>
            <a:r>
              <a:rPr lang="en-US" altLang="en-US" baseline="0" dirty="0">
                <a:latin typeface="Arial" panose="020B0604020202020204" pitchFamily="34" charset="0"/>
                <a:cs typeface="Arial" panose="020B0604020202020204" pitchFamily="34" charset="0"/>
              </a:rPr>
              <a:t> </a:t>
            </a:r>
          </a:p>
          <a:p>
            <a:pPr eaLnBrk="1" hangingPunct="1"/>
            <a:r>
              <a:rPr lang="en-US" altLang="en-US" baseline="0" dirty="0" err="1">
                <a:latin typeface="Arial" panose="020B0604020202020204" pitchFamily="34" charset="0"/>
                <a:cs typeface="Arial" panose="020B0604020202020204" pitchFamily="34" charset="0"/>
              </a:rPr>
              <a:t>Nhấn</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mạnh</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nước</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bọt</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nước</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tiểu</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chất</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nôn</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có</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rất</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ít</a:t>
            </a:r>
            <a:r>
              <a:rPr lang="en-US" altLang="en-US" baseline="0" dirty="0">
                <a:latin typeface="Arial" panose="020B0604020202020204" pitchFamily="34" charset="0"/>
                <a:cs typeface="Arial" panose="020B0604020202020204" pitchFamily="34" charset="0"/>
              </a:rPr>
              <a:t> vi </a:t>
            </a:r>
            <a:r>
              <a:rPr lang="en-US" altLang="en-US" baseline="0" dirty="0" err="1">
                <a:latin typeface="Arial" panose="020B0604020202020204" pitchFamily="34" charset="0"/>
                <a:cs typeface="Arial" panose="020B0604020202020204" pitchFamily="34" charset="0"/>
              </a:rPr>
              <a:t>rút</a:t>
            </a:r>
            <a:r>
              <a:rPr lang="en-US" altLang="en-US" baseline="0" dirty="0">
                <a:latin typeface="Arial" panose="020B0604020202020204" pitchFamily="34" charset="0"/>
                <a:cs typeface="Arial" panose="020B0604020202020204" pitchFamily="34" charset="0"/>
              </a:rPr>
              <a:t> HIV, </a:t>
            </a:r>
            <a:r>
              <a:rPr lang="en-US" altLang="en-US" baseline="0" dirty="0" err="1">
                <a:latin typeface="Arial" panose="020B0604020202020204" pitchFamily="34" charset="0"/>
                <a:cs typeface="Arial" panose="020B0604020202020204" pitchFamily="34" charset="0"/>
              </a:rPr>
              <a:t>và</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không</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thể</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lây</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truyền</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nếu</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không</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có</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dây</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dính</a:t>
            </a:r>
            <a:r>
              <a:rPr lang="en-US" altLang="en-US" baseline="0" dirty="0">
                <a:latin typeface="Arial" panose="020B0604020202020204" pitchFamily="34" charset="0"/>
                <a:cs typeface="Arial" panose="020B0604020202020204" pitchFamily="34" charset="0"/>
              </a:rPr>
              <a:t> </a:t>
            </a:r>
            <a:r>
              <a:rPr lang="en-US" altLang="en-US" baseline="0" dirty="0" err="1">
                <a:latin typeface="Arial" panose="020B0604020202020204" pitchFamily="34" charset="0"/>
                <a:cs typeface="Arial" panose="020B0604020202020204" pitchFamily="34" charset="0"/>
              </a:rPr>
              <a:t>máu</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07789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548E31A8-3D9F-45B7-99D5-B0822EA328A1}"/>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F51DA069-48C2-490A-8BFB-6AAF8960237B}"/>
              </a:ext>
            </a:extLst>
          </p:cNvPr>
          <p:cNvSpPr>
            <a:spLocks noGrp="1"/>
          </p:cNvSpPr>
          <p:nvPr>
            <p:ph type="body" idx="1"/>
          </p:nvPr>
        </p:nvSpPr>
        <p:spPr/>
        <p:txBody>
          <a:bodyPr>
            <a:normAutofit/>
          </a:bodyPr>
          <a:lstStyle/>
          <a:p>
            <a:pPr>
              <a:defRPr/>
            </a:pPr>
            <a:endParaRPr lang="en-AU" dirty="0"/>
          </a:p>
        </p:txBody>
      </p:sp>
      <p:sp>
        <p:nvSpPr>
          <p:cNvPr id="38916" name="Slide Number Placeholder 3">
            <a:extLst>
              <a:ext uri="{FF2B5EF4-FFF2-40B4-BE49-F238E27FC236}">
                <a16:creationId xmlns:a16="http://schemas.microsoft.com/office/drawing/2014/main" id="{99E6843A-7579-4C8D-A55B-2AA302F332F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eaLnBrk="1" hangingPunct="1">
              <a:spcBef>
                <a:spcPct val="0"/>
              </a:spcBef>
            </a:pPr>
            <a:fld id="{7A19CBC3-10EC-46D1-B65D-940CB8F9C821}" type="slidenum">
              <a:rPr lang="en-US" altLang="en-US"/>
              <a:pPr eaLnBrk="1" hangingPunct="1">
                <a:spcBef>
                  <a:spcPct val="0"/>
                </a:spcBef>
              </a:pPr>
              <a:t>7</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Hỏi</a:t>
            </a:r>
            <a:r>
              <a:rPr lang="en-US" baseline="0" dirty="0"/>
              <a:t> </a:t>
            </a:r>
            <a:r>
              <a:rPr lang="en-US" baseline="0" dirty="0" err="1"/>
              <a:t>học</a:t>
            </a:r>
            <a:r>
              <a:rPr lang="en-US" baseline="0" dirty="0"/>
              <a:t> </a:t>
            </a:r>
            <a:r>
              <a:rPr lang="en-US" baseline="0" dirty="0" err="1"/>
              <a:t>viên</a:t>
            </a:r>
            <a:r>
              <a:rPr lang="en-US" baseline="0" dirty="0"/>
              <a:t> </a:t>
            </a:r>
            <a:r>
              <a:rPr lang="en-US" baseline="0" dirty="0" err="1"/>
              <a:t>là</a:t>
            </a:r>
            <a:r>
              <a:rPr lang="en-US" baseline="0" dirty="0"/>
              <a:t> </a:t>
            </a:r>
            <a:r>
              <a:rPr lang="en-US" baseline="0" dirty="0" err="1"/>
              <a:t>điều</a:t>
            </a:r>
            <a:r>
              <a:rPr lang="en-US" baseline="0" dirty="0"/>
              <a:t> </a:t>
            </a:r>
            <a:r>
              <a:rPr lang="en-US" baseline="0" dirty="0" err="1"/>
              <a:t>trị</a:t>
            </a:r>
            <a:r>
              <a:rPr lang="en-US" baseline="0" dirty="0"/>
              <a:t> ARV </a:t>
            </a:r>
            <a:r>
              <a:rPr lang="en-US" baseline="0" dirty="0" err="1"/>
              <a:t>có</a:t>
            </a:r>
            <a:r>
              <a:rPr lang="en-US" baseline="0" dirty="0"/>
              <a:t> </a:t>
            </a:r>
            <a:r>
              <a:rPr lang="en-US" baseline="0" dirty="0" err="1"/>
              <a:t>giết</a:t>
            </a:r>
            <a:r>
              <a:rPr lang="en-US" baseline="0" dirty="0"/>
              <a:t> </a:t>
            </a:r>
            <a:r>
              <a:rPr lang="en-US" baseline="0" dirty="0" err="1"/>
              <a:t>chết</a:t>
            </a:r>
            <a:r>
              <a:rPr lang="en-US" baseline="0" dirty="0"/>
              <a:t> </a:t>
            </a:r>
            <a:r>
              <a:rPr lang="en-US" baseline="0" dirty="0" err="1"/>
              <a:t>được</a:t>
            </a:r>
            <a:r>
              <a:rPr lang="en-US" baseline="0" dirty="0"/>
              <a:t> con vi </a:t>
            </a:r>
            <a:r>
              <a:rPr lang="en-US" baseline="0" dirty="0" err="1"/>
              <a:t>rút</a:t>
            </a:r>
            <a:r>
              <a:rPr lang="en-US" baseline="0" dirty="0"/>
              <a:t> HIV </a:t>
            </a:r>
            <a:r>
              <a:rPr lang="en-US" baseline="0" dirty="0" err="1"/>
              <a:t>không</a:t>
            </a:r>
            <a:r>
              <a:rPr lang="en-US" baseline="0" dirty="0"/>
              <a:t> </a:t>
            </a:r>
            <a:r>
              <a:rPr lang="en-US" baseline="0" dirty="0">
                <a:sym typeface="Wingdings" panose="05000000000000000000" pitchFamily="2" charset="2"/>
              </a:rPr>
              <a:t> </a:t>
            </a:r>
            <a:r>
              <a:rPr lang="en-US" baseline="0" dirty="0" err="1">
                <a:sym typeface="Wingdings" panose="05000000000000000000" pitchFamily="2" charset="2"/>
              </a:rPr>
              <a:t>ngăn</a:t>
            </a:r>
            <a:r>
              <a:rPr lang="en-US" baseline="0" dirty="0">
                <a:sym typeface="Wingdings" panose="05000000000000000000" pitchFamily="2" charset="2"/>
              </a:rPr>
              <a:t> </a:t>
            </a:r>
            <a:r>
              <a:rPr lang="en-US" baseline="0" dirty="0" err="1">
                <a:sym typeface="Wingdings" panose="05000000000000000000" pitchFamily="2" charset="2"/>
              </a:rPr>
              <a:t>chặn</a:t>
            </a:r>
            <a:r>
              <a:rPr lang="en-US" baseline="0" dirty="0">
                <a:sym typeface="Wingdings" panose="05000000000000000000" pitchFamily="2" charset="2"/>
              </a:rPr>
              <a:t> </a:t>
            </a:r>
            <a:r>
              <a:rPr lang="en-US" baseline="0" dirty="0" err="1">
                <a:sym typeface="Wingdings" panose="05000000000000000000" pitchFamily="2" charset="2"/>
              </a:rPr>
              <a:t>không</a:t>
            </a:r>
            <a:r>
              <a:rPr lang="en-US" baseline="0" dirty="0">
                <a:sym typeface="Wingdings" panose="05000000000000000000" pitchFamily="2" charset="2"/>
              </a:rPr>
              <a:t> </a:t>
            </a:r>
            <a:r>
              <a:rPr lang="en-US" baseline="0" dirty="0" err="1">
                <a:sym typeface="Wingdings" panose="05000000000000000000" pitchFamily="2" charset="2"/>
              </a:rPr>
              <a:t>cho</a:t>
            </a:r>
            <a:r>
              <a:rPr lang="en-US" baseline="0" dirty="0">
                <a:sym typeface="Wingdings" panose="05000000000000000000" pitchFamily="2" charset="2"/>
              </a:rPr>
              <a:t> vi </a:t>
            </a:r>
            <a:r>
              <a:rPr lang="en-US" baseline="0" dirty="0" err="1">
                <a:sym typeface="Wingdings" panose="05000000000000000000" pitchFamily="2" charset="2"/>
              </a:rPr>
              <a:t>rút</a:t>
            </a:r>
            <a:r>
              <a:rPr lang="en-US" baseline="0" dirty="0">
                <a:sym typeface="Wingdings" panose="05000000000000000000" pitchFamily="2" charset="2"/>
              </a:rPr>
              <a:t> </a:t>
            </a:r>
            <a:r>
              <a:rPr lang="en-US" baseline="0" dirty="0" err="1">
                <a:sym typeface="Wingdings" panose="05000000000000000000" pitchFamily="2" charset="2"/>
              </a:rPr>
              <a:t>tiếp</a:t>
            </a:r>
            <a:r>
              <a:rPr lang="en-US" baseline="0" dirty="0">
                <a:sym typeface="Wingdings" panose="05000000000000000000" pitchFamily="2" charset="2"/>
              </a:rPr>
              <a:t> </a:t>
            </a:r>
            <a:r>
              <a:rPr lang="en-US" baseline="0" dirty="0" err="1">
                <a:sym typeface="Wingdings" panose="05000000000000000000" pitchFamily="2" charset="2"/>
              </a:rPr>
              <a:t>tục</a:t>
            </a:r>
            <a:r>
              <a:rPr lang="en-US" baseline="0" dirty="0">
                <a:sym typeface="Wingdings" panose="05000000000000000000" pitchFamily="2" charset="2"/>
              </a:rPr>
              <a:t> </a:t>
            </a:r>
            <a:r>
              <a:rPr lang="en-US" baseline="0" dirty="0" err="1">
                <a:sym typeface="Wingdings" panose="05000000000000000000" pitchFamily="2" charset="2"/>
              </a:rPr>
              <a:t>nhân</a:t>
            </a:r>
            <a:r>
              <a:rPr lang="en-US" baseline="0" dirty="0">
                <a:sym typeface="Wingdings" panose="05000000000000000000" pitchFamily="2" charset="2"/>
              </a:rPr>
              <a:t> </a:t>
            </a:r>
            <a:r>
              <a:rPr lang="en-US" baseline="0" dirty="0" err="1">
                <a:sym typeface="Wingdings" panose="05000000000000000000" pitchFamily="2" charset="2"/>
              </a:rPr>
              <a:t>lên</a:t>
            </a:r>
            <a:endParaRPr lang="en-US" baseline="0" dirty="0">
              <a:sym typeface="Wingdings" panose="05000000000000000000" pitchFamily="2" charset="2"/>
            </a:endParaRPr>
          </a:p>
          <a:p>
            <a:r>
              <a:rPr lang="en-US" baseline="0" dirty="0" err="1">
                <a:sym typeface="Wingdings" panose="05000000000000000000" pitchFamily="2" charset="2"/>
              </a:rPr>
              <a:t>Vậy</a:t>
            </a:r>
            <a:r>
              <a:rPr lang="en-US" baseline="0" dirty="0">
                <a:sym typeface="Wingdings" panose="05000000000000000000" pitchFamily="2" charset="2"/>
              </a:rPr>
              <a:t> </a:t>
            </a:r>
            <a:r>
              <a:rPr lang="en-US" baseline="0" dirty="0" err="1">
                <a:sym typeface="Wingdings" panose="05000000000000000000" pitchFamily="2" charset="2"/>
              </a:rPr>
              <a:t>mục</a:t>
            </a:r>
            <a:r>
              <a:rPr lang="en-US" baseline="0" dirty="0">
                <a:sym typeface="Wingdings" panose="05000000000000000000" pitchFamily="2" charset="2"/>
              </a:rPr>
              <a:t> </a:t>
            </a:r>
            <a:r>
              <a:rPr lang="en-US" baseline="0" dirty="0" err="1">
                <a:sym typeface="Wingdings" panose="05000000000000000000" pitchFamily="2" charset="2"/>
              </a:rPr>
              <a:t>đích</a:t>
            </a:r>
            <a:r>
              <a:rPr lang="en-US" baseline="0" dirty="0">
                <a:sym typeface="Wingdings" panose="05000000000000000000" pitchFamily="2" charset="2"/>
              </a:rPr>
              <a:t> </a:t>
            </a:r>
            <a:r>
              <a:rPr lang="en-US" baseline="0" dirty="0" err="1">
                <a:sym typeface="Wingdings" panose="05000000000000000000" pitchFamily="2" charset="2"/>
              </a:rPr>
              <a:t>của</a:t>
            </a:r>
            <a:r>
              <a:rPr lang="en-US" baseline="0" dirty="0">
                <a:sym typeface="Wingdings" panose="05000000000000000000" pitchFamily="2" charset="2"/>
              </a:rPr>
              <a:t> </a:t>
            </a:r>
            <a:r>
              <a:rPr lang="en-US" baseline="0" dirty="0" err="1">
                <a:sym typeface="Wingdings" panose="05000000000000000000" pitchFamily="2" charset="2"/>
              </a:rPr>
              <a:t>điều</a:t>
            </a:r>
            <a:r>
              <a:rPr lang="en-US" baseline="0" dirty="0">
                <a:sym typeface="Wingdings" panose="05000000000000000000" pitchFamily="2" charset="2"/>
              </a:rPr>
              <a:t> </a:t>
            </a:r>
            <a:r>
              <a:rPr lang="en-US" baseline="0" dirty="0" err="1">
                <a:sym typeface="Wingdings" panose="05000000000000000000" pitchFamily="2" charset="2"/>
              </a:rPr>
              <a:t>trị</a:t>
            </a:r>
            <a:r>
              <a:rPr lang="en-US" baseline="0" dirty="0">
                <a:sym typeface="Wingdings" panose="05000000000000000000" pitchFamily="2" charset="2"/>
              </a:rPr>
              <a:t> ARV </a:t>
            </a:r>
            <a:r>
              <a:rPr lang="en-US" baseline="0" dirty="0" err="1">
                <a:sym typeface="Wingdings" panose="05000000000000000000" pitchFamily="2" charset="2"/>
              </a:rPr>
              <a:t>là</a:t>
            </a:r>
            <a:r>
              <a:rPr lang="en-US" baseline="0" dirty="0">
                <a:sym typeface="Wingdings" panose="05000000000000000000" pitchFamily="2" charset="2"/>
              </a:rPr>
              <a:t> </a:t>
            </a:r>
            <a:r>
              <a:rPr lang="en-US" baseline="0" dirty="0" err="1">
                <a:sym typeface="Wingdings" panose="05000000000000000000" pitchFamily="2" charset="2"/>
              </a:rPr>
              <a:t>để</a:t>
            </a:r>
            <a:r>
              <a:rPr lang="en-US" baseline="0" dirty="0">
                <a:sym typeface="Wingdings" panose="05000000000000000000" pitchFamily="2" charset="2"/>
              </a:rPr>
              <a:t> </a:t>
            </a:r>
            <a:r>
              <a:rPr lang="en-US" baseline="0" dirty="0" err="1">
                <a:sym typeface="Wingdings" panose="05000000000000000000" pitchFamily="2" charset="2"/>
              </a:rPr>
              <a:t>làm</a:t>
            </a:r>
            <a:r>
              <a:rPr lang="en-US" baseline="0" dirty="0">
                <a:sym typeface="Wingdings" panose="05000000000000000000" pitchFamily="2" charset="2"/>
              </a:rPr>
              <a:t> </a:t>
            </a:r>
            <a:r>
              <a:rPr lang="en-US" baseline="0" dirty="0" err="1">
                <a:sym typeface="Wingdings" panose="05000000000000000000" pitchFamily="2" charset="2"/>
              </a:rPr>
              <a:t>gì</a:t>
            </a:r>
            <a:r>
              <a:rPr lang="en-US" baseline="0" dirty="0">
                <a:sym typeface="Wingdings" panose="05000000000000000000" pitchFamily="2" charset="2"/>
              </a:rPr>
              <a:t>?</a:t>
            </a:r>
          </a:p>
          <a:p>
            <a:r>
              <a:rPr lang="en-US" baseline="0" dirty="0" err="1">
                <a:sym typeface="Wingdings" panose="05000000000000000000" pitchFamily="2" charset="2"/>
              </a:rPr>
              <a:t>Nhấp</a:t>
            </a:r>
            <a:r>
              <a:rPr lang="en-US" baseline="0" dirty="0">
                <a:sym typeface="Wingdings" panose="05000000000000000000" pitchFamily="2" charset="2"/>
              </a:rPr>
              <a:t> </a:t>
            </a:r>
            <a:r>
              <a:rPr lang="en-US" baseline="0" dirty="0" err="1">
                <a:sym typeface="Wingdings" panose="05000000000000000000" pitchFamily="2" charset="2"/>
              </a:rPr>
              <a:t>chuột</a:t>
            </a:r>
            <a:r>
              <a:rPr lang="en-US" baseline="0" dirty="0">
                <a:sym typeface="Wingdings" panose="05000000000000000000" pitchFamily="2" charset="2"/>
              </a:rPr>
              <a:t> </a:t>
            </a:r>
            <a:r>
              <a:rPr lang="en-US" baseline="0" dirty="0" err="1">
                <a:sym typeface="Wingdings" panose="05000000000000000000" pitchFamily="2" charset="2"/>
              </a:rPr>
              <a:t>để</a:t>
            </a:r>
            <a:r>
              <a:rPr lang="en-US" baseline="0" dirty="0">
                <a:sym typeface="Wingdings" panose="05000000000000000000" pitchFamily="2" charset="2"/>
              </a:rPr>
              <a:t> </a:t>
            </a:r>
            <a:r>
              <a:rPr lang="en-US" baseline="0" dirty="0" err="1">
                <a:sym typeface="Wingdings" panose="05000000000000000000" pitchFamily="2" charset="2"/>
              </a:rPr>
              <a:t>hiện</a:t>
            </a:r>
            <a:r>
              <a:rPr lang="en-US" baseline="0" dirty="0">
                <a:sym typeface="Wingdings" panose="05000000000000000000" pitchFamily="2" charset="2"/>
              </a:rPr>
              <a:t> </a:t>
            </a:r>
            <a:r>
              <a:rPr lang="en-US" baseline="0" dirty="0" err="1">
                <a:sym typeface="Wingdings" panose="05000000000000000000" pitchFamily="2" charset="2"/>
              </a:rPr>
              <a:t>ra</a:t>
            </a:r>
            <a:r>
              <a:rPr lang="en-US" baseline="0" dirty="0">
                <a:sym typeface="Wingdings" panose="05000000000000000000" pitchFamily="2" charset="2"/>
              </a:rPr>
              <a:t> </a:t>
            </a:r>
            <a:r>
              <a:rPr lang="en-US" baseline="0" dirty="0" err="1">
                <a:sym typeface="Wingdings" panose="05000000000000000000" pitchFamily="2" charset="2"/>
              </a:rPr>
              <a:t>phần</a:t>
            </a:r>
            <a:r>
              <a:rPr lang="en-US" baseline="0" dirty="0">
                <a:sym typeface="Wingdings" panose="05000000000000000000" pitchFamily="2" charset="2"/>
              </a:rPr>
              <a:t> </a:t>
            </a:r>
            <a:r>
              <a:rPr lang="en-US" baseline="0" dirty="0" err="1">
                <a:sym typeface="Wingdings" panose="05000000000000000000" pitchFamily="2" charset="2"/>
              </a:rPr>
              <a:t>mục</a:t>
            </a:r>
            <a:r>
              <a:rPr lang="en-US" baseline="0" dirty="0">
                <a:sym typeface="Wingdings" panose="05000000000000000000" pitchFamily="2" charset="2"/>
              </a:rPr>
              <a:t> </a:t>
            </a:r>
            <a:r>
              <a:rPr lang="en-US" baseline="0" dirty="0" err="1">
                <a:sym typeface="Wingdings" panose="05000000000000000000" pitchFamily="2" charset="2"/>
              </a:rPr>
              <a:t>đích</a:t>
            </a:r>
            <a:r>
              <a:rPr lang="en-US" baseline="0" dirty="0">
                <a:sym typeface="Wingdings" panose="05000000000000000000" pitchFamily="2" charset="2"/>
              </a:rPr>
              <a:t> </a:t>
            </a:r>
            <a:r>
              <a:rPr lang="en-US" baseline="0" dirty="0" err="1">
                <a:sym typeface="Wingdings" panose="05000000000000000000" pitchFamily="2" charset="2"/>
              </a:rPr>
              <a:t>điều</a:t>
            </a:r>
            <a:r>
              <a:rPr lang="en-US" baseline="0" dirty="0">
                <a:sym typeface="Wingdings" panose="05000000000000000000" pitchFamily="2" charset="2"/>
              </a:rPr>
              <a:t> </a:t>
            </a:r>
            <a:r>
              <a:rPr lang="en-US" baseline="0" dirty="0" err="1">
                <a:sym typeface="Wingdings" panose="05000000000000000000" pitchFamily="2" charset="2"/>
              </a:rPr>
              <a:t>trị</a:t>
            </a:r>
            <a:r>
              <a:rPr lang="en-US" baseline="0" dirty="0">
                <a:sym typeface="Wingdings" panose="05000000000000000000" pitchFamily="2" charset="2"/>
              </a:rPr>
              <a:t> ARV </a:t>
            </a:r>
            <a:r>
              <a:rPr lang="en-US" baseline="0" dirty="0" err="1">
                <a:sym typeface="Wingdings" panose="05000000000000000000" pitchFamily="2" charset="2"/>
              </a:rPr>
              <a:t>và</a:t>
            </a:r>
            <a:r>
              <a:rPr lang="en-US" baseline="0" dirty="0">
                <a:sym typeface="Wingdings" panose="05000000000000000000" pitchFamily="2" charset="2"/>
              </a:rPr>
              <a:t> </a:t>
            </a:r>
            <a:r>
              <a:rPr lang="en-US" baseline="0" dirty="0" err="1">
                <a:sym typeface="Wingdings" panose="05000000000000000000" pitchFamily="2" charset="2"/>
              </a:rPr>
              <a:t>giải</a:t>
            </a:r>
            <a:r>
              <a:rPr lang="en-US" baseline="0" dirty="0">
                <a:sym typeface="Wingdings" panose="05000000000000000000" pitchFamily="2" charset="2"/>
              </a:rPr>
              <a:t> </a:t>
            </a:r>
            <a:r>
              <a:rPr lang="en-US" baseline="0" dirty="0" err="1">
                <a:sym typeface="Wingdings" panose="05000000000000000000" pitchFamily="2" charset="2"/>
              </a:rPr>
              <a:t>thích</a:t>
            </a:r>
            <a:r>
              <a:rPr lang="en-US" baseline="0" dirty="0">
                <a:sym typeface="Wingdings" panose="05000000000000000000" pitchFamily="2" charset="2"/>
              </a:rPr>
              <a:t> </a:t>
            </a:r>
            <a:r>
              <a:rPr lang="en-US" baseline="0" dirty="0" err="1">
                <a:sym typeface="Wingdings" panose="05000000000000000000" pitchFamily="2" charset="2"/>
              </a:rPr>
              <a:t>cho</a:t>
            </a:r>
            <a:r>
              <a:rPr lang="en-US" baseline="0" dirty="0">
                <a:sym typeface="Wingdings" panose="05000000000000000000" pitchFamily="2" charset="2"/>
              </a:rPr>
              <a:t> </a:t>
            </a:r>
            <a:r>
              <a:rPr lang="en-US" baseline="0" dirty="0" err="1">
                <a:sym typeface="Wingdings" panose="05000000000000000000" pitchFamily="2" charset="2"/>
              </a:rPr>
              <a:t>học</a:t>
            </a:r>
            <a:r>
              <a:rPr lang="en-US" baseline="0" dirty="0">
                <a:sym typeface="Wingdings" panose="05000000000000000000" pitchFamily="2" charset="2"/>
              </a:rPr>
              <a:t> </a:t>
            </a:r>
            <a:r>
              <a:rPr lang="en-US" baseline="0" dirty="0" err="1">
                <a:sym typeface="Wingdings" panose="05000000000000000000" pitchFamily="2" charset="2"/>
              </a:rPr>
              <a:t>viên</a:t>
            </a:r>
            <a:r>
              <a:rPr lang="en-US" baseline="0" dirty="0">
                <a:sym typeface="Wingdings" panose="05000000000000000000" pitchFamily="2" charset="2"/>
              </a:rPr>
              <a:t> </a:t>
            </a:r>
            <a:r>
              <a:rPr lang="en-US" baseline="0" dirty="0" err="1">
                <a:sym typeface="Wingdings" panose="05000000000000000000" pitchFamily="2" charset="2"/>
              </a:rPr>
              <a:t>biết</a:t>
            </a:r>
            <a:endParaRPr lang="en-US" baseline="0" dirty="0">
              <a:sym typeface="Wingdings" panose="05000000000000000000" pitchFamily="2" charset="2"/>
            </a:endParaRPr>
          </a:p>
          <a:p>
            <a:r>
              <a:rPr lang="en-US" baseline="0" dirty="0" err="1">
                <a:sym typeface="Wingdings" panose="05000000000000000000" pitchFamily="2" charset="2"/>
              </a:rPr>
              <a:t>Hỏi</a:t>
            </a:r>
            <a:r>
              <a:rPr lang="en-US" baseline="0" dirty="0">
                <a:sym typeface="Wingdings" panose="05000000000000000000" pitchFamily="2" charset="2"/>
              </a:rPr>
              <a:t> </a:t>
            </a:r>
            <a:r>
              <a:rPr lang="en-US" baseline="0" dirty="0" err="1">
                <a:sym typeface="Wingdings" panose="05000000000000000000" pitchFamily="2" charset="2"/>
              </a:rPr>
              <a:t>vậy</a:t>
            </a:r>
            <a:r>
              <a:rPr lang="en-US" baseline="0" dirty="0">
                <a:sym typeface="Wingdings" panose="05000000000000000000" pitchFamily="2" charset="2"/>
              </a:rPr>
              <a:t> BN </a:t>
            </a:r>
            <a:r>
              <a:rPr lang="en-US" baseline="0" dirty="0" err="1">
                <a:sym typeface="Wingdings" panose="05000000000000000000" pitchFamily="2" charset="2"/>
              </a:rPr>
              <a:t>có</a:t>
            </a:r>
            <a:r>
              <a:rPr lang="en-US" baseline="0" dirty="0">
                <a:sym typeface="Wingdings" panose="05000000000000000000" pitchFamily="2" charset="2"/>
              </a:rPr>
              <a:t> </a:t>
            </a:r>
            <a:r>
              <a:rPr lang="en-US" baseline="0" dirty="0" err="1">
                <a:sym typeface="Wingdings" panose="05000000000000000000" pitchFamily="2" charset="2"/>
              </a:rPr>
              <a:t>thể</a:t>
            </a:r>
            <a:r>
              <a:rPr lang="en-US" baseline="0" dirty="0">
                <a:sym typeface="Wingdings" panose="05000000000000000000" pitchFamily="2" charset="2"/>
              </a:rPr>
              <a:t> </a:t>
            </a:r>
            <a:r>
              <a:rPr lang="en-US" baseline="0" dirty="0" err="1">
                <a:sym typeface="Wingdings" panose="05000000000000000000" pitchFamily="2" charset="2"/>
              </a:rPr>
              <a:t>sống</a:t>
            </a:r>
            <a:r>
              <a:rPr lang="en-US" baseline="0" dirty="0">
                <a:sym typeface="Wingdings" panose="05000000000000000000" pitchFamily="2" charset="2"/>
              </a:rPr>
              <a:t> </a:t>
            </a:r>
            <a:r>
              <a:rPr lang="en-US" baseline="0" dirty="0" err="1">
                <a:sym typeface="Wingdings" panose="05000000000000000000" pitchFamily="2" charset="2"/>
              </a:rPr>
              <a:t>được</a:t>
            </a:r>
            <a:r>
              <a:rPr lang="en-US" baseline="0" dirty="0">
                <a:sym typeface="Wingdings" panose="05000000000000000000" pitchFamily="2" charset="2"/>
              </a:rPr>
              <a:t> </a:t>
            </a:r>
            <a:r>
              <a:rPr lang="en-US" baseline="0" dirty="0" err="1">
                <a:sym typeface="Wingdings" panose="05000000000000000000" pitchFamily="2" charset="2"/>
              </a:rPr>
              <a:t>bao</a:t>
            </a:r>
            <a:r>
              <a:rPr lang="en-US" baseline="0" dirty="0">
                <a:sym typeface="Wingdings" panose="05000000000000000000" pitchFamily="2" charset="2"/>
              </a:rPr>
              <a:t> </a:t>
            </a:r>
            <a:r>
              <a:rPr lang="en-US" baseline="0" dirty="0" err="1">
                <a:sym typeface="Wingdings" panose="05000000000000000000" pitchFamily="2" charset="2"/>
              </a:rPr>
              <a:t>lâu</a:t>
            </a:r>
            <a:r>
              <a:rPr lang="en-US" baseline="0" dirty="0">
                <a:sym typeface="Wingdings" panose="05000000000000000000" pitchFamily="2" charset="2"/>
              </a:rPr>
              <a:t>? </a:t>
            </a:r>
            <a:r>
              <a:rPr lang="en-US" baseline="0" dirty="0" err="1">
                <a:sym typeface="Wingdings" panose="05000000000000000000" pitchFamily="2" charset="2"/>
              </a:rPr>
              <a:t>Sống</a:t>
            </a:r>
            <a:r>
              <a:rPr lang="en-US" baseline="0" dirty="0">
                <a:sym typeface="Wingdings" panose="05000000000000000000" pitchFamily="2" charset="2"/>
              </a:rPr>
              <a:t> </a:t>
            </a:r>
            <a:r>
              <a:rPr lang="en-US" baseline="0" dirty="0" err="1">
                <a:sym typeface="Wingdings" panose="05000000000000000000" pitchFamily="2" charset="2"/>
              </a:rPr>
              <a:t>cho</a:t>
            </a:r>
            <a:r>
              <a:rPr lang="en-US" baseline="0" dirty="0">
                <a:sym typeface="Wingdings" panose="05000000000000000000" pitchFamily="2" charset="2"/>
              </a:rPr>
              <a:t> </a:t>
            </a:r>
            <a:r>
              <a:rPr lang="en-US" baseline="0" dirty="0" err="1">
                <a:sym typeface="Wingdings" panose="05000000000000000000" pitchFamily="2" charset="2"/>
              </a:rPr>
              <a:t>đến</a:t>
            </a:r>
            <a:r>
              <a:rPr lang="en-US" baseline="0" dirty="0">
                <a:sym typeface="Wingdings" panose="05000000000000000000" pitchFamily="2" charset="2"/>
              </a:rPr>
              <a:t> </a:t>
            </a:r>
            <a:r>
              <a:rPr lang="en-US" baseline="0" dirty="0" err="1">
                <a:sym typeface="Wingdings" panose="05000000000000000000" pitchFamily="2" charset="2"/>
              </a:rPr>
              <a:t>già</a:t>
            </a:r>
            <a:r>
              <a:rPr lang="en-US" baseline="0" dirty="0">
                <a:sym typeface="Wingdings" panose="05000000000000000000" pitchFamily="2" charset="2"/>
              </a:rPr>
              <a:t> </a:t>
            </a:r>
            <a:r>
              <a:rPr lang="en-US" baseline="0" dirty="0" err="1">
                <a:sym typeface="Wingdings" panose="05000000000000000000" pitchFamily="2" charset="2"/>
              </a:rPr>
              <a:t>như</a:t>
            </a:r>
            <a:r>
              <a:rPr lang="en-US" baseline="0" dirty="0">
                <a:sym typeface="Wingdings" panose="05000000000000000000" pitchFamily="2" charset="2"/>
              </a:rPr>
              <a:t> </a:t>
            </a:r>
            <a:r>
              <a:rPr lang="en-US" baseline="0" dirty="0" err="1">
                <a:sym typeface="Wingdings" panose="05000000000000000000" pitchFamily="2" charset="2"/>
              </a:rPr>
              <a:t>hình</a:t>
            </a:r>
            <a:r>
              <a:rPr lang="en-US" baseline="0" dirty="0">
                <a:sym typeface="Wingdings" panose="05000000000000000000" pitchFamily="2" charset="2"/>
              </a:rPr>
              <a:t> </a:t>
            </a:r>
            <a:r>
              <a:rPr lang="en-US" baseline="0" dirty="0" err="1">
                <a:sym typeface="Wingdings" panose="05000000000000000000" pitchFamily="2" charset="2"/>
              </a:rPr>
              <a:t>đã</a:t>
            </a:r>
            <a:r>
              <a:rPr lang="en-US" baseline="0" dirty="0">
                <a:sym typeface="Wingdings" panose="05000000000000000000" pitchFamily="2" charset="2"/>
              </a:rPr>
              <a:t> </a:t>
            </a:r>
            <a:r>
              <a:rPr lang="en-US" baseline="0" dirty="0" err="1">
                <a:sym typeface="Wingdings" panose="05000000000000000000" pitchFamily="2" charset="2"/>
              </a:rPr>
              <a:t>chiếu</a:t>
            </a:r>
            <a:r>
              <a:rPr lang="en-US" baseline="0" dirty="0">
                <a:sym typeface="Wingdings" panose="05000000000000000000" pitchFamily="2" charset="2"/>
              </a:rPr>
              <a:t>. </a:t>
            </a:r>
            <a:r>
              <a:rPr lang="en-US" baseline="0" dirty="0" err="1">
                <a:sym typeface="Wingdings" panose="05000000000000000000" pitchFamily="2" charset="2"/>
              </a:rPr>
              <a:t>Hỏi</a:t>
            </a:r>
            <a:r>
              <a:rPr lang="en-US" baseline="0" dirty="0">
                <a:sym typeface="Wingdings" panose="05000000000000000000" pitchFamily="2" charset="2"/>
              </a:rPr>
              <a:t> </a:t>
            </a:r>
            <a:r>
              <a:rPr lang="en-US" baseline="0" dirty="0" err="1">
                <a:sym typeface="Wingdings" panose="05000000000000000000" pitchFamily="2" charset="2"/>
              </a:rPr>
              <a:t>học</a:t>
            </a:r>
            <a:r>
              <a:rPr lang="en-US" baseline="0" dirty="0">
                <a:sym typeface="Wingdings" panose="05000000000000000000" pitchFamily="2" charset="2"/>
              </a:rPr>
              <a:t> </a:t>
            </a:r>
            <a:r>
              <a:rPr lang="en-US" baseline="0" dirty="0" err="1">
                <a:sym typeface="Wingdings" panose="05000000000000000000" pitchFamily="2" charset="2"/>
              </a:rPr>
              <a:t>viên</a:t>
            </a:r>
            <a:r>
              <a:rPr lang="en-US" baseline="0" dirty="0">
                <a:sym typeface="Wingdings" panose="05000000000000000000" pitchFamily="2" charset="2"/>
              </a:rPr>
              <a:t> </a:t>
            </a:r>
            <a:r>
              <a:rPr lang="en-US" baseline="0" dirty="0" err="1">
                <a:sym typeface="Wingdings" panose="05000000000000000000" pitchFamily="2" charset="2"/>
              </a:rPr>
              <a:t>đoán</a:t>
            </a:r>
            <a:r>
              <a:rPr lang="en-US" baseline="0" dirty="0">
                <a:sym typeface="Wingdings" panose="05000000000000000000" pitchFamily="2" charset="2"/>
              </a:rPr>
              <a:t> </a:t>
            </a:r>
            <a:r>
              <a:rPr lang="en-US" baseline="0" dirty="0" err="1">
                <a:sym typeface="Wingdings" panose="05000000000000000000" pitchFamily="2" charset="2"/>
              </a:rPr>
              <a:t>xem</a:t>
            </a:r>
            <a:r>
              <a:rPr lang="en-US" baseline="0" dirty="0">
                <a:sym typeface="Wingdings" panose="05000000000000000000" pitchFamily="2" charset="2"/>
              </a:rPr>
              <a:t> </a:t>
            </a:r>
            <a:r>
              <a:rPr lang="en-US" baseline="0" dirty="0" err="1">
                <a:sym typeface="Wingdings" panose="05000000000000000000" pitchFamily="2" charset="2"/>
              </a:rPr>
              <a:t>sống</a:t>
            </a:r>
            <a:r>
              <a:rPr lang="en-US" baseline="0" dirty="0">
                <a:sym typeface="Wingdings" panose="05000000000000000000" pitchFamily="2" charset="2"/>
              </a:rPr>
              <a:t> </a:t>
            </a:r>
            <a:r>
              <a:rPr lang="en-US" baseline="0" dirty="0" err="1">
                <a:sym typeface="Wingdings" panose="05000000000000000000" pitchFamily="2" charset="2"/>
              </a:rPr>
              <a:t>được</a:t>
            </a:r>
            <a:r>
              <a:rPr lang="en-US" baseline="0" dirty="0">
                <a:sym typeface="Wingdings" panose="05000000000000000000" pitchFamily="2" charset="2"/>
              </a:rPr>
              <a:t> </a:t>
            </a:r>
            <a:r>
              <a:rPr lang="en-US" baseline="0" dirty="0" err="1">
                <a:sym typeface="Wingdings" panose="05000000000000000000" pitchFamily="2" charset="2"/>
              </a:rPr>
              <a:t>đến</a:t>
            </a:r>
            <a:r>
              <a:rPr lang="en-US" baseline="0" dirty="0">
                <a:sym typeface="Wingdings" panose="05000000000000000000" pitchFamily="2" charset="2"/>
              </a:rPr>
              <a:t> </a:t>
            </a:r>
            <a:r>
              <a:rPr lang="en-US" baseline="0" dirty="0" err="1">
                <a:sym typeface="Wingdings" panose="05000000000000000000" pitchFamily="2" charset="2"/>
              </a:rPr>
              <a:t>bao</a:t>
            </a:r>
            <a:r>
              <a:rPr lang="en-US" baseline="0" dirty="0">
                <a:sym typeface="Wingdings" panose="05000000000000000000" pitchFamily="2" charset="2"/>
              </a:rPr>
              <a:t> </a:t>
            </a:r>
            <a:r>
              <a:rPr lang="en-US" baseline="0" dirty="0" err="1">
                <a:sym typeface="Wingdings" panose="05000000000000000000" pitchFamily="2" charset="2"/>
              </a:rPr>
              <a:t>nhiêu</a:t>
            </a:r>
            <a:r>
              <a:rPr lang="en-US" baseline="0" dirty="0">
                <a:sym typeface="Wingdings" panose="05000000000000000000" pitchFamily="2" charset="2"/>
              </a:rPr>
              <a:t> </a:t>
            </a:r>
            <a:r>
              <a:rPr lang="en-US" baseline="0" dirty="0" err="1">
                <a:sym typeface="Wingdings" panose="05000000000000000000" pitchFamily="2" charset="2"/>
              </a:rPr>
              <a:t>tuổi</a:t>
            </a:r>
            <a:r>
              <a:rPr lang="en-US" baseline="0" dirty="0">
                <a:sym typeface="Wingdings" panose="05000000000000000000" pitchFamily="2" charset="2"/>
              </a:rPr>
              <a:t>?</a:t>
            </a:r>
          </a:p>
          <a:p>
            <a:r>
              <a:rPr lang="en-US" baseline="0" dirty="0">
                <a:sym typeface="Wingdings" panose="05000000000000000000" pitchFamily="2" charset="2"/>
              </a:rPr>
              <a:t>Theo NC </a:t>
            </a:r>
            <a:r>
              <a:rPr lang="en-US" baseline="0" dirty="0" err="1">
                <a:sym typeface="Wingdings" panose="05000000000000000000" pitchFamily="2" charset="2"/>
              </a:rPr>
              <a:t>của</a:t>
            </a:r>
            <a:r>
              <a:rPr lang="en-US" baseline="0" dirty="0">
                <a:sym typeface="Wingdings" panose="05000000000000000000" pitchFamily="2" charset="2"/>
              </a:rPr>
              <a:t> </a:t>
            </a:r>
            <a:r>
              <a:rPr lang="en-US" baseline="0" dirty="0" err="1">
                <a:sym typeface="Wingdings" panose="05000000000000000000" pitchFamily="2" charset="2"/>
              </a:rPr>
              <a:t>Mỹ</a:t>
            </a:r>
            <a:r>
              <a:rPr lang="en-US" baseline="0" dirty="0">
                <a:sym typeface="Wingdings" panose="05000000000000000000" pitchFamily="2" charset="2"/>
              </a:rPr>
              <a:t>, </a:t>
            </a:r>
            <a:r>
              <a:rPr lang="en-US" baseline="0" dirty="0" err="1">
                <a:sym typeface="Wingdings" panose="05000000000000000000" pitchFamily="2" charset="2"/>
              </a:rPr>
              <a:t>nếu</a:t>
            </a:r>
            <a:r>
              <a:rPr lang="en-US" baseline="0" dirty="0">
                <a:sym typeface="Wingdings" panose="05000000000000000000" pitchFamily="2" charset="2"/>
              </a:rPr>
              <a:t> </a:t>
            </a:r>
            <a:r>
              <a:rPr lang="en-US" baseline="0" dirty="0" err="1">
                <a:sym typeface="Wingdings" panose="05000000000000000000" pitchFamily="2" charset="2"/>
              </a:rPr>
              <a:t>một</a:t>
            </a:r>
            <a:r>
              <a:rPr lang="en-US" baseline="0" dirty="0">
                <a:sym typeface="Wingdings" panose="05000000000000000000" pitchFamily="2" charset="2"/>
              </a:rPr>
              <a:t> </a:t>
            </a:r>
            <a:r>
              <a:rPr lang="en-US" baseline="0" dirty="0" err="1">
                <a:sym typeface="Wingdings" panose="05000000000000000000" pitchFamily="2" charset="2"/>
              </a:rPr>
              <a:t>người</a:t>
            </a:r>
            <a:r>
              <a:rPr lang="en-US" baseline="0" dirty="0">
                <a:sym typeface="Wingdings" panose="05000000000000000000" pitchFamily="2" charset="2"/>
              </a:rPr>
              <a:t> </a:t>
            </a:r>
            <a:r>
              <a:rPr lang="en-US" baseline="0" dirty="0" err="1">
                <a:sym typeface="Wingdings" panose="05000000000000000000" pitchFamily="2" charset="2"/>
              </a:rPr>
              <a:t>trẻ</a:t>
            </a:r>
            <a:r>
              <a:rPr lang="en-US" baseline="0" dirty="0">
                <a:sym typeface="Wingdings" panose="05000000000000000000" pitchFamily="2" charset="2"/>
              </a:rPr>
              <a:t> </a:t>
            </a:r>
            <a:r>
              <a:rPr lang="en-US" baseline="0" dirty="0" err="1">
                <a:sym typeface="Wingdings" panose="05000000000000000000" pitchFamily="2" charset="2"/>
              </a:rPr>
              <a:t>phát</a:t>
            </a:r>
            <a:r>
              <a:rPr lang="en-US" baseline="0" dirty="0">
                <a:sym typeface="Wingdings" panose="05000000000000000000" pitchFamily="2" charset="2"/>
              </a:rPr>
              <a:t> </a:t>
            </a:r>
            <a:r>
              <a:rPr lang="en-US" baseline="0" dirty="0" err="1">
                <a:sym typeface="Wingdings" panose="05000000000000000000" pitchFamily="2" charset="2"/>
              </a:rPr>
              <a:t>hiện</a:t>
            </a:r>
            <a:r>
              <a:rPr lang="en-US" baseline="0" dirty="0">
                <a:sym typeface="Wingdings" panose="05000000000000000000" pitchFamily="2" charset="2"/>
              </a:rPr>
              <a:t> </a:t>
            </a:r>
            <a:r>
              <a:rPr lang="en-US" baseline="0" dirty="0" err="1">
                <a:sym typeface="Wingdings" panose="05000000000000000000" pitchFamily="2" charset="2"/>
              </a:rPr>
              <a:t>nhiễm</a:t>
            </a:r>
            <a:r>
              <a:rPr lang="en-US" baseline="0" dirty="0">
                <a:sym typeface="Wingdings" panose="05000000000000000000" pitchFamily="2" charset="2"/>
              </a:rPr>
              <a:t> HIV, </a:t>
            </a:r>
            <a:r>
              <a:rPr lang="en-US" baseline="0" dirty="0" err="1">
                <a:sym typeface="Wingdings" panose="05000000000000000000" pitchFamily="2" charset="2"/>
              </a:rPr>
              <a:t>đi</a:t>
            </a:r>
            <a:r>
              <a:rPr lang="en-US" baseline="0" dirty="0">
                <a:sym typeface="Wingdings" panose="05000000000000000000" pitchFamily="2" charset="2"/>
              </a:rPr>
              <a:t> </a:t>
            </a:r>
            <a:r>
              <a:rPr lang="en-US" baseline="0" dirty="0" err="1">
                <a:sym typeface="Wingdings" panose="05000000000000000000" pitchFamily="2" charset="2"/>
              </a:rPr>
              <a:t>điều</a:t>
            </a:r>
            <a:r>
              <a:rPr lang="en-US" baseline="0" dirty="0">
                <a:sym typeface="Wingdings" panose="05000000000000000000" pitchFamily="2" charset="2"/>
              </a:rPr>
              <a:t> </a:t>
            </a:r>
            <a:r>
              <a:rPr lang="en-US" baseline="0" dirty="0" err="1">
                <a:sym typeface="Wingdings" panose="05000000000000000000" pitchFamily="2" charset="2"/>
              </a:rPr>
              <a:t>trị</a:t>
            </a:r>
            <a:r>
              <a:rPr lang="en-US" baseline="0" dirty="0">
                <a:sym typeface="Wingdings" panose="05000000000000000000" pitchFamily="2" charset="2"/>
              </a:rPr>
              <a:t>, </a:t>
            </a:r>
            <a:r>
              <a:rPr lang="en-US" baseline="0" dirty="0" err="1">
                <a:sym typeface="Wingdings" panose="05000000000000000000" pitchFamily="2" charset="2"/>
              </a:rPr>
              <a:t>tuân</a:t>
            </a:r>
            <a:r>
              <a:rPr lang="en-US" baseline="0" dirty="0">
                <a:sym typeface="Wingdings" panose="05000000000000000000" pitchFamily="2" charset="2"/>
              </a:rPr>
              <a:t> </a:t>
            </a:r>
            <a:r>
              <a:rPr lang="en-US" baseline="0" dirty="0" err="1">
                <a:sym typeface="Wingdings" panose="05000000000000000000" pitchFamily="2" charset="2"/>
              </a:rPr>
              <a:t>thủ</a:t>
            </a:r>
            <a:r>
              <a:rPr lang="en-US" baseline="0" dirty="0">
                <a:sym typeface="Wingdings" panose="05000000000000000000" pitchFamily="2" charset="2"/>
              </a:rPr>
              <a:t> </a:t>
            </a:r>
            <a:r>
              <a:rPr lang="en-US" baseline="0" dirty="0" err="1">
                <a:sym typeface="Wingdings" panose="05000000000000000000" pitchFamily="2" charset="2"/>
              </a:rPr>
              <a:t>tốt</a:t>
            </a:r>
            <a:r>
              <a:rPr lang="en-US" baseline="0" dirty="0">
                <a:sym typeface="Wingdings" panose="05000000000000000000" pitchFamily="2" charset="2"/>
              </a:rPr>
              <a:t>, </a:t>
            </a:r>
            <a:r>
              <a:rPr lang="en-US" baseline="0" dirty="0" err="1">
                <a:sym typeface="Wingdings" panose="05000000000000000000" pitchFamily="2" charset="2"/>
              </a:rPr>
              <a:t>theo</a:t>
            </a:r>
            <a:r>
              <a:rPr lang="en-US" baseline="0" dirty="0">
                <a:sym typeface="Wingdings" panose="05000000000000000000" pitchFamily="2" charset="2"/>
              </a:rPr>
              <a:t> </a:t>
            </a:r>
            <a:r>
              <a:rPr lang="en-US" baseline="0" dirty="0" err="1">
                <a:sym typeface="Wingdings" panose="05000000000000000000" pitchFamily="2" charset="2"/>
              </a:rPr>
              <a:t>dõi</a:t>
            </a:r>
            <a:r>
              <a:rPr lang="en-US" baseline="0" dirty="0">
                <a:sym typeface="Wingdings" panose="05000000000000000000" pitchFamily="2" charset="2"/>
              </a:rPr>
              <a:t> </a:t>
            </a:r>
            <a:r>
              <a:rPr lang="en-US" baseline="0" dirty="0" err="1">
                <a:sym typeface="Wingdings" panose="05000000000000000000" pitchFamily="2" charset="2"/>
              </a:rPr>
              <a:t>định</a:t>
            </a:r>
            <a:r>
              <a:rPr lang="en-US" baseline="0" dirty="0">
                <a:sym typeface="Wingdings" panose="05000000000000000000" pitchFamily="2" charset="2"/>
              </a:rPr>
              <a:t> </a:t>
            </a:r>
            <a:r>
              <a:rPr lang="en-US" baseline="0" dirty="0" err="1">
                <a:sym typeface="Wingdings" panose="05000000000000000000" pitchFamily="2" charset="2"/>
              </a:rPr>
              <a:t>kỳ</a:t>
            </a:r>
            <a:r>
              <a:rPr lang="en-US" baseline="0" dirty="0">
                <a:sym typeface="Wingdings" panose="05000000000000000000" pitchFamily="2" charset="2"/>
              </a:rPr>
              <a:t> </a:t>
            </a:r>
            <a:r>
              <a:rPr lang="en-US" baseline="0" dirty="0" err="1">
                <a:sym typeface="Wingdings" panose="05000000000000000000" pitchFamily="2" charset="2"/>
              </a:rPr>
              <a:t>thường</a:t>
            </a:r>
            <a:r>
              <a:rPr lang="en-US" baseline="0" dirty="0">
                <a:sym typeface="Wingdings" panose="05000000000000000000" pitchFamily="2" charset="2"/>
              </a:rPr>
              <a:t> </a:t>
            </a:r>
            <a:r>
              <a:rPr lang="en-US" baseline="0" dirty="0" err="1">
                <a:sym typeface="Wingdings" panose="05000000000000000000" pitchFamily="2" charset="2"/>
              </a:rPr>
              <a:t>xuyên</a:t>
            </a:r>
            <a:r>
              <a:rPr lang="en-US" baseline="0" dirty="0">
                <a:sym typeface="Wingdings" panose="05000000000000000000" pitchFamily="2" charset="2"/>
              </a:rPr>
              <a:t> </a:t>
            </a:r>
            <a:r>
              <a:rPr lang="en-US" baseline="0" dirty="0" err="1">
                <a:sym typeface="Wingdings" panose="05000000000000000000" pitchFamily="2" charset="2"/>
              </a:rPr>
              <a:t>thì</a:t>
            </a:r>
            <a:r>
              <a:rPr lang="en-US" baseline="0" dirty="0">
                <a:sym typeface="Wingdings" panose="05000000000000000000" pitchFamily="2" charset="2"/>
              </a:rPr>
              <a:t> </a:t>
            </a:r>
            <a:r>
              <a:rPr lang="en-US" baseline="0" dirty="0" err="1">
                <a:sym typeface="Wingdings" panose="05000000000000000000" pitchFamily="2" charset="2"/>
              </a:rPr>
              <a:t>có</a:t>
            </a:r>
            <a:r>
              <a:rPr lang="en-US" baseline="0" dirty="0">
                <a:sym typeface="Wingdings" panose="05000000000000000000" pitchFamily="2" charset="2"/>
              </a:rPr>
              <a:t> </a:t>
            </a:r>
            <a:r>
              <a:rPr lang="en-US" baseline="0" dirty="0" err="1">
                <a:sym typeface="Wingdings" panose="05000000000000000000" pitchFamily="2" charset="2"/>
              </a:rPr>
              <a:t>khả</a:t>
            </a:r>
            <a:r>
              <a:rPr lang="en-US" baseline="0" dirty="0">
                <a:sym typeface="Wingdings" panose="05000000000000000000" pitchFamily="2" charset="2"/>
              </a:rPr>
              <a:t> </a:t>
            </a:r>
            <a:r>
              <a:rPr lang="en-US" baseline="0" dirty="0" err="1">
                <a:sym typeface="Wingdings" panose="05000000000000000000" pitchFamily="2" charset="2"/>
              </a:rPr>
              <a:t>năng</a:t>
            </a:r>
            <a:r>
              <a:rPr lang="en-US" baseline="0" dirty="0">
                <a:sym typeface="Wingdings" panose="05000000000000000000" pitchFamily="2" charset="2"/>
              </a:rPr>
              <a:t> </a:t>
            </a:r>
            <a:r>
              <a:rPr lang="en-US" baseline="0" dirty="0" err="1">
                <a:sym typeface="Wingdings" panose="05000000000000000000" pitchFamily="2" charset="2"/>
              </a:rPr>
              <a:t>sống</a:t>
            </a:r>
            <a:r>
              <a:rPr lang="en-US" baseline="0" dirty="0">
                <a:sym typeface="Wingdings" panose="05000000000000000000" pitchFamily="2" charset="2"/>
              </a:rPr>
              <a:t> </a:t>
            </a:r>
            <a:r>
              <a:rPr lang="en-US" baseline="0" dirty="0" err="1">
                <a:sym typeface="Wingdings" panose="05000000000000000000" pitchFamily="2" charset="2"/>
              </a:rPr>
              <a:t>đến</a:t>
            </a:r>
            <a:r>
              <a:rPr lang="en-US" baseline="0" dirty="0">
                <a:sym typeface="Wingdings" panose="05000000000000000000" pitchFamily="2" charset="2"/>
              </a:rPr>
              <a:t> 79 </a:t>
            </a:r>
            <a:r>
              <a:rPr lang="en-US" baseline="0" dirty="0" err="1">
                <a:sym typeface="Wingdings" panose="05000000000000000000" pitchFamily="2" charset="2"/>
              </a:rPr>
              <a:t>tuổi</a:t>
            </a:r>
            <a:r>
              <a:rPr lang="en-US" baseline="0" dirty="0">
                <a:sym typeface="Wingdings" panose="05000000000000000000" pitchFamily="2" charset="2"/>
              </a:rPr>
              <a:t> – </a:t>
            </a:r>
            <a:r>
              <a:rPr lang="en-US" baseline="0" dirty="0" err="1">
                <a:sym typeface="Wingdings" panose="05000000000000000000" pitchFamily="2" charset="2"/>
              </a:rPr>
              <a:t>thọ</a:t>
            </a:r>
            <a:r>
              <a:rPr lang="en-US" baseline="0" dirty="0">
                <a:sym typeface="Wingdings" panose="05000000000000000000" pitchFamily="2" charset="2"/>
              </a:rPr>
              <a:t> </a:t>
            </a:r>
            <a:r>
              <a:rPr lang="en-US" baseline="0" dirty="0" err="1">
                <a:sym typeface="Wingdings" panose="05000000000000000000" pitchFamily="2" charset="2"/>
              </a:rPr>
              <a:t>như</a:t>
            </a:r>
            <a:r>
              <a:rPr lang="en-US" baseline="0" dirty="0">
                <a:sym typeface="Wingdings" panose="05000000000000000000" pitchFamily="2" charset="2"/>
              </a:rPr>
              <a:t> </a:t>
            </a:r>
            <a:r>
              <a:rPr lang="en-US" baseline="0" dirty="0" err="1">
                <a:sym typeface="Wingdings" panose="05000000000000000000" pitchFamily="2" charset="2"/>
              </a:rPr>
              <a:t>Bác</a:t>
            </a:r>
            <a:r>
              <a:rPr lang="en-US" baseline="0" dirty="0">
                <a:sym typeface="Wingdings" panose="05000000000000000000" pitchFamily="2" charset="2"/>
              </a:rPr>
              <a:t> </a:t>
            </a:r>
            <a:r>
              <a:rPr lang="en-US" baseline="0" dirty="0" err="1">
                <a:sym typeface="Wingdings" panose="05000000000000000000" pitchFamily="2" charset="2"/>
              </a:rPr>
              <a:t>Hồ</a:t>
            </a:r>
            <a:endParaRPr lang="en-US" dirty="0"/>
          </a:p>
        </p:txBody>
      </p:sp>
      <p:sp>
        <p:nvSpPr>
          <p:cNvPr id="4" name="Slide Number Placeholder 3"/>
          <p:cNvSpPr>
            <a:spLocks noGrp="1"/>
          </p:cNvSpPr>
          <p:nvPr>
            <p:ph type="sldNum" sz="quarter" idx="10"/>
          </p:nvPr>
        </p:nvSpPr>
        <p:spPr/>
        <p:txBody>
          <a:bodyPr/>
          <a:lstStyle/>
          <a:p>
            <a:fld id="{6891CCFC-17C7-48CB-B3D4-69D4167A2A91}" type="slidenum">
              <a:rPr lang="en-US" smtClean="0"/>
              <a:pPr/>
              <a:t>8</a:t>
            </a:fld>
            <a:endParaRPr lang="en-US"/>
          </a:p>
        </p:txBody>
      </p:sp>
    </p:spTree>
    <p:extLst>
      <p:ext uri="{BB962C8B-B14F-4D97-AF65-F5344CB8AC3E}">
        <p14:creationId xmlns:p14="http://schemas.microsoft.com/office/powerpoint/2010/main" val="1352074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Nhự</a:t>
            </a:r>
            <a:r>
              <a:rPr lang="en-US" baseline="0" dirty="0"/>
              <a:t> </a:t>
            </a:r>
            <a:r>
              <a:rPr lang="en-US" baseline="0" dirty="0" err="1"/>
              <a:t>vậy</a:t>
            </a:r>
            <a:r>
              <a:rPr lang="en-US" baseline="0" dirty="0"/>
              <a:t> </a:t>
            </a:r>
            <a:r>
              <a:rPr lang="en-US" baseline="0" dirty="0" err="1"/>
              <a:t>chúng</a:t>
            </a:r>
            <a:r>
              <a:rPr lang="en-US" baseline="0" dirty="0"/>
              <a:t> ta </a:t>
            </a:r>
            <a:r>
              <a:rPr lang="en-US" baseline="0" dirty="0" err="1"/>
              <a:t>biết</a:t>
            </a:r>
            <a:r>
              <a:rPr lang="en-US" baseline="0" dirty="0"/>
              <a:t> </a:t>
            </a:r>
            <a:r>
              <a:rPr lang="en-US" baseline="0" dirty="0" err="1"/>
              <a:t>là</a:t>
            </a:r>
            <a:r>
              <a:rPr lang="en-US" baseline="0" dirty="0"/>
              <a:t> </a:t>
            </a:r>
            <a:r>
              <a:rPr lang="en-US" baseline="0" dirty="0" err="1"/>
              <a:t>điều</a:t>
            </a:r>
            <a:r>
              <a:rPr lang="en-US" baseline="0" dirty="0"/>
              <a:t> </a:t>
            </a:r>
            <a:r>
              <a:rPr lang="en-US" baseline="0" dirty="0" err="1"/>
              <a:t>trị</a:t>
            </a:r>
            <a:r>
              <a:rPr lang="en-US" baseline="0" dirty="0"/>
              <a:t> ARV </a:t>
            </a:r>
            <a:r>
              <a:rPr lang="en-US" baseline="0" dirty="0" err="1"/>
              <a:t>sẽ</a:t>
            </a:r>
            <a:r>
              <a:rPr lang="en-US" baseline="0" dirty="0"/>
              <a:t> </a:t>
            </a:r>
            <a:r>
              <a:rPr lang="en-US" baseline="0" dirty="0" err="1"/>
              <a:t>có</a:t>
            </a:r>
            <a:r>
              <a:rPr lang="en-US" baseline="0" dirty="0"/>
              <a:t> </a:t>
            </a:r>
            <a:r>
              <a:rPr lang="en-US" baseline="0" dirty="0" err="1"/>
              <a:t>những</a:t>
            </a:r>
            <a:r>
              <a:rPr lang="en-US" baseline="0" dirty="0"/>
              <a:t> </a:t>
            </a:r>
            <a:r>
              <a:rPr lang="en-US" baseline="0" dirty="0" err="1"/>
              <a:t>lợi</a:t>
            </a:r>
            <a:r>
              <a:rPr lang="en-US" baseline="0" dirty="0"/>
              <a:t> </a:t>
            </a:r>
            <a:r>
              <a:rPr lang="en-US" baseline="0" dirty="0" err="1"/>
              <a:t>ích</a:t>
            </a:r>
            <a:r>
              <a:rPr lang="en-US" baseline="0" dirty="0"/>
              <a:t> </a:t>
            </a:r>
            <a:r>
              <a:rPr lang="en-US" baseline="0" dirty="0" err="1"/>
              <a:t>nào</a:t>
            </a:r>
            <a:r>
              <a:rPr lang="en-US" baseline="0" dirty="0"/>
              <a:t>? </a:t>
            </a:r>
            <a:r>
              <a:rPr lang="en-US" baseline="0" dirty="0" err="1"/>
              <a:t>Mời</a:t>
            </a:r>
            <a:r>
              <a:rPr lang="en-US" baseline="0" dirty="0"/>
              <a:t> </a:t>
            </a:r>
            <a:r>
              <a:rPr lang="en-US" baseline="0" dirty="0" err="1"/>
              <a:t>vài</a:t>
            </a:r>
            <a:r>
              <a:rPr lang="en-US" baseline="0" dirty="0"/>
              <a:t> </a:t>
            </a:r>
            <a:r>
              <a:rPr lang="en-US" baseline="0" dirty="0" err="1"/>
              <a:t>học</a:t>
            </a:r>
            <a:r>
              <a:rPr lang="en-US" baseline="0" dirty="0"/>
              <a:t> </a:t>
            </a:r>
            <a:r>
              <a:rPr lang="en-US" baseline="0" dirty="0" err="1"/>
              <a:t>viên</a:t>
            </a:r>
            <a:r>
              <a:rPr lang="en-US" baseline="0" dirty="0"/>
              <a:t> </a:t>
            </a:r>
            <a:r>
              <a:rPr lang="en-US" baseline="0" dirty="0" err="1"/>
              <a:t>trả</a:t>
            </a:r>
            <a:r>
              <a:rPr lang="en-US" baseline="0" dirty="0"/>
              <a:t> </a:t>
            </a:r>
            <a:r>
              <a:rPr lang="en-US" baseline="0" dirty="0" err="1"/>
              <a:t>lời</a:t>
            </a:r>
            <a:r>
              <a:rPr lang="en-US" baseline="0" dirty="0"/>
              <a:t>, </a:t>
            </a:r>
            <a:r>
              <a:rPr lang="en-US" baseline="0" dirty="0" err="1"/>
              <a:t>khi</a:t>
            </a:r>
            <a:r>
              <a:rPr lang="en-US" baseline="0" dirty="0"/>
              <a:t> </a:t>
            </a:r>
            <a:r>
              <a:rPr lang="en-US" baseline="0" dirty="0" err="1"/>
              <a:t>đã</a:t>
            </a:r>
            <a:r>
              <a:rPr lang="en-US" baseline="0" dirty="0"/>
              <a:t> </a:t>
            </a:r>
            <a:r>
              <a:rPr lang="en-US" baseline="0" dirty="0" err="1"/>
              <a:t>thấy</a:t>
            </a:r>
            <a:r>
              <a:rPr lang="en-US" baseline="0" dirty="0"/>
              <a:t> </a:t>
            </a:r>
            <a:r>
              <a:rPr lang="en-US" baseline="0" dirty="0" err="1"/>
              <a:t>đủ</a:t>
            </a:r>
            <a:r>
              <a:rPr lang="en-US" baseline="0" dirty="0"/>
              <a:t> 4 </a:t>
            </a:r>
            <a:r>
              <a:rPr lang="en-US" baseline="0" dirty="0" err="1"/>
              <a:t>lợi</a:t>
            </a:r>
            <a:r>
              <a:rPr lang="en-US" baseline="0" dirty="0"/>
              <a:t> </a:t>
            </a:r>
            <a:r>
              <a:rPr lang="en-US" baseline="0" dirty="0" err="1"/>
              <a:t>ích</a:t>
            </a:r>
            <a:r>
              <a:rPr lang="en-US" baseline="0" dirty="0"/>
              <a:t> </a:t>
            </a:r>
            <a:r>
              <a:rPr lang="en-US" baseline="0" dirty="0" err="1"/>
              <a:t>thì</a:t>
            </a:r>
            <a:r>
              <a:rPr lang="en-US" baseline="0" dirty="0"/>
              <a:t> </a:t>
            </a:r>
            <a:r>
              <a:rPr lang="en-US" baseline="0" dirty="0" err="1"/>
              <a:t>sẽ</a:t>
            </a:r>
            <a:r>
              <a:rPr lang="en-US" baseline="0" dirty="0"/>
              <a:t> </a:t>
            </a:r>
          </a:p>
          <a:p>
            <a:r>
              <a:rPr lang="en-US" baseline="0" dirty="0" err="1"/>
              <a:t>Nhấp</a:t>
            </a:r>
            <a:r>
              <a:rPr lang="en-US" baseline="0" dirty="0"/>
              <a:t> </a:t>
            </a:r>
            <a:r>
              <a:rPr lang="en-US" baseline="0" dirty="0" err="1"/>
              <a:t>chuột</a:t>
            </a:r>
            <a:r>
              <a:rPr lang="en-US" baseline="0" dirty="0"/>
              <a:t> </a:t>
            </a:r>
            <a:r>
              <a:rPr lang="en-US" baseline="0" dirty="0" err="1"/>
              <a:t>để</a:t>
            </a:r>
            <a:r>
              <a:rPr lang="en-US" baseline="0" dirty="0"/>
              <a:t> </a:t>
            </a:r>
            <a:r>
              <a:rPr lang="en-US" baseline="0" dirty="0" err="1"/>
              <a:t>ra</a:t>
            </a:r>
            <a:r>
              <a:rPr lang="en-US" baseline="0" dirty="0"/>
              <a:t> </a:t>
            </a:r>
            <a:r>
              <a:rPr lang="en-US" baseline="0" dirty="0" err="1"/>
              <a:t>từng</a:t>
            </a:r>
            <a:r>
              <a:rPr lang="en-US" baseline="0" dirty="0"/>
              <a:t> </a:t>
            </a:r>
            <a:r>
              <a:rPr lang="en-US" baseline="0" dirty="0" err="1"/>
              <a:t>lợi</a:t>
            </a:r>
            <a:r>
              <a:rPr lang="en-US" baseline="0" dirty="0"/>
              <a:t> </a:t>
            </a:r>
            <a:r>
              <a:rPr lang="en-US" baseline="0" dirty="0" err="1"/>
              <a:t>ích</a:t>
            </a:r>
            <a:endParaRPr lang="en-US" dirty="0"/>
          </a:p>
        </p:txBody>
      </p:sp>
      <p:sp>
        <p:nvSpPr>
          <p:cNvPr id="4" name="Slide Number Placeholder 3"/>
          <p:cNvSpPr>
            <a:spLocks noGrp="1"/>
          </p:cNvSpPr>
          <p:nvPr>
            <p:ph type="sldNum" sz="quarter" idx="10"/>
          </p:nvPr>
        </p:nvSpPr>
        <p:spPr/>
        <p:txBody>
          <a:bodyPr/>
          <a:lstStyle/>
          <a:p>
            <a:fld id="{6891CCFC-17C7-48CB-B3D4-69D4167A2A91}" type="slidenum">
              <a:rPr lang="en-US" smtClean="0"/>
              <a:pPr/>
              <a:t>9</a:t>
            </a:fld>
            <a:endParaRPr lang="en-US"/>
          </a:p>
        </p:txBody>
      </p:sp>
    </p:spTree>
    <p:extLst>
      <p:ext uri="{BB962C8B-B14F-4D97-AF65-F5344CB8AC3E}">
        <p14:creationId xmlns:p14="http://schemas.microsoft.com/office/powerpoint/2010/main" val="328085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5BF8C8C6-C689-4BA4-8D4E-DABE773B1D62}"/>
              </a:ext>
            </a:extLst>
          </p:cNvPr>
          <p:cNvSpPr>
            <a:spLocks noGrp="1" noRot="1" noChangeAspect="1" noTextEdit="1"/>
          </p:cNvSpPr>
          <p:nvPr>
            <p:ph type="sldImg"/>
          </p:nvPr>
        </p:nvSpPr>
        <p:spPr>
          <a:ln/>
        </p:spPr>
      </p:sp>
      <p:sp>
        <p:nvSpPr>
          <p:cNvPr id="48131" name="Notes Placeholder 2">
            <a:extLst>
              <a:ext uri="{FF2B5EF4-FFF2-40B4-BE49-F238E27FC236}">
                <a16:creationId xmlns:a16="http://schemas.microsoft.com/office/drawing/2014/main" id="{A7BE4370-3EBD-4CC4-BC5A-6C4EBEDDFAE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a:latin typeface="Arial" panose="020B0604020202020204" pitchFamily="34" charset="0"/>
                <a:cs typeface="Arial" panose="020B0604020202020204" pitchFamily="34" charset="0"/>
              </a:rPr>
              <a:t>Một người sau khi được xác định nhiễm  HIV đều có thể được nhận các dịch vụ như trên bao gồm: Chăm sóc điều trị HIV: điều trị ARV, Dự phòng lây truyền HIV từ mẹ sang con, chăm sóc tại nhà, các dịch vụ giảm hại như bao cao sư, bơm kim tiêm và đặc biệt là  điều trị methaodne</a:t>
            </a:r>
          </a:p>
        </p:txBody>
      </p:sp>
      <p:sp>
        <p:nvSpPr>
          <p:cNvPr id="48132" name="Slide Number Placeholder 3">
            <a:extLst>
              <a:ext uri="{FF2B5EF4-FFF2-40B4-BE49-F238E27FC236}">
                <a16:creationId xmlns:a16="http://schemas.microsoft.com/office/drawing/2014/main" id="{D8832519-DB9B-4A76-BAF9-88BA14690FE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09E0AFE-B699-4642-B83E-6D05F5D8ED71}"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a:t>Hỏi</a:t>
            </a:r>
            <a:r>
              <a:rPr lang="en-US" sz="1200" baseline="0" dirty="0"/>
              <a:t> </a:t>
            </a:r>
            <a:r>
              <a:rPr lang="en-US" sz="1200" baseline="0" dirty="0" err="1"/>
              <a:t>học</a:t>
            </a:r>
            <a:r>
              <a:rPr lang="en-US" sz="1200" baseline="0" dirty="0"/>
              <a:t> </a:t>
            </a:r>
            <a:r>
              <a:rPr lang="en-US" sz="1200" baseline="0" dirty="0" err="1"/>
              <a:t>viên</a:t>
            </a:r>
            <a:r>
              <a:rPr lang="en-US" sz="1200" baseline="0" dirty="0"/>
              <a:t> </a:t>
            </a:r>
            <a:r>
              <a:rPr lang="en-US" sz="1200" baseline="0" dirty="0" err="1"/>
              <a:t>có</a:t>
            </a:r>
            <a:r>
              <a:rPr lang="en-US" sz="1200" baseline="0" dirty="0"/>
              <a:t> </a:t>
            </a:r>
            <a:r>
              <a:rPr lang="en-US" sz="1200" baseline="0" dirty="0" err="1"/>
              <a:t>biết</a:t>
            </a:r>
            <a:r>
              <a:rPr lang="en-US" sz="1200" baseline="0" dirty="0"/>
              <a:t> </a:t>
            </a:r>
            <a:r>
              <a:rPr lang="en-US" sz="1200" baseline="0" dirty="0" err="1"/>
              <a:t>là</a:t>
            </a:r>
            <a:r>
              <a:rPr lang="en-US" sz="1200" baseline="0" dirty="0"/>
              <a:t> </a:t>
            </a:r>
            <a:r>
              <a:rPr lang="en-US" sz="1200" baseline="0" dirty="0" err="1"/>
              <a:t>phải</a:t>
            </a:r>
            <a:r>
              <a:rPr lang="en-US" sz="1200" baseline="0" dirty="0"/>
              <a:t> </a:t>
            </a:r>
            <a:r>
              <a:rPr lang="en-US" sz="1200" baseline="0" dirty="0" err="1"/>
              <a:t>uống</a:t>
            </a:r>
            <a:r>
              <a:rPr lang="en-US" sz="1200" baseline="0" dirty="0"/>
              <a:t> </a:t>
            </a:r>
            <a:r>
              <a:rPr lang="en-US" sz="1200" baseline="0" dirty="0" err="1"/>
              <a:t>đủ</a:t>
            </a:r>
            <a:r>
              <a:rPr lang="en-US" sz="1200" baseline="0" dirty="0"/>
              <a:t> </a:t>
            </a:r>
            <a:r>
              <a:rPr lang="en-US" sz="1200" baseline="0" dirty="0" err="1"/>
              <a:t>và</a:t>
            </a:r>
            <a:r>
              <a:rPr lang="en-US" sz="1200" baseline="0" dirty="0"/>
              <a:t> </a:t>
            </a:r>
            <a:r>
              <a:rPr lang="en-US" sz="1200" baseline="0" dirty="0" err="1"/>
              <a:t>đúng</a:t>
            </a:r>
            <a:r>
              <a:rPr lang="en-US" sz="1200" baseline="0" dirty="0"/>
              <a:t> </a:t>
            </a:r>
            <a:r>
              <a:rPr lang="en-US" sz="1200" baseline="0" dirty="0" err="1"/>
              <a:t>bao</a:t>
            </a:r>
            <a:r>
              <a:rPr lang="en-US" sz="1200" baseline="0" dirty="0"/>
              <a:t> </a:t>
            </a:r>
            <a:r>
              <a:rPr lang="en-US" sz="1200" baseline="0" dirty="0" err="1"/>
              <a:t>nhiêu</a:t>
            </a:r>
            <a:r>
              <a:rPr lang="en-US" sz="1200" baseline="0" dirty="0"/>
              <a:t> % </a:t>
            </a:r>
            <a:r>
              <a:rPr lang="en-US" sz="1200" baseline="0" dirty="0" err="1"/>
              <a:t>tổng</a:t>
            </a:r>
            <a:r>
              <a:rPr lang="en-US" sz="1200" baseline="0" dirty="0"/>
              <a:t> </a:t>
            </a:r>
            <a:r>
              <a:rPr lang="en-US" sz="1200" baseline="0" dirty="0" err="1"/>
              <a:t>liều</a:t>
            </a:r>
            <a:r>
              <a:rPr lang="en-US" sz="1200" baseline="0" dirty="0"/>
              <a:t> </a:t>
            </a:r>
            <a:r>
              <a:rPr lang="en-US" sz="1200" baseline="0" dirty="0" err="1"/>
              <a:t>thuốc</a:t>
            </a:r>
            <a:r>
              <a:rPr lang="en-US" sz="1200" baseline="0" dirty="0"/>
              <a:t> </a:t>
            </a:r>
            <a:r>
              <a:rPr lang="en-US" sz="1200" baseline="0" dirty="0" err="1"/>
              <a:t>trong</a:t>
            </a:r>
            <a:r>
              <a:rPr lang="en-US" sz="1200" baseline="0" dirty="0"/>
              <a:t> </a:t>
            </a:r>
            <a:r>
              <a:rPr lang="en-US" sz="1200" baseline="0" dirty="0" err="1"/>
              <a:t>tháng</a:t>
            </a:r>
            <a:r>
              <a:rPr lang="en-US" sz="1200" baseline="0" dirty="0"/>
              <a:t> </a:t>
            </a:r>
            <a:r>
              <a:rPr lang="en-US" sz="1200" baseline="0" dirty="0" err="1"/>
              <a:t>thì</a:t>
            </a:r>
            <a:r>
              <a:rPr lang="en-US" sz="1200" dirty="0"/>
              <a:t> </a:t>
            </a:r>
            <a:r>
              <a:rPr lang="en-US" sz="1200" dirty="0" err="1"/>
              <a:t>mới</a:t>
            </a:r>
            <a:r>
              <a:rPr lang="en-US" sz="1200" dirty="0"/>
              <a:t> </a:t>
            </a:r>
            <a:r>
              <a:rPr lang="en-US" sz="1200" dirty="0" err="1"/>
              <a:t>có</a:t>
            </a:r>
            <a:r>
              <a:rPr lang="en-US" sz="1200" dirty="0"/>
              <a:t> </a:t>
            </a:r>
            <a:r>
              <a:rPr lang="en-US" sz="1200" dirty="0" err="1"/>
              <a:t>hiệu</a:t>
            </a:r>
            <a:r>
              <a:rPr lang="en-US" sz="1200" dirty="0"/>
              <a:t> </a:t>
            </a:r>
            <a:r>
              <a:rPr lang="en-US" sz="1200" dirty="0" err="1"/>
              <a:t>quả</a:t>
            </a:r>
            <a:r>
              <a:rPr lang="en-US" sz="1200" dirty="0"/>
              <a:t> </a:t>
            </a:r>
            <a:r>
              <a:rPr lang="en-US" sz="1200" dirty="0" err="1"/>
              <a:t>tốt</a:t>
            </a:r>
            <a:r>
              <a:rPr lang="en-US" sz="1200" dirty="0"/>
              <a:t> ? </a:t>
            </a:r>
            <a:r>
              <a:rPr lang="en-US" sz="1200" dirty="0" err="1"/>
              <a:t>Sau</a:t>
            </a:r>
            <a:r>
              <a:rPr lang="en-US" sz="1200" dirty="0"/>
              <a:t> </a:t>
            </a:r>
            <a:r>
              <a:rPr lang="en-US" sz="1200" dirty="0" err="1"/>
              <a:t>vài</a:t>
            </a:r>
            <a:r>
              <a:rPr lang="en-US" sz="1200" baseline="0" dirty="0"/>
              <a:t> </a:t>
            </a:r>
            <a:r>
              <a:rPr lang="en-US" sz="1200" baseline="0" dirty="0" err="1"/>
              <a:t>người</a:t>
            </a:r>
            <a:r>
              <a:rPr lang="en-US" sz="1200" baseline="0" dirty="0"/>
              <a:t> </a:t>
            </a:r>
            <a:r>
              <a:rPr lang="en-US" sz="1200" baseline="0" dirty="0" err="1"/>
              <a:t>trả</a:t>
            </a:r>
            <a:r>
              <a:rPr lang="en-US" sz="1200" baseline="0" dirty="0"/>
              <a:t> </a:t>
            </a:r>
            <a:r>
              <a:rPr lang="en-US" sz="1200" baseline="0" dirty="0" err="1"/>
              <a:t>lời</a:t>
            </a:r>
            <a:r>
              <a:rPr lang="en-US" sz="1200" baseline="0" dirty="0"/>
              <a:t> </a:t>
            </a:r>
            <a:r>
              <a:rPr lang="en-US" sz="1200" baseline="0" dirty="0" err="1"/>
              <a:t>thì</a:t>
            </a:r>
            <a:r>
              <a:rPr lang="en-US" sz="1200" baseline="0" dirty="0"/>
              <a:t> </a:t>
            </a:r>
            <a:r>
              <a:rPr lang="en-US" sz="1200" baseline="0" dirty="0" err="1"/>
              <a:t>nhấp</a:t>
            </a:r>
            <a:r>
              <a:rPr lang="en-US" sz="1200" baseline="0" dirty="0"/>
              <a:t> </a:t>
            </a:r>
            <a:r>
              <a:rPr lang="en-US" sz="1200" baseline="0" dirty="0" err="1"/>
              <a:t>chuột</a:t>
            </a:r>
            <a:r>
              <a:rPr lang="en-US" sz="1200" baseline="0" dirty="0"/>
              <a:t> </a:t>
            </a:r>
            <a:r>
              <a:rPr lang="en-US" sz="1200" baseline="0" dirty="0" err="1"/>
              <a:t>để</a:t>
            </a:r>
            <a:r>
              <a:rPr lang="en-US" sz="1200" baseline="0" dirty="0"/>
              <a:t> </a:t>
            </a:r>
            <a:r>
              <a:rPr lang="en-US" sz="1200" baseline="0" dirty="0" err="1"/>
              <a:t>trình</a:t>
            </a:r>
            <a:r>
              <a:rPr lang="en-US" sz="1200" baseline="0" dirty="0"/>
              <a:t> </a:t>
            </a:r>
            <a:r>
              <a:rPr lang="en-US" sz="1200" baseline="0" dirty="0" err="1"/>
              <a:t>bày</a:t>
            </a:r>
            <a:r>
              <a:rPr lang="en-US" sz="1200" baseline="0" dirty="0"/>
              <a:t> </a:t>
            </a:r>
            <a:r>
              <a:rPr lang="en-US" sz="1200" baseline="0" dirty="0" err="1"/>
              <a:t>các</a:t>
            </a:r>
            <a:r>
              <a:rPr lang="en-US" sz="1200" baseline="0" dirty="0"/>
              <a:t> </a:t>
            </a:r>
            <a:r>
              <a:rPr lang="en-US" sz="1200" baseline="0" dirty="0" err="1"/>
              <a:t>nội</a:t>
            </a:r>
            <a:r>
              <a:rPr lang="en-US" sz="1200" baseline="0" dirty="0"/>
              <a:t> dung </a:t>
            </a:r>
            <a:r>
              <a:rPr lang="en-US" sz="1200" baseline="0" dirty="0" err="1"/>
              <a:t>trên</a:t>
            </a:r>
            <a:r>
              <a:rPr lang="en-US" sz="1200" baseline="0" dirty="0"/>
              <a:t> slide.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err="1"/>
              <a:t>Nhấn</a:t>
            </a:r>
            <a:r>
              <a:rPr lang="en-US" sz="1200" baseline="0" dirty="0"/>
              <a:t> </a:t>
            </a:r>
            <a:r>
              <a:rPr lang="en-US" sz="1200" baseline="0" dirty="0" err="1"/>
              <a:t>mạnh</a:t>
            </a:r>
            <a:r>
              <a:rPr lang="en-US" sz="1200" baseline="0" dirty="0"/>
              <a:t> </a:t>
            </a:r>
            <a:r>
              <a:rPr lang="en-US" sz="1200" baseline="0" dirty="0" err="1"/>
              <a:t>tỉ</a:t>
            </a:r>
            <a:r>
              <a:rPr lang="en-US" sz="1200" baseline="0" dirty="0"/>
              <a:t> </a:t>
            </a:r>
            <a:r>
              <a:rPr lang="en-US" sz="1200" baseline="0" dirty="0" err="1"/>
              <a:t>lệ</a:t>
            </a:r>
            <a:r>
              <a:rPr lang="en-US" sz="1200" baseline="0" dirty="0"/>
              <a:t> 95% </a:t>
            </a:r>
            <a:r>
              <a:rPr lang="en-US" sz="1200" baseline="0" dirty="0" err="1"/>
              <a:t>rất</a:t>
            </a:r>
            <a:r>
              <a:rPr lang="en-US" sz="1200" baseline="0" dirty="0"/>
              <a:t> </a:t>
            </a:r>
            <a:r>
              <a:rPr lang="en-US" sz="1200" baseline="0" dirty="0" err="1"/>
              <a:t>khó</a:t>
            </a:r>
            <a:r>
              <a:rPr lang="en-US" sz="1200" baseline="0" dirty="0"/>
              <a:t> </a:t>
            </a:r>
            <a:r>
              <a:rPr lang="en-US" sz="1200" baseline="0" dirty="0" err="1"/>
              <a:t>đạt</a:t>
            </a:r>
            <a:r>
              <a:rPr lang="en-US" sz="1200" baseline="0" dirty="0"/>
              <a:t> </a:t>
            </a:r>
            <a:r>
              <a:rPr lang="en-US" sz="1200" baseline="0" dirty="0" err="1"/>
              <a:t>dược</a:t>
            </a:r>
            <a:r>
              <a:rPr lang="en-US" sz="1200" baseline="0" dirty="0"/>
              <a:t>, </a:t>
            </a:r>
            <a:r>
              <a:rPr lang="en-US" sz="1200" dirty="0" err="1"/>
              <a:t>cần</a:t>
            </a:r>
            <a:r>
              <a:rPr lang="en-US" sz="1200" dirty="0"/>
              <a:t> </a:t>
            </a:r>
            <a:r>
              <a:rPr lang="en-US" sz="1200" dirty="0" err="1"/>
              <a:t>sự</a:t>
            </a:r>
            <a:r>
              <a:rPr lang="en-US" sz="1200" dirty="0"/>
              <a:t> </a:t>
            </a:r>
            <a:r>
              <a:rPr lang="en-US" sz="1200" dirty="0" err="1"/>
              <a:t>hỗ</a:t>
            </a:r>
            <a:r>
              <a:rPr lang="en-US" sz="1200" dirty="0"/>
              <a:t> </a:t>
            </a:r>
            <a:r>
              <a:rPr lang="en-US" sz="1200" dirty="0" err="1"/>
              <a:t>trợ</a:t>
            </a:r>
            <a:r>
              <a:rPr lang="en-US" sz="1200" dirty="0"/>
              <a:t> </a:t>
            </a:r>
            <a:r>
              <a:rPr lang="en-US" sz="1200" dirty="0" err="1"/>
              <a:t>từ</a:t>
            </a:r>
            <a:r>
              <a:rPr lang="en-US" sz="1200" dirty="0"/>
              <a:t> </a:t>
            </a:r>
            <a:r>
              <a:rPr lang="en-US" sz="1200" dirty="0" err="1"/>
              <a:t>nhiều</a:t>
            </a:r>
            <a:r>
              <a:rPr lang="en-US" sz="1200" dirty="0"/>
              <a:t> </a:t>
            </a:r>
            <a:r>
              <a:rPr lang="en-US" sz="1200" dirty="0" err="1"/>
              <a:t>người</a:t>
            </a:r>
            <a:r>
              <a:rPr lang="en-US" sz="1200" dirty="0"/>
              <a:t>, </a:t>
            </a:r>
            <a:r>
              <a:rPr lang="en-US" sz="1200" dirty="0" err="1"/>
              <a:t>trong</a:t>
            </a:r>
            <a:r>
              <a:rPr lang="en-US" sz="1200" dirty="0"/>
              <a:t> </a:t>
            </a:r>
            <a:r>
              <a:rPr lang="en-US" sz="1200" dirty="0" err="1"/>
              <a:t>đó</a:t>
            </a:r>
            <a:r>
              <a:rPr lang="en-US" sz="1200" dirty="0"/>
              <a:t> NVYT </a:t>
            </a:r>
            <a:r>
              <a:rPr lang="en-US" sz="1200" dirty="0" err="1"/>
              <a:t>có</a:t>
            </a:r>
            <a:r>
              <a:rPr lang="en-US" sz="1200" dirty="0"/>
              <a:t> </a:t>
            </a:r>
            <a:r>
              <a:rPr lang="en-US" sz="1200" dirty="0" err="1"/>
              <a:t>vai</a:t>
            </a:r>
            <a:r>
              <a:rPr lang="en-US" sz="1200" dirty="0"/>
              <a:t> </a:t>
            </a:r>
            <a:r>
              <a:rPr lang="en-US" sz="1200" dirty="0" err="1"/>
              <a:t>trò</a:t>
            </a:r>
            <a:r>
              <a:rPr lang="en-US" sz="1200" dirty="0"/>
              <a:t> </a:t>
            </a:r>
            <a:r>
              <a:rPr lang="en-US" sz="1200" dirty="0" err="1"/>
              <a:t>quan</a:t>
            </a:r>
            <a:r>
              <a:rPr lang="en-US" sz="1200" dirty="0"/>
              <a:t> </a:t>
            </a:r>
            <a:r>
              <a:rPr lang="en-US" sz="1200" dirty="0" err="1"/>
              <a:t>trọng</a:t>
            </a:r>
            <a:endParaRPr lang="en-US" sz="1200" dirty="0"/>
          </a:p>
          <a:p>
            <a:endParaRPr lang="en-US" dirty="0"/>
          </a:p>
        </p:txBody>
      </p:sp>
      <p:sp>
        <p:nvSpPr>
          <p:cNvPr id="4" name="Slide Number Placeholder 3"/>
          <p:cNvSpPr>
            <a:spLocks noGrp="1"/>
          </p:cNvSpPr>
          <p:nvPr>
            <p:ph type="sldNum" sz="quarter" idx="10"/>
          </p:nvPr>
        </p:nvSpPr>
        <p:spPr/>
        <p:txBody>
          <a:bodyPr/>
          <a:lstStyle/>
          <a:p>
            <a:fld id="{6891CCFC-17C7-48CB-B3D4-69D4167A2A91}" type="slidenum">
              <a:rPr lang="en-US" smtClean="0"/>
              <a:pPr/>
              <a:t>15</a:t>
            </a:fld>
            <a:endParaRPr lang="en-US"/>
          </a:p>
        </p:txBody>
      </p:sp>
    </p:spTree>
    <p:extLst>
      <p:ext uri="{BB962C8B-B14F-4D97-AF65-F5344CB8AC3E}">
        <p14:creationId xmlns:p14="http://schemas.microsoft.com/office/powerpoint/2010/main" val="1428036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Câu</a:t>
            </a:r>
            <a:r>
              <a:rPr lang="en-US" baseline="0" dirty="0"/>
              <a:t> </a:t>
            </a:r>
            <a:r>
              <a:rPr lang="en-US" baseline="0" dirty="0" err="1"/>
              <a:t>đúng</a:t>
            </a:r>
            <a:r>
              <a:rPr lang="en-US" baseline="0" dirty="0"/>
              <a:t>: 4</a:t>
            </a:r>
            <a:endParaRPr lang="en-US" dirty="0"/>
          </a:p>
        </p:txBody>
      </p:sp>
      <p:sp>
        <p:nvSpPr>
          <p:cNvPr id="4" name="Slide Number Placeholder 3"/>
          <p:cNvSpPr>
            <a:spLocks noGrp="1"/>
          </p:cNvSpPr>
          <p:nvPr>
            <p:ph type="sldNum" sz="quarter" idx="10"/>
          </p:nvPr>
        </p:nvSpPr>
        <p:spPr/>
        <p:txBody>
          <a:bodyPr/>
          <a:lstStyle/>
          <a:p>
            <a:fld id="{6891CCFC-17C7-48CB-B3D4-69D4167A2A91}" type="slidenum">
              <a:rPr lang="en-US" smtClean="0"/>
              <a:pPr/>
              <a:t>16</a:t>
            </a:fld>
            <a:endParaRPr lang="en-US"/>
          </a:p>
        </p:txBody>
      </p:sp>
    </p:spTree>
    <p:extLst>
      <p:ext uri="{BB962C8B-B14F-4D97-AF65-F5344CB8AC3E}">
        <p14:creationId xmlns:p14="http://schemas.microsoft.com/office/powerpoint/2010/main" val="1215771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a:t>Câu</a:t>
            </a:r>
            <a:r>
              <a:rPr lang="en-US" baseline="0" dirty="0"/>
              <a:t> </a:t>
            </a:r>
            <a:r>
              <a:rPr lang="en-US" baseline="0" dirty="0" err="1"/>
              <a:t>đúng</a:t>
            </a:r>
            <a:r>
              <a:rPr lang="en-US" baseline="0" dirty="0"/>
              <a:t>: 3</a:t>
            </a:r>
            <a:endParaRPr lang="en-US" dirty="0"/>
          </a:p>
          <a:p>
            <a:endParaRPr lang="en-US" dirty="0"/>
          </a:p>
        </p:txBody>
      </p:sp>
      <p:sp>
        <p:nvSpPr>
          <p:cNvPr id="4" name="Slide Number Placeholder 3"/>
          <p:cNvSpPr>
            <a:spLocks noGrp="1"/>
          </p:cNvSpPr>
          <p:nvPr>
            <p:ph type="sldNum" sz="quarter" idx="10"/>
          </p:nvPr>
        </p:nvSpPr>
        <p:spPr/>
        <p:txBody>
          <a:bodyPr/>
          <a:lstStyle/>
          <a:p>
            <a:fld id="{6891CCFC-17C7-48CB-B3D4-69D4167A2A91}" type="slidenum">
              <a:rPr lang="en-US" smtClean="0"/>
              <a:pPr/>
              <a:t>17</a:t>
            </a:fld>
            <a:endParaRPr lang="en-US"/>
          </a:p>
        </p:txBody>
      </p:sp>
    </p:spTree>
    <p:extLst>
      <p:ext uri="{BB962C8B-B14F-4D97-AF65-F5344CB8AC3E}">
        <p14:creationId xmlns:p14="http://schemas.microsoft.com/office/powerpoint/2010/main" val="1014493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8FBE9-194E-41AB-8E3A-3C35B79D441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286BBB-D9D5-4AEF-AC39-59A9079811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32AD76D-AADE-4B09-B22C-3BB0FF8CEA91}"/>
              </a:ext>
            </a:extLst>
          </p:cNvPr>
          <p:cNvSpPr>
            <a:spLocks noGrp="1"/>
          </p:cNvSpPr>
          <p:nvPr>
            <p:ph type="dt" sz="half" idx="10"/>
          </p:nvPr>
        </p:nvSpPr>
        <p:spPr/>
        <p:txBody>
          <a:bodyPr/>
          <a:lstStyle/>
          <a:p>
            <a:fld id="{F18B64D2-CC21-4674-A618-0A33B7640E28}" type="datetimeFigureOut">
              <a:rPr lang="en-US" smtClean="0"/>
              <a:t>2/25/2019</a:t>
            </a:fld>
            <a:endParaRPr lang="en-US"/>
          </a:p>
        </p:txBody>
      </p:sp>
      <p:sp>
        <p:nvSpPr>
          <p:cNvPr id="5" name="Footer Placeholder 4">
            <a:extLst>
              <a:ext uri="{FF2B5EF4-FFF2-40B4-BE49-F238E27FC236}">
                <a16:creationId xmlns:a16="http://schemas.microsoft.com/office/drawing/2014/main" id="{78420FCC-F188-4C9F-99D7-4FD6BFAAE6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298C60-8E30-4EDA-A416-58C17EDF13BD}"/>
              </a:ext>
            </a:extLst>
          </p:cNvPr>
          <p:cNvSpPr>
            <a:spLocks noGrp="1"/>
          </p:cNvSpPr>
          <p:nvPr>
            <p:ph type="sldNum" sz="quarter" idx="12"/>
          </p:nvPr>
        </p:nvSpPr>
        <p:spPr/>
        <p:txBody>
          <a:bodyPr/>
          <a:lstStyle/>
          <a:p>
            <a:fld id="{5D9F107E-C37D-4559-981D-5BCA52B05933}" type="slidenum">
              <a:rPr lang="en-US" smtClean="0"/>
              <a:t>‹#›</a:t>
            </a:fld>
            <a:endParaRPr lang="en-US"/>
          </a:p>
        </p:txBody>
      </p:sp>
    </p:spTree>
    <p:extLst>
      <p:ext uri="{BB962C8B-B14F-4D97-AF65-F5344CB8AC3E}">
        <p14:creationId xmlns:p14="http://schemas.microsoft.com/office/powerpoint/2010/main" val="3934900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F2A5E-7B6E-476B-87F5-7F8AB0B8C9E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65888C2-7F64-4729-A6D9-7C2D740CCA8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522E98-477C-4674-9256-98128BC28C37}"/>
              </a:ext>
            </a:extLst>
          </p:cNvPr>
          <p:cNvSpPr>
            <a:spLocks noGrp="1"/>
          </p:cNvSpPr>
          <p:nvPr>
            <p:ph type="dt" sz="half" idx="10"/>
          </p:nvPr>
        </p:nvSpPr>
        <p:spPr/>
        <p:txBody>
          <a:bodyPr/>
          <a:lstStyle/>
          <a:p>
            <a:fld id="{F18B64D2-CC21-4674-A618-0A33B7640E28}" type="datetimeFigureOut">
              <a:rPr lang="en-US" smtClean="0"/>
              <a:t>2/25/2019</a:t>
            </a:fld>
            <a:endParaRPr lang="en-US"/>
          </a:p>
        </p:txBody>
      </p:sp>
      <p:sp>
        <p:nvSpPr>
          <p:cNvPr id="5" name="Footer Placeholder 4">
            <a:extLst>
              <a:ext uri="{FF2B5EF4-FFF2-40B4-BE49-F238E27FC236}">
                <a16:creationId xmlns:a16="http://schemas.microsoft.com/office/drawing/2014/main" id="{034BD27A-E424-441C-99C5-874C3C3FA9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7B8FCC-AF68-4E78-B9BC-9F618578ABEB}"/>
              </a:ext>
            </a:extLst>
          </p:cNvPr>
          <p:cNvSpPr>
            <a:spLocks noGrp="1"/>
          </p:cNvSpPr>
          <p:nvPr>
            <p:ph type="sldNum" sz="quarter" idx="12"/>
          </p:nvPr>
        </p:nvSpPr>
        <p:spPr/>
        <p:txBody>
          <a:bodyPr/>
          <a:lstStyle/>
          <a:p>
            <a:fld id="{5D9F107E-C37D-4559-981D-5BCA52B05933}" type="slidenum">
              <a:rPr lang="en-US" smtClean="0"/>
              <a:t>‹#›</a:t>
            </a:fld>
            <a:endParaRPr lang="en-US"/>
          </a:p>
        </p:txBody>
      </p:sp>
    </p:spTree>
    <p:extLst>
      <p:ext uri="{BB962C8B-B14F-4D97-AF65-F5344CB8AC3E}">
        <p14:creationId xmlns:p14="http://schemas.microsoft.com/office/powerpoint/2010/main" val="1017399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BF46190-B07D-46AA-B59E-3293173F99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D5489EF-DB1F-48A5-A23E-926E61461AF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39DB40-E581-4A6D-AC90-064ADC7940E0}"/>
              </a:ext>
            </a:extLst>
          </p:cNvPr>
          <p:cNvSpPr>
            <a:spLocks noGrp="1"/>
          </p:cNvSpPr>
          <p:nvPr>
            <p:ph type="dt" sz="half" idx="10"/>
          </p:nvPr>
        </p:nvSpPr>
        <p:spPr/>
        <p:txBody>
          <a:bodyPr/>
          <a:lstStyle/>
          <a:p>
            <a:fld id="{F18B64D2-CC21-4674-A618-0A33B7640E28}" type="datetimeFigureOut">
              <a:rPr lang="en-US" smtClean="0"/>
              <a:t>2/25/2019</a:t>
            </a:fld>
            <a:endParaRPr lang="en-US"/>
          </a:p>
        </p:txBody>
      </p:sp>
      <p:sp>
        <p:nvSpPr>
          <p:cNvPr id="5" name="Footer Placeholder 4">
            <a:extLst>
              <a:ext uri="{FF2B5EF4-FFF2-40B4-BE49-F238E27FC236}">
                <a16:creationId xmlns:a16="http://schemas.microsoft.com/office/drawing/2014/main" id="{85789C50-D7D0-4E26-94C1-B24FE27933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0E73E6-9F3E-4FE2-9D98-E0FC897658BC}"/>
              </a:ext>
            </a:extLst>
          </p:cNvPr>
          <p:cNvSpPr>
            <a:spLocks noGrp="1"/>
          </p:cNvSpPr>
          <p:nvPr>
            <p:ph type="sldNum" sz="quarter" idx="12"/>
          </p:nvPr>
        </p:nvSpPr>
        <p:spPr/>
        <p:txBody>
          <a:bodyPr/>
          <a:lstStyle/>
          <a:p>
            <a:fld id="{5D9F107E-C37D-4559-981D-5BCA52B05933}" type="slidenum">
              <a:rPr lang="en-US" smtClean="0"/>
              <a:t>‹#›</a:t>
            </a:fld>
            <a:endParaRPr lang="en-US"/>
          </a:p>
        </p:txBody>
      </p:sp>
    </p:spTree>
    <p:extLst>
      <p:ext uri="{BB962C8B-B14F-4D97-AF65-F5344CB8AC3E}">
        <p14:creationId xmlns:p14="http://schemas.microsoft.com/office/powerpoint/2010/main" val="3814192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1477C-E877-4BE1-8429-A8DA28084BC5}"/>
              </a:ext>
            </a:extLst>
          </p:cNvPr>
          <p:cNvSpPr>
            <a:spLocks noGrp="1"/>
          </p:cNvSpPr>
          <p:nvPr>
            <p:ph type="title"/>
          </p:nvPr>
        </p:nvSpPr>
        <p:spPr/>
        <p:txBody>
          <a:bodyPr/>
          <a:lstStyle>
            <a:lvl1pPr>
              <a:defRPr b="1">
                <a:solidFill>
                  <a:srgbClr val="C00000"/>
                </a:solidFill>
                <a:latin typeface="+mj-lt"/>
              </a:defRPr>
            </a:lvl1pPr>
          </a:lstStyle>
          <a:p>
            <a:r>
              <a:rPr lang="en-US"/>
              <a:t>Click to edit Master title style</a:t>
            </a:r>
          </a:p>
        </p:txBody>
      </p:sp>
      <p:sp>
        <p:nvSpPr>
          <p:cNvPr id="3" name="Content Placeholder 2">
            <a:extLst>
              <a:ext uri="{FF2B5EF4-FFF2-40B4-BE49-F238E27FC236}">
                <a16:creationId xmlns:a16="http://schemas.microsoft.com/office/drawing/2014/main" id="{9C95F341-69F1-4EC6-9305-96731BB0C485}"/>
              </a:ext>
            </a:extLst>
          </p:cNvPr>
          <p:cNvSpPr>
            <a:spLocks noGrp="1"/>
          </p:cNvSpPr>
          <p:nvPr>
            <p:ph idx="1"/>
          </p:nvPr>
        </p:nvSpPr>
        <p:spPr/>
        <p:txBody>
          <a:bodyPr/>
          <a:lstStyle>
            <a:lvl1pPr>
              <a:defRPr>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D7F2D27-432F-45C0-AA03-08C0DDCE7A13}"/>
              </a:ext>
            </a:extLst>
          </p:cNvPr>
          <p:cNvSpPr>
            <a:spLocks noGrp="1"/>
          </p:cNvSpPr>
          <p:nvPr>
            <p:ph type="dt" sz="half" idx="10"/>
          </p:nvPr>
        </p:nvSpPr>
        <p:spPr/>
        <p:txBody>
          <a:bodyPr/>
          <a:lstStyle/>
          <a:p>
            <a:fld id="{F18B64D2-CC21-4674-A618-0A33B7640E28}" type="datetimeFigureOut">
              <a:rPr lang="en-US" smtClean="0"/>
              <a:t>2/25/2019</a:t>
            </a:fld>
            <a:endParaRPr lang="en-US"/>
          </a:p>
        </p:txBody>
      </p:sp>
      <p:sp>
        <p:nvSpPr>
          <p:cNvPr id="5" name="Footer Placeholder 4">
            <a:extLst>
              <a:ext uri="{FF2B5EF4-FFF2-40B4-BE49-F238E27FC236}">
                <a16:creationId xmlns:a16="http://schemas.microsoft.com/office/drawing/2014/main" id="{884664CD-AE46-4A2E-8DDA-0A70232002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4A609C-E983-4DCB-B9EE-68F282D2E684}"/>
              </a:ext>
            </a:extLst>
          </p:cNvPr>
          <p:cNvSpPr>
            <a:spLocks noGrp="1"/>
          </p:cNvSpPr>
          <p:nvPr>
            <p:ph type="sldNum" sz="quarter" idx="12"/>
          </p:nvPr>
        </p:nvSpPr>
        <p:spPr/>
        <p:txBody>
          <a:bodyPr/>
          <a:lstStyle/>
          <a:p>
            <a:fld id="{5D9F107E-C37D-4559-981D-5BCA52B05933}" type="slidenum">
              <a:rPr lang="en-US" smtClean="0"/>
              <a:t>‹#›</a:t>
            </a:fld>
            <a:endParaRPr lang="en-US"/>
          </a:p>
        </p:txBody>
      </p:sp>
    </p:spTree>
    <p:extLst>
      <p:ext uri="{BB962C8B-B14F-4D97-AF65-F5344CB8AC3E}">
        <p14:creationId xmlns:p14="http://schemas.microsoft.com/office/powerpoint/2010/main" val="2618196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D8D85-33D7-456E-95E1-73599AE02C96}"/>
              </a:ext>
            </a:extLst>
          </p:cNvPr>
          <p:cNvSpPr>
            <a:spLocks noGrp="1"/>
          </p:cNvSpPr>
          <p:nvPr>
            <p:ph type="title"/>
          </p:nvPr>
        </p:nvSpPr>
        <p:spPr>
          <a:xfrm>
            <a:off x="831850" y="1709738"/>
            <a:ext cx="10515600" cy="2852737"/>
          </a:xfrm>
        </p:spPr>
        <p:txBody>
          <a:bodyPr anchor="ctr"/>
          <a:lstStyle>
            <a:lvl1pPr algn="ctr">
              <a:defRPr sz="6000" b="1">
                <a:solidFill>
                  <a:srgbClr val="C00000"/>
                </a:solidFill>
              </a:defRPr>
            </a:lvl1pPr>
          </a:lstStyle>
          <a:p>
            <a:r>
              <a:rPr lang="en-US"/>
              <a:t>Click to edit Master title style</a:t>
            </a:r>
          </a:p>
        </p:txBody>
      </p:sp>
      <p:sp>
        <p:nvSpPr>
          <p:cNvPr id="3" name="Text Placeholder 2">
            <a:extLst>
              <a:ext uri="{FF2B5EF4-FFF2-40B4-BE49-F238E27FC236}">
                <a16:creationId xmlns:a16="http://schemas.microsoft.com/office/drawing/2014/main" id="{DEF1B253-B51D-4184-9A33-219088CC0B4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8FCA55A-1850-4981-9B56-D122A9216292}"/>
              </a:ext>
            </a:extLst>
          </p:cNvPr>
          <p:cNvSpPr>
            <a:spLocks noGrp="1"/>
          </p:cNvSpPr>
          <p:nvPr>
            <p:ph type="dt" sz="half" idx="10"/>
          </p:nvPr>
        </p:nvSpPr>
        <p:spPr/>
        <p:txBody>
          <a:bodyPr/>
          <a:lstStyle/>
          <a:p>
            <a:fld id="{F18B64D2-CC21-4674-A618-0A33B7640E28}" type="datetimeFigureOut">
              <a:rPr lang="en-US" smtClean="0"/>
              <a:t>2/25/2019</a:t>
            </a:fld>
            <a:endParaRPr lang="en-US"/>
          </a:p>
        </p:txBody>
      </p:sp>
      <p:sp>
        <p:nvSpPr>
          <p:cNvPr id="5" name="Footer Placeholder 4">
            <a:extLst>
              <a:ext uri="{FF2B5EF4-FFF2-40B4-BE49-F238E27FC236}">
                <a16:creationId xmlns:a16="http://schemas.microsoft.com/office/drawing/2014/main" id="{001FF725-F4E4-4494-A2E6-00371FF63D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DF9B12-5FA3-4443-AB31-7EC4AA7558FE}"/>
              </a:ext>
            </a:extLst>
          </p:cNvPr>
          <p:cNvSpPr>
            <a:spLocks noGrp="1"/>
          </p:cNvSpPr>
          <p:nvPr>
            <p:ph type="sldNum" sz="quarter" idx="12"/>
          </p:nvPr>
        </p:nvSpPr>
        <p:spPr/>
        <p:txBody>
          <a:bodyPr/>
          <a:lstStyle/>
          <a:p>
            <a:fld id="{5D9F107E-C37D-4559-981D-5BCA52B05933}" type="slidenum">
              <a:rPr lang="en-US" smtClean="0"/>
              <a:t>‹#›</a:t>
            </a:fld>
            <a:endParaRPr lang="en-US"/>
          </a:p>
        </p:txBody>
      </p:sp>
    </p:spTree>
    <p:extLst>
      <p:ext uri="{BB962C8B-B14F-4D97-AF65-F5344CB8AC3E}">
        <p14:creationId xmlns:p14="http://schemas.microsoft.com/office/powerpoint/2010/main" val="2551615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AA6D1-FF39-4497-ACAE-5EC51C79CE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720716-EB2B-4829-815A-AEF0C02BA66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9F7EA50-98C2-4498-8895-3EE7E50C14E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86A1B3E-CB7C-42B4-8477-D68E95A1676C}"/>
              </a:ext>
            </a:extLst>
          </p:cNvPr>
          <p:cNvSpPr>
            <a:spLocks noGrp="1"/>
          </p:cNvSpPr>
          <p:nvPr>
            <p:ph type="dt" sz="half" idx="10"/>
          </p:nvPr>
        </p:nvSpPr>
        <p:spPr/>
        <p:txBody>
          <a:bodyPr/>
          <a:lstStyle/>
          <a:p>
            <a:fld id="{F18B64D2-CC21-4674-A618-0A33B7640E28}" type="datetimeFigureOut">
              <a:rPr lang="en-US" smtClean="0"/>
              <a:t>2/25/2019</a:t>
            </a:fld>
            <a:endParaRPr lang="en-US"/>
          </a:p>
        </p:txBody>
      </p:sp>
      <p:sp>
        <p:nvSpPr>
          <p:cNvPr id="6" name="Footer Placeholder 5">
            <a:extLst>
              <a:ext uri="{FF2B5EF4-FFF2-40B4-BE49-F238E27FC236}">
                <a16:creationId xmlns:a16="http://schemas.microsoft.com/office/drawing/2014/main" id="{1653AADF-DF2B-430E-8F49-770EA22E53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13C8FF-AFE3-4ED7-87FE-08C3767C6B01}"/>
              </a:ext>
            </a:extLst>
          </p:cNvPr>
          <p:cNvSpPr>
            <a:spLocks noGrp="1"/>
          </p:cNvSpPr>
          <p:nvPr>
            <p:ph type="sldNum" sz="quarter" idx="12"/>
          </p:nvPr>
        </p:nvSpPr>
        <p:spPr/>
        <p:txBody>
          <a:bodyPr/>
          <a:lstStyle/>
          <a:p>
            <a:fld id="{5D9F107E-C37D-4559-981D-5BCA52B05933}" type="slidenum">
              <a:rPr lang="en-US" smtClean="0"/>
              <a:t>‹#›</a:t>
            </a:fld>
            <a:endParaRPr lang="en-US"/>
          </a:p>
        </p:txBody>
      </p:sp>
    </p:spTree>
    <p:extLst>
      <p:ext uri="{BB962C8B-B14F-4D97-AF65-F5344CB8AC3E}">
        <p14:creationId xmlns:p14="http://schemas.microsoft.com/office/powerpoint/2010/main" val="37871586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59BD1-3098-4EF1-A390-2FAD34F34E8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5D532F1-5C95-4006-B30D-7E1A0C6088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5357B51-E01B-4280-ACB3-EE3042E189C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5C55FB-B614-40D3-A4EB-B2ABDE60A0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494BED9-8B35-442A-B621-8561E665CD4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1435071-C239-412C-83D5-95100897094F}"/>
              </a:ext>
            </a:extLst>
          </p:cNvPr>
          <p:cNvSpPr>
            <a:spLocks noGrp="1"/>
          </p:cNvSpPr>
          <p:nvPr>
            <p:ph type="dt" sz="half" idx="10"/>
          </p:nvPr>
        </p:nvSpPr>
        <p:spPr/>
        <p:txBody>
          <a:bodyPr/>
          <a:lstStyle/>
          <a:p>
            <a:fld id="{F18B64D2-CC21-4674-A618-0A33B7640E28}" type="datetimeFigureOut">
              <a:rPr lang="en-US" smtClean="0"/>
              <a:t>2/25/2019</a:t>
            </a:fld>
            <a:endParaRPr lang="en-US"/>
          </a:p>
        </p:txBody>
      </p:sp>
      <p:sp>
        <p:nvSpPr>
          <p:cNvPr id="8" name="Footer Placeholder 7">
            <a:extLst>
              <a:ext uri="{FF2B5EF4-FFF2-40B4-BE49-F238E27FC236}">
                <a16:creationId xmlns:a16="http://schemas.microsoft.com/office/drawing/2014/main" id="{77D1DC8A-B24B-4192-A39A-8C98029995F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26728CE-20DD-413E-B5F6-17DA06267375}"/>
              </a:ext>
            </a:extLst>
          </p:cNvPr>
          <p:cNvSpPr>
            <a:spLocks noGrp="1"/>
          </p:cNvSpPr>
          <p:nvPr>
            <p:ph type="sldNum" sz="quarter" idx="12"/>
          </p:nvPr>
        </p:nvSpPr>
        <p:spPr/>
        <p:txBody>
          <a:bodyPr/>
          <a:lstStyle/>
          <a:p>
            <a:fld id="{5D9F107E-C37D-4559-981D-5BCA52B05933}" type="slidenum">
              <a:rPr lang="en-US" smtClean="0"/>
              <a:t>‹#›</a:t>
            </a:fld>
            <a:endParaRPr lang="en-US"/>
          </a:p>
        </p:txBody>
      </p:sp>
    </p:spTree>
    <p:extLst>
      <p:ext uri="{BB962C8B-B14F-4D97-AF65-F5344CB8AC3E}">
        <p14:creationId xmlns:p14="http://schemas.microsoft.com/office/powerpoint/2010/main" val="3125856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523ED-84AC-41D6-95EC-A7C7F9372F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3501C45-3D9F-4CAD-9879-FA511A0D6EDE}"/>
              </a:ext>
            </a:extLst>
          </p:cNvPr>
          <p:cNvSpPr>
            <a:spLocks noGrp="1"/>
          </p:cNvSpPr>
          <p:nvPr>
            <p:ph type="dt" sz="half" idx="10"/>
          </p:nvPr>
        </p:nvSpPr>
        <p:spPr/>
        <p:txBody>
          <a:bodyPr/>
          <a:lstStyle/>
          <a:p>
            <a:fld id="{F18B64D2-CC21-4674-A618-0A33B7640E28}" type="datetimeFigureOut">
              <a:rPr lang="en-US" smtClean="0"/>
              <a:t>2/25/2019</a:t>
            </a:fld>
            <a:endParaRPr lang="en-US"/>
          </a:p>
        </p:txBody>
      </p:sp>
      <p:sp>
        <p:nvSpPr>
          <p:cNvPr id="4" name="Footer Placeholder 3">
            <a:extLst>
              <a:ext uri="{FF2B5EF4-FFF2-40B4-BE49-F238E27FC236}">
                <a16:creationId xmlns:a16="http://schemas.microsoft.com/office/drawing/2014/main" id="{916945F1-82B9-4A28-8437-196E1E2B320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01F30EC-0802-46A6-8443-4F01A70F3F2E}"/>
              </a:ext>
            </a:extLst>
          </p:cNvPr>
          <p:cNvSpPr>
            <a:spLocks noGrp="1"/>
          </p:cNvSpPr>
          <p:nvPr>
            <p:ph type="sldNum" sz="quarter" idx="12"/>
          </p:nvPr>
        </p:nvSpPr>
        <p:spPr/>
        <p:txBody>
          <a:bodyPr/>
          <a:lstStyle/>
          <a:p>
            <a:fld id="{5D9F107E-C37D-4559-981D-5BCA52B05933}" type="slidenum">
              <a:rPr lang="en-US" smtClean="0"/>
              <a:t>‹#›</a:t>
            </a:fld>
            <a:endParaRPr lang="en-US"/>
          </a:p>
        </p:txBody>
      </p:sp>
    </p:spTree>
    <p:extLst>
      <p:ext uri="{BB962C8B-B14F-4D97-AF65-F5344CB8AC3E}">
        <p14:creationId xmlns:p14="http://schemas.microsoft.com/office/powerpoint/2010/main" val="2783152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6DCFAE4-FE15-41DB-937C-A463467FE2F4}"/>
              </a:ext>
            </a:extLst>
          </p:cNvPr>
          <p:cNvSpPr>
            <a:spLocks noGrp="1"/>
          </p:cNvSpPr>
          <p:nvPr>
            <p:ph type="dt" sz="half" idx="10"/>
          </p:nvPr>
        </p:nvSpPr>
        <p:spPr/>
        <p:txBody>
          <a:bodyPr/>
          <a:lstStyle/>
          <a:p>
            <a:fld id="{F18B64D2-CC21-4674-A618-0A33B7640E28}" type="datetimeFigureOut">
              <a:rPr lang="en-US" smtClean="0"/>
              <a:t>2/25/2019</a:t>
            </a:fld>
            <a:endParaRPr lang="en-US"/>
          </a:p>
        </p:txBody>
      </p:sp>
      <p:sp>
        <p:nvSpPr>
          <p:cNvPr id="3" name="Footer Placeholder 2">
            <a:extLst>
              <a:ext uri="{FF2B5EF4-FFF2-40B4-BE49-F238E27FC236}">
                <a16:creationId xmlns:a16="http://schemas.microsoft.com/office/drawing/2014/main" id="{171E6067-C7E6-42BC-A8AE-D2D156E6692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63EF142-013F-4414-AC04-490FD46368D8}"/>
              </a:ext>
            </a:extLst>
          </p:cNvPr>
          <p:cNvSpPr>
            <a:spLocks noGrp="1"/>
          </p:cNvSpPr>
          <p:nvPr>
            <p:ph type="sldNum" sz="quarter" idx="12"/>
          </p:nvPr>
        </p:nvSpPr>
        <p:spPr/>
        <p:txBody>
          <a:bodyPr/>
          <a:lstStyle/>
          <a:p>
            <a:fld id="{5D9F107E-C37D-4559-981D-5BCA52B05933}" type="slidenum">
              <a:rPr lang="en-US" smtClean="0"/>
              <a:t>‹#›</a:t>
            </a:fld>
            <a:endParaRPr lang="en-US"/>
          </a:p>
        </p:txBody>
      </p:sp>
    </p:spTree>
    <p:extLst>
      <p:ext uri="{BB962C8B-B14F-4D97-AF65-F5344CB8AC3E}">
        <p14:creationId xmlns:p14="http://schemas.microsoft.com/office/powerpoint/2010/main" val="2439275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AE394-35CD-439D-8F68-5E434A1C8B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B49798D-26B1-419E-80A1-53DF92211F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2FDB1F0-E008-4304-969E-47612B6262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80E5D5D-DE3B-4A7E-B7EC-BD85B10FB144}"/>
              </a:ext>
            </a:extLst>
          </p:cNvPr>
          <p:cNvSpPr>
            <a:spLocks noGrp="1"/>
          </p:cNvSpPr>
          <p:nvPr>
            <p:ph type="dt" sz="half" idx="10"/>
          </p:nvPr>
        </p:nvSpPr>
        <p:spPr/>
        <p:txBody>
          <a:bodyPr/>
          <a:lstStyle/>
          <a:p>
            <a:fld id="{F18B64D2-CC21-4674-A618-0A33B7640E28}" type="datetimeFigureOut">
              <a:rPr lang="en-US" smtClean="0"/>
              <a:t>2/25/2019</a:t>
            </a:fld>
            <a:endParaRPr lang="en-US"/>
          </a:p>
        </p:txBody>
      </p:sp>
      <p:sp>
        <p:nvSpPr>
          <p:cNvPr id="6" name="Footer Placeholder 5">
            <a:extLst>
              <a:ext uri="{FF2B5EF4-FFF2-40B4-BE49-F238E27FC236}">
                <a16:creationId xmlns:a16="http://schemas.microsoft.com/office/drawing/2014/main" id="{DD1DE0BE-5A40-40A0-B6A2-EF1E45B0AD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A9844C-F66D-4D56-B7FD-2F41545F7E59}"/>
              </a:ext>
            </a:extLst>
          </p:cNvPr>
          <p:cNvSpPr>
            <a:spLocks noGrp="1"/>
          </p:cNvSpPr>
          <p:nvPr>
            <p:ph type="sldNum" sz="quarter" idx="12"/>
          </p:nvPr>
        </p:nvSpPr>
        <p:spPr/>
        <p:txBody>
          <a:bodyPr/>
          <a:lstStyle/>
          <a:p>
            <a:fld id="{5D9F107E-C37D-4559-981D-5BCA52B05933}" type="slidenum">
              <a:rPr lang="en-US" smtClean="0"/>
              <a:t>‹#›</a:t>
            </a:fld>
            <a:endParaRPr lang="en-US"/>
          </a:p>
        </p:txBody>
      </p:sp>
    </p:spTree>
    <p:extLst>
      <p:ext uri="{BB962C8B-B14F-4D97-AF65-F5344CB8AC3E}">
        <p14:creationId xmlns:p14="http://schemas.microsoft.com/office/powerpoint/2010/main" val="3554754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5BCF-CF73-4E50-874B-1EF4D47329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7298078-3DAE-405E-AE4E-23E3C775FE0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19A0496-B373-4F52-80B0-BA960774AB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C02844E-190A-4E9B-8645-12117E2A0C99}"/>
              </a:ext>
            </a:extLst>
          </p:cNvPr>
          <p:cNvSpPr>
            <a:spLocks noGrp="1"/>
          </p:cNvSpPr>
          <p:nvPr>
            <p:ph type="dt" sz="half" idx="10"/>
          </p:nvPr>
        </p:nvSpPr>
        <p:spPr/>
        <p:txBody>
          <a:bodyPr/>
          <a:lstStyle/>
          <a:p>
            <a:fld id="{F18B64D2-CC21-4674-A618-0A33B7640E28}" type="datetimeFigureOut">
              <a:rPr lang="en-US" smtClean="0"/>
              <a:t>2/25/2019</a:t>
            </a:fld>
            <a:endParaRPr lang="en-US"/>
          </a:p>
        </p:txBody>
      </p:sp>
      <p:sp>
        <p:nvSpPr>
          <p:cNvPr id="6" name="Footer Placeholder 5">
            <a:extLst>
              <a:ext uri="{FF2B5EF4-FFF2-40B4-BE49-F238E27FC236}">
                <a16:creationId xmlns:a16="http://schemas.microsoft.com/office/drawing/2014/main" id="{432608C6-6C3F-4725-A041-FD30D4BADF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96EA9A-42E7-4216-A206-18943F71790E}"/>
              </a:ext>
            </a:extLst>
          </p:cNvPr>
          <p:cNvSpPr>
            <a:spLocks noGrp="1"/>
          </p:cNvSpPr>
          <p:nvPr>
            <p:ph type="sldNum" sz="quarter" idx="12"/>
          </p:nvPr>
        </p:nvSpPr>
        <p:spPr/>
        <p:txBody>
          <a:bodyPr/>
          <a:lstStyle/>
          <a:p>
            <a:fld id="{5D9F107E-C37D-4559-981D-5BCA52B05933}" type="slidenum">
              <a:rPr lang="en-US" smtClean="0"/>
              <a:t>‹#›</a:t>
            </a:fld>
            <a:endParaRPr lang="en-US"/>
          </a:p>
        </p:txBody>
      </p:sp>
    </p:spTree>
    <p:extLst>
      <p:ext uri="{BB962C8B-B14F-4D97-AF65-F5344CB8AC3E}">
        <p14:creationId xmlns:p14="http://schemas.microsoft.com/office/powerpoint/2010/main" val="22586875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B4CE9C-9D7A-42A3-9C88-4DB0BCC093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6ACE50F-FED7-4843-A740-1181A0E6D5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F23ECC-D635-41A0-B007-A17D9A799E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8B64D2-CC21-4674-A618-0A33B7640E28}" type="datetimeFigureOut">
              <a:rPr lang="en-US" smtClean="0"/>
              <a:t>2/25/2019</a:t>
            </a:fld>
            <a:endParaRPr lang="en-US"/>
          </a:p>
        </p:txBody>
      </p:sp>
      <p:sp>
        <p:nvSpPr>
          <p:cNvPr id="5" name="Footer Placeholder 4">
            <a:extLst>
              <a:ext uri="{FF2B5EF4-FFF2-40B4-BE49-F238E27FC236}">
                <a16:creationId xmlns:a16="http://schemas.microsoft.com/office/drawing/2014/main" id="{B8571B23-4891-4EB0-B2C7-97E59F006C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548652B-1314-4815-9C97-E4749926A3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F107E-C37D-4559-981D-5BCA52B05933}" type="slidenum">
              <a:rPr lang="en-US" smtClean="0"/>
              <a:t>‹#›</a:t>
            </a:fld>
            <a:endParaRPr lang="en-US"/>
          </a:p>
        </p:txBody>
      </p:sp>
    </p:spTree>
    <p:extLst>
      <p:ext uri="{BB962C8B-B14F-4D97-AF65-F5344CB8AC3E}">
        <p14:creationId xmlns:p14="http://schemas.microsoft.com/office/powerpoint/2010/main" val="3652594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1" kern="1200">
          <a:solidFill>
            <a:srgbClr val="C0000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206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206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206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206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206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jpeg"/><Relationship Id="rId7"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chart" Target="../charts/chart1.xml"/><Relationship Id="rId5" Type="http://schemas.openxmlformats.org/officeDocument/2006/relationships/image" Target="../media/image11.jpeg"/><Relationship Id="rId4" Type="http://schemas.openxmlformats.org/officeDocument/2006/relationships/image" Target="../media/image10.jpeg"/><Relationship Id="rId9"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1200" y="2971801"/>
            <a:ext cx="8229600" cy="1470025"/>
          </a:xfrm>
        </p:spPr>
        <p:txBody>
          <a:bodyPr>
            <a:noAutofit/>
          </a:bodyPr>
          <a:lstStyle/>
          <a:p>
            <a:r>
              <a:rPr lang="en-US" sz="4400" b="1" dirty="0">
                <a:solidFill>
                  <a:srgbClr val="C00000"/>
                </a:solidFill>
                <a:ea typeface="ＭＳ Ｐゴシック" pitchFamily="34" charset="-128"/>
                <a:cs typeface="Times New Roman" pitchFamily="18" charset="0"/>
              </a:rPr>
              <a:t>THÔNG TIN CƠ BẢN VỀ NHIỄM HIV, XÉT NGHIỆM VÀ ĐIỀU TRỊ ARV</a:t>
            </a:r>
            <a:br>
              <a:rPr lang="en-US" sz="4400" b="1" dirty="0">
                <a:solidFill>
                  <a:srgbClr val="C00000"/>
                </a:solidFill>
                <a:ea typeface="ＭＳ Ｐゴシック" pitchFamily="34" charset="-128"/>
                <a:cs typeface="Times New Roman" pitchFamily="18" charset="0"/>
              </a:rPr>
            </a:br>
            <a:endParaRPr lang="en-US" sz="4400" b="1" dirty="0">
              <a:solidFill>
                <a:srgbClr val="C00000"/>
              </a:solidFill>
            </a:endParaRPr>
          </a:p>
        </p:txBody>
      </p:sp>
      <p:sp>
        <p:nvSpPr>
          <p:cNvPr id="3" name="Subtitle 2"/>
          <p:cNvSpPr>
            <a:spLocks noGrp="1"/>
          </p:cNvSpPr>
          <p:nvPr>
            <p:ph type="subTitle" idx="1"/>
          </p:nvPr>
        </p:nvSpPr>
        <p:spPr>
          <a:xfrm>
            <a:off x="2286000" y="533400"/>
            <a:ext cx="7620000" cy="1295400"/>
          </a:xfrm>
        </p:spPr>
        <p:txBody>
          <a:bodyPr>
            <a:normAutofit/>
          </a:bodyPr>
          <a:lstStyle/>
          <a:p>
            <a:endParaRPr lang="en-US" dirty="0"/>
          </a:p>
        </p:txBody>
      </p:sp>
      <p:sp>
        <p:nvSpPr>
          <p:cNvPr id="4" name="Slide Number Placeholder 3"/>
          <p:cNvSpPr>
            <a:spLocks noGrp="1"/>
          </p:cNvSpPr>
          <p:nvPr>
            <p:ph type="sldNum" sz="quarter" idx="12"/>
          </p:nvPr>
        </p:nvSpPr>
        <p:spPr/>
        <p:txBody>
          <a:bodyPr/>
          <a:lstStyle/>
          <a:p>
            <a:fld id="{A8C1446C-1922-46B9-9EFE-94C485C4138F}" type="slidenum">
              <a:rPr lang="en-US" smtClean="0"/>
              <a:pPr/>
              <a:t>1</a:t>
            </a:fld>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33B87-F3F0-470C-870F-29D1BEBA755C}"/>
              </a:ext>
            </a:extLst>
          </p:cNvPr>
          <p:cNvSpPr>
            <a:spLocks noGrp="1"/>
          </p:cNvSpPr>
          <p:nvPr>
            <p:ph type="title"/>
          </p:nvPr>
        </p:nvSpPr>
        <p:spPr/>
        <p:txBody>
          <a:bodyPr/>
          <a:lstStyle/>
          <a:p>
            <a:r>
              <a:rPr lang="en-US" b="1" dirty="0" err="1"/>
              <a:t>Tiêu</a:t>
            </a:r>
            <a:r>
              <a:rPr lang="en-US" b="1" dirty="0"/>
              <a:t> </a:t>
            </a:r>
            <a:r>
              <a:rPr lang="en-US" b="1" dirty="0" err="1"/>
              <a:t>chuẩn</a:t>
            </a:r>
            <a:r>
              <a:rPr lang="en-US" b="1" dirty="0"/>
              <a:t> </a:t>
            </a:r>
            <a:r>
              <a:rPr lang="en-US" b="1" dirty="0" err="1"/>
              <a:t>bắt</a:t>
            </a:r>
            <a:r>
              <a:rPr lang="en-US" b="1" dirty="0"/>
              <a:t> </a:t>
            </a:r>
            <a:r>
              <a:rPr lang="en-US" b="1" dirty="0" err="1"/>
              <a:t>đầu</a:t>
            </a:r>
            <a:r>
              <a:rPr lang="en-US" b="1" dirty="0"/>
              <a:t> </a:t>
            </a:r>
            <a:r>
              <a:rPr lang="en-US" b="1" dirty="0" err="1"/>
              <a:t>điều</a:t>
            </a:r>
            <a:r>
              <a:rPr lang="en-US" b="1" dirty="0"/>
              <a:t> </a:t>
            </a:r>
            <a:r>
              <a:rPr lang="en-US" b="1" dirty="0" err="1"/>
              <a:t>trị</a:t>
            </a:r>
            <a:r>
              <a:rPr lang="en-US" b="1" dirty="0"/>
              <a:t> ARV</a:t>
            </a:r>
          </a:p>
        </p:txBody>
      </p:sp>
      <p:sp>
        <p:nvSpPr>
          <p:cNvPr id="3" name="Content Placeholder 2">
            <a:extLst>
              <a:ext uri="{FF2B5EF4-FFF2-40B4-BE49-F238E27FC236}">
                <a16:creationId xmlns:a16="http://schemas.microsoft.com/office/drawing/2014/main" id="{76D3BF83-DE9E-4124-AAF3-2C4A599809AB}"/>
              </a:ext>
            </a:extLst>
          </p:cNvPr>
          <p:cNvSpPr>
            <a:spLocks noGrp="1"/>
          </p:cNvSpPr>
          <p:nvPr>
            <p:ph idx="1"/>
          </p:nvPr>
        </p:nvSpPr>
        <p:spPr/>
        <p:txBody>
          <a:bodyPr>
            <a:normAutofit/>
          </a:bodyPr>
          <a:lstStyle/>
          <a:p>
            <a:pPr marL="0" indent="0" algn="ctr">
              <a:buNone/>
            </a:pPr>
            <a:r>
              <a:rPr lang="en-US" sz="3800" dirty="0"/>
              <a:t>TẤT CẢ </a:t>
            </a:r>
            <a:r>
              <a:rPr lang="vi-VN" sz="3800" dirty="0"/>
              <a:t>người nhiễm HIV</a:t>
            </a:r>
          </a:p>
          <a:p>
            <a:pPr marL="0" indent="0" algn="ctr">
              <a:buNone/>
            </a:pPr>
            <a:r>
              <a:rPr lang="en-US" sz="3800" dirty="0"/>
              <a:t> </a:t>
            </a:r>
            <a:r>
              <a:rPr lang="en-US" sz="3800" dirty="0" err="1"/>
              <a:t>không</a:t>
            </a:r>
            <a:r>
              <a:rPr lang="en-US" sz="3800" dirty="0"/>
              <a:t> </a:t>
            </a:r>
            <a:r>
              <a:rPr lang="en-US" sz="3800" dirty="0" err="1"/>
              <a:t>phụ</a:t>
            </a:r>
            <a:r>
              <a:rPr lang="en-US" sz="3800" dirty="0"/>
              <a:t> </a:t>
            </a:r>
            <a:r>
              <a:rPr lang="en-US" sz="3800" dirty="0" err="1"/>
              <a:t>thuộc</a:t>
            </a:r>
            <a:r>
              <a:rPr lang="en-US" sz="3800" dirty="0"/>
              <a:t> </a:t>
            </a:r>
            <a:r>
              <a:rPr lang="en-US" sz="3800" dirty="0" err="1"/>
              <a:t>vào</a:t>
            </a:r>
            <a:r>
              <a:rPr lang="en-US" sz="3800" dirty="0"/>
              <a:t> </a:t>
            </a:r>
            <a:r>
              <a:rPr lang="en-US" sz="3800" dirty="0" err="1"/>
              <a:t>giai</a:t>
            </a:r>
            <a:r>
              <a:rPr lang="en-US" sz="3800" dirty="0"/>
              <a:t> </a:t>
            </a:r>
            <a:r>
              <a:rPr lang="en-US" sz="3800" dirty="0" err="1"/>
              <a:t>đoạn</a:t>
            </a:r>
            <a:r>
              <a:rPr lang="en-US" sz="3800" dirty="0"/>
              <a:t> </a:t>
            </a:r>
            <a:r>
              <a:rPr lang="en-US" sz="3800" dirty="0" err="1"/>
              <a:t>lâm</a:t>
            </a:r>
            <a:r>
              <a:rPr lang="en-US" sz="3800" dirty="0"/>
              <a:t> </a:t>
            </a:r>
            <a:r>
              <a:rPr lang="en-US" sz="3800" dirty="0" err="1"/>
              <a:t>sàng</a:t>
            </a:r>
            <a:r>
              <a:rPr lang="en-US" sz="3800" dirty="0"/>
              <a:t> </a:t>
            </a:r>
            <a:r>
              <a:rPr lang="en-US" sz="3800" dirty="0" err="1"/>
              <a:t>và</a:t>
            </a:r>
            <a:r>
              <a:rPr lang="en-US" sz="3800" dirty="0"/>
              <a:t> </a:t>
            </a:r>
            <a:r>
              <a:rPr lang="en-US" sz="3800" dirty="0" err="1"/>
              <a:t>tế</a:t>
            </a:r>
            <a:r>
              <a:rPr lang="en-US" sz="3800" dirty="0"/>
              <a:t> </a:t>
            </a:r>
            <a:r>
              <a:rPr lang="en-US" sz="3800" dirty="0" err="1"/>
              <a:t>bào</a:t>
            </a:r>
            <a:r>
              <a:rPr lang="en-US" sz="3800" dirty="0"/>
              <a:t> CD4 </a:t>
            </a:r>
            <a:r>
              <a:rPr lang="en-US" sz="3800" b="1" i="1" dirty="0">
                <a:solidFill>
                  <a:srgbClr val="FF0000"/>
                </a:solidFill>
              </a:rPr>
              <a:t>(NGAY &amp; LUÔN)</a:t>
            </a:r>
            <a:endParaRPr lang="en-US" sz="3800" b="1" dirty="0">
              <a:solidFill>
                <a:srgbClr val="FF0000"/>
              </a:solidFill>
            </a:endParaRPr>
          </a:p>
          <a:p>
            <a:pPr marL="0" indent="0" algn="ctr">
              <a:buNone/>
            </a:pPr>
            <a:endParaRPr lang="en-US" sz="6000" dirty="0"/>
          </a:p>
          <a:p>
            <a:pPr algn="ctr"/>
            <a:endParaRPr lang="en-US" sz="18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0974" y="3794493"/>
            <a:ext cx="5043426" cy="2863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52454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F5C67-B38C-45CB-80A8-2A7B148C9EAA}"/>
              </a:ext>
            </a:extLst>
          </p:cNvPr>
          <p:cNvSpPr>
            <a:spLocks noGrp="1"/>
          </p:cNvSpPr>
          <p:nvPr>
            <p:ph type="title"/>
          </p:nvPr>
        </p:nvSpPr>
        <p:spPr>
          <a:xfrm>
            <a:off x="838200" y="365125"/>
            <a:ext cx="10515600" cy="1325563"/>
          </a:xfrm>
        </p:spPr>
        <p:txBody>
          <a:bodyPr/>
          <a:lstStyle/>
          <a:p>
            <a:r>
              <a:rPr lang="en-US" b="1" dirty="0" err="1"/>
              <a:t>Nguyên</a:t>
            </a:r>
            <a:r>
              <a:rPr lang="en-US" b="1" dirty="0"/>
              <a:t> </a:t>
            </a:r>
            <a:r>
              <a:rPr lang="en-US" b="1" dirty="0" err="1"/>
              <a:t>tắc</a:t>
            </a:r>
            <a:r>
              <a:rPr lang="en-US" b="1" dirty="0"/>
              <a:t> </a:t>
            </a:r>
            <a:r>
              <a:rPr lang="en-US" b="1" dirty="0" err="1"/>
              <a:t>điều</a:t>
            </a:r>
            <a:r>
              <a:rPr lang="en-US" b="1" dirty="0"/>
              <a:t> </a:t>
            </a:r>
            <a:r>
              <a:rPr lang="en-US" b="1" dirty="0" err="1"/>
              <a:t>trị</a:t>
            </a:r>
            <a:r>
              <a:rPr lang="en-US" b="1" dirty="0"/>
              <a:t> ARV</a:t>
            </a:r>
          </a:p>
        </p:txBody>
      </p:sp>
      <p:sp>
        <p:nvSpPr>
          <p:cNvPr id="3" name="Content Placeholder 2">
            <a:extLst>
              <a:ext uri="{FF2B5EF4-FFF2-40B4-BE49-F238E27FC236}">
                <a16:creationId xmlns:a16="http://schemas.microsoft.com/office/drawing/2014/main" id="{88244CAB-CD71-43F5-BA60-85356B050F7C}"/>
              </a:ext>
            </a:extLst>
          </p:cNvPr>
          <p:cNvSpPr>
            <a:spLocks noGrp="1"/>
          </p:cNvSpPr>
          <p:nvPr>
            <p:ph idx="1"/>
          </p:nvPr>
        </p:nvSpPr>
        <p:spPr>
          <a:xfrm>
            <a:off x="2152650" y="1825626"/>
            <a:ext cx="7886700" cy="4270374"/>
          </a:xfrm>
        </p:spPr>
        <p:txBody>
          <a:bodyPr>
            <a:normAutofit/>
          </a:bodyPr>
          <a:lstStyle/>
          <a:p>
            <a:r>
              <a:rPr lang="en-US" sz="3500" dirty="0" err="1"/>
              <a:t>Điều</a:t>
            </a:r>
            <a:r>
              <a:rPr lang="en-US" sz="3500" dirty="0"/>
              <a:t> </a:t>
            </a:r>
            <a:r>
              <a:rPr lang="en-US" sz="3500" dirty="0" err="1"/>
              <a:t>trị</a:t>
            </a:r>
            <a:r>
              <a:rPr lang="en-US" sz="3500" dirty="0"/>
              <a:t> ARV </a:t>
            </a:r>
            <a:r>
              <a:rPr lang="en-US" sz="3500" dirty="0" err="1"/>
              <a:t>ngay</a:t>
            </a:r>
            <a:r>
              <a:rPr lang="en-US" sz="3500" dirty="0"/>
              <a:t> </a:t>
            </a:r>
            <a:r>
              <a:rPr lang="en-US" sz="3500" dirty="0" err="1"/>
              <a:t>khi</a:t>
            </a:r>
            <a:r>
              <a:rPr lang="en-US" sz="3500" dirty="0"/>
              <a:t> </a:t>
            </a:r>
            <a:r>
              <a:rPr lang="en-US" sz="3500" dirty="0" err="1"/>
              <a:t>người</a:t>
            </a:r>
            <a:r>
              <a:rPr lang="en-US" sz="3500" dirty="0"/>
              <a:t> </a:t>
            </a:r>
            <a:r>
              <a:rPr lang="en-US" sz="3500" dirty="0" err="1"/>
              <a:t>bệnh</a:t>
            </a:r>
            <a:r>
              <a:rPr lang="en-US" sz="3500" dirty="0"/>
              <a:t> </a:t>
            </a:r>
            <a:r>
              <a:rPr lang="en-US" sz="3500" dirty="0" err="1"/>
              <a:t>được</a:t>
            </a:r>
            <a:r>
              <a:rPr lang="en-US" sz="3500" dirty="0"/>
              <a:t> </a:t>
            </a:r>
            <a:r>
              <a:rPr lang="en-US" sz="3500" dirty="0" err="1"/>
              <a:t>chẩn</a:t>
            </a:r>
            <a:r>
              <a:rPr lang="en-US" sz="3500" dirty="0"/>
              <a:t> </a:t>
            </a:r>
            <a:r>
              <a:rPr lang="en-US" sz="3500" dirty="0" err="1"/>
              <a:t>đoán</a:t>
            </a:r>
            <a:r>
              <a:rPr lang="en-US" sz="3500" dirty="0"/>
              <a:t> </a:t>
            </a:r>
            <a:r>
              <a:rPr lang="en-US" sz="3500" dirty="0" err="1"/>
              <a:t>nhiễm</a:t>
            </a:r>
            <a:r>
              <a:rPr lang="en-US" sz="3500" dirty="0"/>
              <a:t> HIV</a:t>
            </a:r>
          </a:p>
          <a:p>
            <a:r>
              <a:rPr lang="en-US" sz="3500" dirty="0" err="1"/>
              <a:t>Phối</a:t>
            </a:r>
            <a:r>
              <a:rPr lang="en-US" sz="3500" dirty="0"/>
              <a:t> </a:t>
            </a:r>
            <a:r>
              <a:rPr lang="en-US" sz="3500" dirty="0" err="1"/>
              <a:t>hợp</a:t>
            </a:r>
            <a:r>
              <a:rPr lang="en-US" sz="3500" dirty="0"/>
              <a:t> </a:t>
            </a:r>
            <a:r>
              <a:rPr lang="en-US" sz="3500" dirty="0" err="1"/>
              <a:t>thuốc</a:t>
            </a:r>
            <a:r>
              <a:rPr lang="en-US" sz="3500" dirty="0"/>
              <a:t>: </a:t>
            </a:r>
            <a:r>
              <a:rPr lang="en-US" sz="3500" dirty="0" err="1"/>
              <a:t>Dùng</a:t>
            </a:r>
            <a:r>
              <a:rPr lang="en-US" sz="3500" dirty="0"/>
              <a:t> </a:t>
            </a:r>
            <a:r>
              <a:rPr lang="en-US" sz="3500" dirty="0" err="1"/>
              <a:t>phối</a:t>
            </a:r>
            <a:r>
              <a:rPr lang="en-US" sz="3500" dirty="0"/>
              <a:t> </a:t>
            </a:r>
            <a:r>
              <a:rPr lang="en-US" sz="3500" dirty="0" err="1"/>
              <a:t>hợp</a:t>
            </a:r>
            <a:r>
              <a:rPr lang="en-US" sz="3500" dirty="0"/>
              <a:t> </a:t>
            </a:r>
            <a:r>
              <a:rPr lang="en-US" sz="3500" dirty="0" err="1"/>
              <a:t>ít</a:t>
            </a:r>
            <a:r>
              <a:rPr lang="en-US" sz="3500" dirty="0"/>
              <a:t> </a:t>
            </a:r>
            <a:r>
              <a:rPr lang="en-US" sz="3500" dirty="0" err="1"/>
              <a:t>nhất</a:t>
            </a:r>
            <a:r>
              <a:rPr lang="en-US" sz="3500" dirty="0"/>
              <a:t> 3 </a:t>
            </a:r>
            <a:r>
              <a:rPr lang="en-US" sz="3500" dirty="0" err="1"/>
              <a:t>loại</a:t>
            </a:r>
            <a:r>
              <a:rPr lang="en-US" sz="3500" dirty="0"/>
              <a:t> </a:t>
            </a:r>
            <a:r>
              <a:rPr lang="en-US" sz="3500" dirty="0" err="1"/>
              <a:t>thuốc</a:t>
            </a:r>
            <a:r>
              <a:rPr lang="en-US" sz="3500" dirty="0"/>
              <a:t> ARV</a:t>
            </a:r>
          </a:p>
          <a:p>
            <a:r>
              <a:rPr lang="en-US" sz="3500" dirty="0" err="1"/>
              <a:t>Điều</a:t>
            </a:r>
            <a:r>
              <a:rPr lang="en-US" sz="3500" dirty="0"/>
              <a:t> </a:t>
            </a:r>
            <a:r>
              <a:rPr lang="en-US" sz="3500" dirty="0" err="1"/>
              <a:t>trị</a:t>
            </a:r>
            <a:r>
              <a:rPr lang="en-US" sz="3500" dirty="0"/>
              <a:t> </a:t>
            </a:r>
            <a:r>
              <a:rPr lang="en-US" sz="3500" dirty="0" err="1"/>
              <a:t>hàng</a:t>
            </a:r>
            <a:r>
              <a:rPr lang="en-US" sz="3500" dirty="0"/>
              <a:t> </a:t>
            </a:r>
            <a:r>
              <a:rPr lang="en-US" sz="3500" dirty="0" err="1"/>
              <a:t>ngày</a:t>
            </a:r>
            <a:r>
              <a:rPr lang="en-US" sz="3500" dirty="0"/>
              <a:t>, </a:t>
            </a:r>
            <a:r>
              <a:rPr lang="en-US" sz="3500" dirty="0" err="1"/>
              <a:t>liên</a:t>
            </a:r>
            <a:r>
              <a:rPr lang="en-US" sz="3500" dirty="0"/>
              <a:t> </a:t>
            </a:r>
            <a:r>
              <a:rPr lang="en-US" sz="3500" dirty="0" err="1"/>
              <a:t>tục</a:t>
            </a:r>
            <a:r>
              <a:rPr lang="en-US" sz="3500" dirty="0"/>
              <a:t>, </a:t>
            </a:r>
            <a:r>
              <a:rPr lang="en-US" sz="3500" dirty="0" err="1"/>
              <a:t>suốt</a:t>
            </a:r>
            <a:r>
              <a:rPr lang="en-US" sz="3500" dirty="0"/>
              <a:t> </a:t>
            </a:r>
            <a:r>
              <a:rPr lang="en-US" sz="3500" dirty="0" err="1"/>
              <a:t>đời</a:t>
            </a:r>
            <a:r>
              <a:rPr lang="vi-VN" sz="3500" dirty="0"/>
              <a:t> – tuân thủ điều trị thật tốt</a:t>
            </a:r>
            <a:endParaRPr lang="en-US" sz="3500" dirty="0"/>
          </a:p>
          <a:p>
            <a:pPr marL="0" indent="0">
              <a:buNone/>
            </a:pPr>
            <a:endParaRPr lang="en-US" dirty="0"/>
          </a:p>
        </p:txBody>
      </p:sp>
    </p:spTree>
    <p:extLst>
      <p:ext uri="{BB962C8B-B14F-4D97-AF65-F5344CB8AC3E}">
        <p14:creationId xmlns:p14="http://schemas.microsoft.com/office/powerpoint/2010/main" val="2429901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a:latin typeface="Times New Roman" pitchFamily="18" charset="0"/>
                <a:ea typeface="ＭＳ Ｐゴシック" pitchFamily="34" charset="-128"/>
                <a:cs typeface="Times New Roman" pitchFamily="18" charset="0"/>
              </a:rPr>
              <a:t>Tuân</a:t>
            </a:r>
            <a:r>
              <a:rPr lang="en-US" b="1" dirty="0">
                <a:latin typeface="Times New Roman" pitchFamily="18" charset="0"/>
                <a:ea typeface="ＭＳ Ｐゴシック" pitchFamily="34" charset="-128"/>
                <a:cs typeface="Times New Roman" pitchFamily="18" charset="0"/>
              </a:rPr>
              <a:t> </a:t>
            </a:r>
            <a:r>
              <a:rPr lang="en-US" b="1" dirty="0" err="1">
                <a:latin typeface="Times New Roman" pitchFamily="18" charset="0"/>
                <a:ea typeface="ＭＳ Ｐゴシック" pitchFamily="34" charset="-128"/>
                <a:cs typeface="Times New Roman" pitchFamily="18" charset="0"/>
              </a:rPr>
              <a:t>thủ</a:t>
            </a:r>
            <a:r>
              <a:rPr lang="en-US" b="1" dirty="0">
                <a:latin typeface="Times New Roman" pitchFamily="18" charset="0"/>
                <a:ea typeface="ＭＳ Ｐゴシック" pitchFamily="34" charset="-128"/>
                <a:cs typeface="Times New Roman" pitchFamily="18" charset="0"/>
              </a:rPr>
              <a:t> </a:t>
            </a:r>
            <a:r>
              <a:rPr lang="en-US" b="1" dirty="0" err="1">
                <a:latin typeface="Times New Roman" pitchFamily="18" charset="0"/>
                <a:ea typeface="ＭＳ Ｐゴシック" pitchFamily="34" charset="-128"/>
                <a:cs typeface="Times New Roman" pitchFamily="18" charset="0"/>
              </a:rPr>
              <a:t>điều</a:t>
            </a:r>
            <a:r>
              <a:rPr lang="en-US" b="1" dirty="0">
                <a:latin typeface="Times New Roman" pitchFamily="18" charset="0"/>
                <a:ea typeface="ＭＳ Ｐゴシック" pitchFamily="34" charset="-128"/>
                <a:cs typeface="Times New Roman" pitchFamily="18" charset="0"/>
              </a:rPr>
              <a:t> </a:t>
            </a:r>
            <a:r>
              <a:rPr lang="en-US" b="1" dirty="0" err="1">
                <a:latin typeface="Times New Roman" pitchFamily="18" charset="0"/>
                <a:ea typeface="ＭＳ Ｐゴシック" pitchFamily="34" charset="-128"/>
                <a:cs typeface="Times New Roman" pitchFamily="18" charset="0"/>
              </a:rPr>
              <a:t>trị</a:t>
            </a:r>
            <a:r>
              <a:rPr lang="en-US" b="1" dirty="0">
                <a:latin typeface="Times New Roman" pitchFamily="18" charset="0"/>
                <a:ea typeface="ＭＳ Ｐゴシック" pitchFamily="34" charset="-128"/>
                <a:cs typeface="Times New Roman" pitchFamily="18" charset="0"/>
              </a:rPr>
              <a:t> </a:t>
            </a:r>
            <a:r>
              <a:rPr lang="vi-VN" b="1" dirty="0">
                <a:ea typeface="ＭＳ Ｐゴシック" pitchFamily="34" charset="-128"/>
                <a:cs typeface="Times New Roman" pitchFamily="18" charset="0"/>
              </a:rPr>
              <a:t>tốt </a:t>
            </a:r>
            <a:r>
              <a:rPr lang="en-US" b="1" dirty="0" err="1">
                <a:latin typeface="Times New Roman" pitchFamily="18" charset="0"/>
                <a:ea typeface="ＭＳ Ｐゴシック" pitchFamily="34" charset="-128"/>
                <a:cs typeface="Times New Roman" pitchFamily="18" charset="0"/>
              </a:rPr>
              <a:t>là</a:t>
            </a:r>
            <a:r>
              <a:rPr lang="en-US" b="1" dirty="0">
                <a:latin typeface="Times New Roman" pitchFamily="18" charset="0"/>
                <a:ea typeface="ＭＳ Ｐゴシック" pitchFamily="34" charset="-128"/>
                <a:cs typeface="Times New Roman" pitchFamily="18" charset="0"/>
              </a:rPr>
              <a:t> </a:t>
            </a:r>
            <a:r>
              <a:rPr lang="en-US" b="1" dirty="0" err="1">
                <a:latin typeface="Times New Roman" pitchFamily="18" charset="0"/>
                <a:ea typeface="ＭＳ Ｐゴシック" pitchFamily="34" charset="-128"/>
                <a:cs typeface="Times New Roman" pitchFamily="18" charset="0"/>
              </a:rPr>
              <a:t>gì</a:t>
            </a:r>
            <a:r>
              <a:rPr lang="en-US" dirty="0">
                <a:latin typeface="Times New Roman" pitchFamily="18" charset="0"/>
                <a:ea typeface="ＭＳ Ｐゴシック" pitchFamily="34" charset="-128"/>
                <a:cs typeface="Times New Roman" pitchFamily="18" charset="0"/>
              </a:rPr>
              <a:t>?</a:t>
            </a:r>
            <a:endParaRPr lang="en-US" dirty="0"/>
          </a:p>
        </p:txBody>
      </p:sp>
      <p:sp>
        <p:nvSpPr>
          <p:cNvPr id="4" name="Slide Number Placeholder 3"/>
          <p:cNvSpPr>
            <a:spLocks noGrp="1"/>
          </p:cNvSpPr>
          <p:nvPr>
            <p:ph type="sldNum" sz="quarter" idx="12"/>
          </p:nvPr>
        </p:nvSpPr>
        <p:spPr/>
        <p:txBody>
          <a:bodyPr/>
          <a:lstStyle/>
          <a:p>
            <a:fld id="{A8C1446C-1922-46B9-9EFE-94C485C4138F}" type="slidenum">
              <a:rPr lang="en-US" smtClean="0"/>
              <a:pPr/>
              <a:t>12</a:t>
            </a:fld>
            <a:endParaRPr lang="en-US"/>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04398181"/>
              </p:ext>
            </p:extLst>
          </p:nvPr>
        </p:nvGraphicFramePr>
        <p:xfrm>
          <a:off x="1456661" y="1690687"/>
          <a:ext cx="9218428" cy="4954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25318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a:xfrm>
            <a:off x="2042160" y="2191476"/>
            <a:ext cx="8229600" cy="3352800"/>
          </a:xfrm>
        </p:spPr>
        <p:txBody>
          <a:bodyPr>
            <a:normAutofit/>
          </a:bodyPr>
          <a:lstStyle/>
          <a:p>
            <a:pPr algn="ctr">
              <a:buFont typeface="Wingdings" pitchFamily="2" charset="2"/>
              <a:buNone/>
            </a:pPr>
            <a:r>
              <a:rPr lang="en-US" sz="4000" dirty="0">
                <a:latin typeface="Times New Roman" pitchFamily="18" charset="0"/>
                <a:ea typeface="ＭＳ Ｐゴシック" pitchFamily="34" charset="-128"/>
                <a:cs typeface="Times New Roman" pitchFamily="18" charset="0"/>
              </a:rPr>
              <a:t>    </a:t>
            </a:r>
            <a:r>
              <a:rPr lang="en-US" sz="4000" dirty="0" err="1">
                <a:solidFill>
                  <a:srgbClr val="0070C0"/>
                </a:solidFill>
                <a:latin typeface="Segoe UI Semibold" panose="020B0702040204020203" pitchFamily="34" charset="0"/>
                <a:ea typeface="ＭＳ Ｐゴシック" pitchFamily="34" charset="-128"/>
                <a:cs typeface="Times New Roman" pitchFamily="18" charset="0"/>
              </a:rPr>
              <a:t>Tuân</a:t>
            </a:r>
            <a:r>
              <a:rPr lang="en-US" sz="4000" dirty="0">
                <a:solidFill>
                  <a:srgbClr val="0070C0"/>
                </a:solidFill>
                <a:latin typeface="Segoe UI Semibold" panose="020B0702040204020203" pitchFamily="34" charset="0"/>
                <a:ea typeface="ＭＳ Ｐゴシック" pitchFamily="34" charset="-128"/>
                <a:cs typeface="Times New Roman" pitchFamily="18" charset="0"/>
              </a:rPr>
              <a:t> </a:t>
            </a:r>
            <a:r>
              <a:rPr lang="en-US" sz="4000" dirty="0" err="1">
                <a:solidFill>
                  <a:srgbClr val="0070C0"/>
                </a:solidFill>
                <a:latin typeface="Segoe UI Semibold" panose="020B0702040204020203" pitchFamily="34" charset="0"/>
                <a:ea typeface="ＭＳ Ｐゴシック" pitchFamily="34" charset="-128"/>
                <a:cs typeface="Times New Roman" pitchFamily="18" charset="0"/>
              </a:rPr>
              <a:t>thủ</a:t>
            </a:r>
            <a:r>
              <a:rPr lang="en-US" sz="4000" dirty="0">
                <a:solidFill>
                  <a:srgbClr val="0070C0"/>
                </a:solidFill>
                <a:latin typeface="Segoe UI Semibold" panose="020B0702040204020203" pitchFamily="34" charset="0"/>
                <a:ea typeface="ＭＳ Ｐゴシック" pitchFamily="34" charset="-128"/>
                <a:cs typeface="Times New Roman" pitchFamily="18" charset="0"/>
              </a:rPr>
              <a:t> </a:t>
            </a:r>
            <a:r>
              <a:rPr lang="en-US" sz="4000" dirty="0" err="1">
                <a:solidFill>
                  <a:srgbClr val="0070C0"/>
                </a:solidFill>
                <a:latin typeface="Segoe UI Semibold" panose="020B0702040204020203" pitchFamily="34" charset="0"/>
                <a:ea typeface="ＭＳ Ｐゴシック" pitchFamily="34" charset="-128"/>
                <a:cs typeface="Times New Roman" pitchFamily="18" charset="0"/>
              </a:rPr>
              <a:t>đạt</a:t>
            </a:r>
            <a:r>
              <a:rPr lang="en-US" sz="4000" dirty="0">
                <a:solidFill>
                  <a:srgbClr val="0070C0"/>
                </a:solidFill>
                <a:latin typeface="Segoe UI Semibold" panose="020B0702040204020203" pitchFamily="34" charset="0"/>
                <a:ea typeface="ＭＳ Ｐゴシック" pitchFamily="34" charset="-128"/>
                <a:cs typeface="Times New Roman" pitchFamily="18" charset="0"/>
              </a:rPr>
              <a:t> </a:t>
            </a:r>
            <a:r>
              <a:rPr lang="en-US" sz="4000" dirty="0" err="1">
                <a:solidFill>
                  <a:srgbClr val="0070C0"/>
                </a:solidFill>
                <a:latin typeface="Segoe UI Semibold" panose="020B0702040204020203" pitchFamily="34" charset="0"/>
                <a:ea typeface="ＭＳ Ｐゴシック" pitchFamily="34" charset="-128"/>
                <a:cs typeface="Times New Roman" pitchFamily="18" charset="0"/>
              </a:rPr>
              <a:t>trên</a:t>
            </a:r>
            <a:r>
              <a:rPr lang="en-US" sz="4000" dirty="0">
                <a:solidFill>
                  <a:srgbClr val="0070C0"/>
                </a:solidFill>
                <a:latin typeface="Segoe UI Semibold" panose="020B0702040204020203" pitchFamily="34" charset="0"/>
                <a:ea typeface="ＭＳ Ｐゴシック" pitchFamily="34" charset="-128"/>
                <a:cs typeface="Times New Roman" pitchFamily="18" charset="0"/>
              </a:rPr>
              <a:t> 95 % </a:t>
            </a:r>
            <a:r>
              <a:rPr lang="en-US" sz="4000" dirty="0" err="1">
                <a:solidFill>
                  <a:srgbClr val="0070C0"/>
                </a:solidFill>
                <a:latin typeface="Segoe UI Semibold" panose="020B0702040204020203" pitchFamily="34" charset="0"/>
                <a:ea typeface="ＭＳ Ｐゴシック" pitchFamily="34" charset="-128"/>
                <a:cs typeface="Times New Roman" pitchFamily="18" charset="0"/>
              </a:rPr>
              <a:t>là</a:t>
            </a:r>
            <a:r>
              <a:rPr lang="en-US" sz="4000" dirty="0">
                <a:solidFill>
                  <a:srgbClr val="0070C0"/>
                </a:solidFill>
                <a:latin typeface="Segoe UI Semibold" panose="020B0702040204020203" pitchFamily="34" charset="0"/>
                <a:ea typeface="ＭＳ Ｐゴシック" pitchFamily="34" charset="-128"/>
                <a:cs typeface="Times New Roman" pitchFamily="18" charset="0"/>
              </a:rPr>
              <a:t> </a:t>
            </a:r>
            <a:r>
              <a:rPr lang="en-US" sz="4000" dirty="0" err="1">
                <a:solidFill>
                  <a:srgbClr val="0070C0"/>
                </a:solidFill>
                <a:latin typeface="Segoe UI Semibold" panose="020B0702040204020203" pitchFamily="34" charset="0"/>
                <a:ea typeface="ＭＳ Ｐゴシック" pitchFamily="34" charset="-128"/>
                <a:cs typeface="Times New Roman" pitchFamily="18" charset="0"/>
              </a:rPr>
              <a:t>tốt</a:t>
            </a:r>
            <a:endParaRPr lang="en-US" sz="4000" dirty="0">
              <a:solidFill>
                <a:srgbClr val="0070C0"/>
              </a:solidFill>
              <a:latin typeface="Segoe UI Semibold" panose="020B0702040204020203" pitchFamily="34" charset="0"/>
              <a:ea typeface="ＭＳ Ｐゴシック" pitchFamily="34" charset="-128"/>
              <a:cs typeface="Times New Roman" pitchFamily="18" charset="0"/>
            </a:endParaRPr>
          </a:p>
        </p:txBody>
      </p:sp>
      <p:sp>
        <p:nvSpPr>
          <p:cNvPr id="2" name="Title 1"/>
          <p:cNvSpPr>
            <a:spLocks noGrp="1"/>
          </p:cNvSpPr>
          <p:nvPr>
            <p:ph type="title"/>
          </p:nvPr>
        </p:nvSpPr>
        <p:spPr>
          <a:xfrm>
            <a:off x="2057400" y="685800"/>
            <a:ext cx="8229600" cy="1143000"/>
          </a:xfrm>
        </p:spPr>
        <p:txBody>
          <a:bodyPr>
            <a:normAutofit fontScale="90000"/>
          </a:bodyPr>
          <a:lstStyle/>
          <a:p>
            <a:r>
              <a:rPr lang="en-US" b="1" dirty="0" err="1"/>
              <a:t>Uống</a:t>
            </a:r>
            <a:r>
              <a:rPr lang="en-US" b="1" dirty="0"/>
              <a:t> </a:t>
            </a:r>
            <a:r>
              <a:rPr lang="en-US" b="1" dirty="0" err="1"/>
              <a:t>đủ</a:t>
            </a:r>
            <a:r>
              <a:rPr lang="en-US" b="1" dirty="0"/>
              <a:t> </a:t>
            </a:r>
            <a:r>
              <a:rPr lang="en-US" b="1" dirty="0" err="1"/>
              <a:t>và</a:t>
            </a:r>
            <a:r>
              <a:rPr lang="en-US" b="1" dirty="0"/>
              <a:t> </a:t>
            </a:r>
            <a:r>
              <a:rPr lang="en-US" b="1" dirty="0" err="1"/>
              <a:t>đúng</a:t>
            </a:r>
            <a:r>
              <a:rPr lang="en-US" b="1" dirty="0"/>
              <a:t> </a:t>
            </a:r>
            <a:r>
              <a:rPr lang="en-US" b="1" dirty="0" err="1"/>
              <a:t>bao</a:t>
            </a:r>
            <a:r>
              <a:rPr lang="en-US" b="1" dirty="0"/>
              <a:t> </a:t>
            </a:r>
            <a:r>
              <a:rPr lang="en-US" b="1" dirty="0" err="1"/>
              <a:t>nhiêu</a:t>
            </a:r>
            <a:r>
              <a:rPr lang="en-US" b="1" dirty="0"/>
              <a:t> % </a:t>
            </a:r>
            <a:r>
              <a:rPr lang="en-US" b="1" dirty="0" err="1"/>
              <a:t>liều</a:t>
            </a:r>
            <a:r>
              <a:rPr lang="en-US" b="1" dirty="0"/>
              <a:t> </a:t>
            </a:r>
            <a:r>
              <a:rPr lang="en-US" b="1" dirty="0" err="1"/>
              <a:t>thuốc</a:t>
            </a:r>
            <a:r>
              <a:rPr lang="en-US" b="1" dirty="0"/>
              <a:t> </a:t>
            </a:r>
            <a:r>
              <a:rPr lang="en-US" b="1" dirty="0" err="1"/>
              <a:t>trong</a:t>
            </a:r>
            <a:r>
              <a:rPr lang="en-US" b="1" dirty="0"/>
              <a:t> </a:t>
            </a:r>
            <a:r>
              <a:rPr lang="en-US" b="1" dirty="0" err="1"/>
              <a:t>tháng</a:t>
            </a:r>
            <a:r>
              <a:rPr lang="en-US" b="1" dirty="0"/>
              <a:t> </a:t>
            </a:r>
            <a:r>
              <a:rPr lang="en-US" b="1" dirty="0" err="1"/>
              <a:t>là</a:t>
            </a:r>
            <a:r>
              <a:rPr lang="en-US" b="1" dirty="0"/>
              <a:t> </a:t>
            </a:r>
            <a:r>
              <a:rPr lang="en-US" b="1" dirty="0" err="1"/>
              <a:t>tuân</a:t>
            </a:r>
            <a:r>
              <a:rPr lang="en-US" b="1" dirty="0"/>
              <a:t> </a:t>
            </a:r>
            <a:r>
              <a:rPr lang="en-US" b="1" dirty="0" err="1"/>
              <a:t>thủ</a:t>
            </a:r>
            <a:r>
              <a:rPr lang="en-US" b="1" dirty="0"/>
              <a:t> </a:t>
            </a:r>
            <a:r>
              <a:rPr lang="en-US" b="1" dirty="0" err="1"/>
              <a:t>tốt</a:t>
            </a:r>
            <a:r>
              <a:rPr lang="en-US" b="1" dirty="0"/>
              <a: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4320" y="3581400"/>
            <a:ext cx="414528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7924800" y="3569677"/>
            <a:ext cx="1981200" cy="1938992"/>
          </a:xfrm>
          <a:prstGeom prst="rect">
            <a:avLst/>
          </a:prstGeom>
          <a:noFill/>
        </p:spPr>
        <p:txBody>
          <a:bodyPr wrap="square" rtlCol="0">
            <a:spAutoFit/>
          </a:bodyPr>
          <a:lstStyle/>
          <a:p>
            <a:pPr algn="ctr"/>
            <a:r>
              <a:rPr lang="en-US" sz="2400" dirty="0" err="1">
                <a:solidFill>
                  <a:srgbClr val="0070C0"/>
                </a:solidFill>
              </a:rPr>
              <a:t>Uống</a:t>
            </a:r>
            <a:r>
              <a:rPr lang="en-US" sz="2400" dirty="0">
                <a:solidFill>
                  <a:srgbClr val="0070C0"/>
                </a:solidFill>
              </a:rPr>
              <a:t> </a:t>
            </a:r>
            <a:r>
              <a:rPr lang="en-US" sz="2400" b="1" dirty="0">
                <a:solidFill>
                  <a:srgbClr val="0070C0"/>
                </a:solidFill>
              </a:rPr>
              <a:t>2</a:t>
            </a:r>
            <a:r>
              <a:rPr lang="en-US" sz="2400" dirty="0">
                <a:solidFill>
                  <a:srgbClr val="0070C0"/>
                </a:solidFill>
              </a:rPr>
              <a:t> </a:t>
            </a:r>
            <a:r>
              <a:rPr lang="en-US" sz="2400" dirty="0" err="1">
                <a:solidFill>
                  <a:srgbClr val="0070C0"/>
                </a:solidFill>
              </a:rPr>
              <a:t>lần</a:t>
            </a:r>
            <a:r>
              <a:rPr lang="en-US" sz="2400" dirty="0">
                <a:solidFill>
                  <a:srgbClr val="0070C0"/>
                </a:solidFill>
              </a:rPr>
              <a:t> </a:t>
            </a:r>
            <a:r>
              <a:rPr lang="en-US" sz="2400" dirty="0" err="1">
                <a:solidFill>
                  <a:srgbClr val="0070C0"/>
                </a:solidFill>
              </a:rPr>
              <a:t>trong</a:t>
            </a:r>
            <a:r>
              <a:rPr lang="en-US" sz="2400" dirty="0">
                <a:solidFill>
                  <a:srgbClr val="0070C0"/>
                </a:solidFill>
              </a:rPr>
              <a:t> </a:t>
            </a:r>
            <a:r>
              <a:rPr lang="en-US" sz="2400" dirty="0" err="1">
                <a:solidFill>
                  <a:srgbClr val="0070C0"/>
                </a:solidFill>
              </a:rPr>
              <a:t>ngày</a:t>
            </a:r>
            <a:r>
              <a:rPr lang="en-US" sz="2400" dirty="0">
                <a:solidFill>
                  <a:srgbClr val="0070C0"/>
                </a:solidFill>
              </a:rPr>
              <a:t>: </a:t>
            </a:r>
            <a:r>
              <a:rPr lang="en-US" sz="2400" dirty="0" err="1">
                <a:solidFill>
                  <a:srgbClr val="0070C0"/>
                </a:solidFill>
              </a:rPr>
              <a:t>không</a:t>
            </a:r>
            <a:r>
              <a:rPr lang="en-US" sz="2400" dirty="0">
                <a:solidFill>
                  <a:srgbClr val="0070C0"/>
                </a:solidFill>
              </a:rPr>
              <a:t> </a:t>
            </a:r>
            <a:r>
              <a:rPr lang="en-US" sz="2400" dirty="0" err="1">
                <a:solidFill>
                  <a:srgbClr val="0070C0"/>
                </a:solidFill>
              </a:rPr>
              <a:t>quên</a:t>
            </a:r>
            <a:r>
              <a:rPr lang="en-US" sz="2400" dirty="0">
                <a:solidFill>
                  <a:srgbClr val="0070C0"/>
                </a:solidFill>
              </a:rPr>
              <a:t> </a:t>
            </a:r>
            <a:r>
              <a:rPr lang="en-US" sz="2400" dirty="0" err="1">
                <a:solidFill>
                  <a:srgbClr val="0070C0"/>
                </a:solidFill>
              </a:rPr>
              <a:t>trên</a:t>
            </a:r>
            <a:r>
              <a:rPr lang="en-US" sz="2400" dirty="0">
                <a:solidFill>
                  <a:srgbClr val="0070C0"/>
                </a:solidFill>
              </a:rPr>
              <a:t> </a:t>
            </a:r>
            <a:r>
              <a:rPr lang="en-US" sz="2400" b="1" dirty="0">
                <a:solidFill>
                  <a:srgbClr val="0070C0"/>
                </a:solidFill>
              </a:rPr>
              <a:t>3</a:t>
            </a:r>
            <a:r>
              <a:rPr lang="en-US" sz="2400" dirty="0">
                <a:solidFill>
                  <a:srgbClr val="0070C0"/>
                </a:solidFill>
              </a:rPr>
              <a:t> </a:t>
            </a:r>
            <a:r>
              <a:rPr lang="en-US" sz="2400" dirty="0" err="1">
                <a:solidFill>
                  <a:srgbClr val="0070C0"/>
                </a:solidFill>
              </a:rPr>
              <a:t>lần</a:t>
            </a:r>
            <a:r>
              <a:rPr lang="en-US" sz="2400" dirty="0">
                <a:solidFill>
                  <a:srgbClr val="0070C0"/>
                </a:solidFill>
              </a:rPr>
              <a:t> </a:t>
            </a:r>
            <a:r>
              <a:rPr lang="en-US" sz="2400" dirty="0" err="1">
                <a:solidFill>
                  <a:srgbClr val="0070C0"/>
                </a:solidFill>
              </a:rPr>
              <a:t>trong</a:t>
            </a:r>
            <a:r>
              <a:rPr lang="en-US" sz="2400" dirty="0">
                <a:solidFill>
                  <a:srgbClr val="0070C0"/>
                </a:solidFill>
              </a:rPr>
              <a:t> </a:t>
            </a:r>
            <a:r>
              <a:rPr lang="en-US" sz="2400" dirty="0" err="1">
                <a:solidFill>
                  <a:srgbClr val="0070C0"/>
                </a:solidFill>
              </a:rPr>
              <a:t>tháng</a:t>
            </a:r>
            <a:endParaRPr lang="en-US" sz="2400" dirty="0">
              <a:solidFill>
                <a:srgbClr val="0070C0"/>
              </a:solidFill>
            </a:endParaRPr>
          </a:p>
        </p:txBody>
      </p:sp>
      <p:sp>
        <p:nvSpPr>
          <p:cNvPr id="6" name="TextBox 5"/>
          <p:cNvSpPr txBox="1"/>
          <p:nvPr/>
        </p:nvSpPr>
        <p:spPr>
          <a:xfrm>
            <a:off x="1905000" y="3587262"/>
            <a:ext cx="1981200" cy="1938992"/>
          </a:xfrm>
          <a:prstGeom prst="rect">
            <a:avLst/>
          </a:prstGeom>
          <a:noFill/>
        </p:spPr>
        <p:txBody>
          <a:bodyPr wrap="square" rtlCol="0">
            <a:spAutoFit/>
          </a:bodyPr>
          <a:lstStyle/>
          <a:p>
            <a:pPr algn="ctr"/>
            <a:r>
              <a:rPr lang="en-US" sz="2400" dirty="0" err="1">
                <a:solidFill>
                  <a:srgbClr val="0070C0"/>
                </a:solidFill>
              </a:rPr>
              <a:t>Uống</a:t>
            </a:r>
            <a:r>
              <a:rPr lang="en-US" sz="2400" dirty="0">
                <a:solidFill>
                  <a:srgbClr val="0070C0"/>
                </a:solidFill>
              </a:rPr>
              <a:t> </a:t>
            </a:r>
            <a:r>
              <a:rPr lang="en-US" sz="2400" b="1" dirty="0">
                <a:solidFill>
                  <a:srgbClr val="0070C0"/>
                </a:solidFill>
              </a:rPr>
              <a:t>1</a:t>
            </a:r>
            <a:r>
              <a:rPr lang="en-US" sz="2400" dirty="0">
                <a:solidFill>
                  <a:srgbClr val="0070C0"/>
                </a:solidFill>
              </a:rPr>
              <a:t> </a:t>
            </a:r>
            <a:r>
              <a:rPr lang="en-US" sz="2400" dirty="0" err="1">
                <a:solidFill>
                  <a:srgbClr val="0070C0"/>
                </a:solidFill>
              </a:rPr>
              <a:t>lần</a:t>
            </a:r>
            <a:r>
              <a:rPr lang="en-US" sz="2400" dirty="0">
                <a:solidFill>
                  <a:srgbClr val="0070C0"/>
                </a:solidFill>
              </a:rPr>
              <a:t> </a:t>
            </a:r>
            <a:r>
              <a:rPr lang="en-US" sz="2400" dirty="0" err="1">
                <a:solidFill>
                  <a:srgbClr val="0070C0"/>
                </a:solidFill>
              </a:rPr>
              <a:t>trong</a:t>
            </a:r>
            <a:r>
              <a:rPr lang="en-US" sz="2400" dirty="0">
                <a:solidFill>
                  <a:srgbClr val="0070C0"/>
                </a:solidFill>
              </a:rPr>
              <a:t> </a:t>
            </a:r>
            <a:r>
              <a:rPr lang="en-US" sz="2400" dirty="0" err="1">
                <a:solidFill>
                  <a:srgbClr val="0070C0"/>
                </a:solidFill>
              </a:rPr>
              <a:t>ngày</a:t>
            </a:r>
            <a:r>
              <a:rPr lang="en-US" sz="2400" dirty="0">
                <a:solidFill>
                  <a:srgbClr val="0070C0"/>
                </a:solidFill>
              </a:rPr>
              <a:t>: </a:t>
            </a:r>
            <a:r>
              <a:rPr lang="en-US" sz="2400" dirty="0" err="1">
                <a:solidFill>
                  <a:srgbClr val="0070C0"/>
                </a:solidFill>
              </a:rPr>
              <a:t>không</a:t>
            </a:r>
            <a:r>
              <a:rPr lang="en-US" sz="2400" dirty="0">
                <a:solidFill>
                  <a:srgbClr val="0070C0"/>
                </a:solidFill>
              </a:rPr>
              <a:t> </a:t>
            </a:r>
            <a:r>
              <a:rPr lang="en-US" sz="2400" dirty="0" err="1">
                <a:solidFill>
                  <a:srgbClr val="0070C0"/>
                </a:solidFill>
              </a:rPr>
              <a:t>quên</a:t>
            </a:r>
            <a:r>
              <a:rPr lang="en-US" sz="2400" dirty="0">
                <a:solidFill>
                  <a:srgbClr val="0070C0"/>
                </a:solidFill>
              </a:rPr>
              <a:t> </a:t>
            </a:r>
            <a:r>
              <a:rPr lang="en-US" sz="2400" dirty="0" err="1">
                <a:solidFill>
                  <a:srgbClr val="0070C0"/>
                </a:solidFill>
              </a:rPr>
              <a:t>trên</a:t>
            </a:r>
            <a:r>
              <a:rPr lang="en-US" sz="2400" dirty="0">
                <a:solidFill>
                  <a:srgbClr val="0070C0"/>
                </a:solidFill>
              </a:rPr>
              <a:t> </a:t>
            </a:r>
            <a:r>
              <a:rPr lang="en-US" sz="2400" b="1" dirty="0">
                <a:solidFill>
                  <a:srgbClr val="0070C0"/>
                </a:solidFill>
              </a:rPr>
              <a:t>1</a:t>
            </a:r>
            <a:r>
              <a:rPr lang="en-US" sz="2400" dirty="0">
                <a:solidFill>
                  <a:srgbClr val="0070C0"/>
                </a:solidFill>
              </a:rPr>
              <a:t> </a:t>
            </a:r>
            <a:r>
              <a:rPr lang="en-US" sz="2400" dirty="0" err="1">
                <a:solidFill>
                  <a:srgbClr val="0070C0"/>
                </a:solidFill>
              </a:rPr>
              <a:t>lần</a:t>
            </a:r>
            <a:r>
              <a:rPr lang="en-US" sz="2400" dirty="0">
                <a:solidFill>
                  <a:srgbClr val="0070C0"/>
                </a:solidFill>
              </a:rPr>
              <a:t> </a:t>
            </a:r>
            <a:r>
              <a:rPr lang="en-US" sz="2400" dirty="0" err="1">
                <a:solidFill>
                  <a:srgbClr val="0070C0"/>
                </a:solidFill>
              </a:rPr>
              <a:t>trong</a:t>
            </a:r>
            <a:r>
              <a:rPr lang="en-US" sz="2400" dirty="0">
                <a:solidFill>
                  <a:srgbClr val="0070C0"/>
                </a:solidFill>
              </a:rPr>
              <a:t> </a:t>
            </a:r>
            <a:r>
              <a:rPr lang="en-US" sz="2400" dirty="0" err="1">
                <a:solidFill>
                  <a:srgbClr val="0070C0"/>
                </a:solidFill>
              </a:rPr>
              <a:t>tháng</a:t>
            </a:r>
            <a:endParaRPr lang="en-US" sz="2400" dirty="0">
              <a:solidFill>
                <a:srgbClr val="0070C0"/>
              </a:solidFill>
            </a:endParaRPr>
          </a:p>
        </p:txBody>
      </p:sp>
    </p:spTree>
    <p:extLst>
      <p:ext uri="{BB962C8B-B14F-4D97-AF65-F5344CB8AC3E}">
        <p14:creationId xmlns:p14="http://schemas.microsoft.com/office/powerpoint/2010/main" val="321531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5">
            <a:extLst>
              <a:ext uri="{FF2B5EF4-FFF2-40B4-BE49-F238E27FC236}">
                <a16:creationId xmlns:a16="http://schemas.microsoft.com/office/drawing/2014/main" id="{B18B9C65-69DB-43C1-AD73-061CCA28A3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9813" y="4383088"/>
            <a:ext cx="3090862" cy="247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pic>
      <p:sp>
        <p:nvSpPr>
          <p:cNvPr id="21507" name="TextBox 3">
            <a:extLst>
              <a:ext uri="{FF2B5EF4-FFF2-40B4-BE49-F238E27FC236}">
                <a16:creationId xmlns:a16="http://schemas.microsoft.com/office/drawing/2014/main" id="{14CF4ACE-9FC6-4C16-A3EE-4C836894F891}"/>
              </a:ext>
            </a:extLst>
          </p:cNvPr>
          <p:cNvSpPr txBox="1">
            <a:spLocks noChangeArrowheads="1"/>
          </p:cNvSpPr>
          <p:nvPr/>
        </p:nvSpPr>
        <p:spPr bwMode="auto">
          <a:xfrm>
            <a:off x="598311" y="220664"/>
            <a:ext cx="1074702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AU" altLang="en-US" sz="3600" b="1">
                <a:solidFill>
                  <a:srgbClr val="C00000"/>
                </a:solidFill>
                <a:cs typeface="Arial" panose="020B0604020202020204" pitchFamily="34" charset="0"/>
              </a:rPr>
              <a:t>Các dịch vụ cơ bản cho người nhiễm HIV</a:t>
            </a:r>
          </a:p>
        </p:txBody>
      </p:sp>
      <p:sp>
        <p:nvSpPr>
          <p:cNvPr id="21508" name="TextBox 5">
            <a:extLst>
              <a:ext uri="{FF2B5EF4-FFF2-40B4-BE49-F238E27FC236}">
                <a16:creationId xmlns:a16="http://schemas.microsoft.com/office/drawing/2014/main" id="{220CCE56-6364-4885-A2B4-55DC3929655C}"/>
              </a:ext>
            </a:extLst>
          </p:cNvPr>
          <p:cNvSpPr txBox="1">
            <a:spLocks noChangeArrowheads="1"/>
          </p:cNvSpPr>
          <p:nvPr/>
        </p:nvSpPr>
        <p:spPr bwMode="auto">
          <a:xfrm>
            <a:off x="5072063" y="3946525"/>
            <a:ext cx="2273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AU" altLang="en-US" b="1">
                <a:solidFill>
                  <a:srgbClr val="000000"/>
                </a:solidFill>
                <a:cs typeface="Arial" panose="020B0604020202020204" pitchFamily="34" charset="0"/>
              </a:rPr>
              <a:t>CT bơm kim tiêm</a:t>
            </a:r>
          </a:p>
        </p:txBody>
      </p:sp>
      <p:sp>
        <p:nvSpPr>
          <p:cNvPr id="21509" name="Rectangle 2">
            <a:extLst>
              <a:ext uri="{FF2B5EF4-FFF2-40B4-BE49-F238E27FC236}">
                <a16:creationId xmlns:a16="http://schemas.microsoft.com/office/drawing/2014/main" id="{5BC40D58-8BDB-4B10-82AA-FA3B7AFF1431}"/>
              </a:ext>
            </a:extLst>
          </p:cNvPr>
          <p:cNvSpPr>
            <a:spLocks noGrp="1" noChangeArrowheads="1"/>
          </p:cNvSpPr>
          <p:nvPr>
            <p:ph type="title"/>
          </p:nvPr>
        </p:nvSpPr>
        <p:spPr>
          <a:xfrm>
            <a:off x="1524001" y="3889375"/>
            <a:ext cx="3325813" cy="490538"/>
          </a:xfrm>
        </p:spPr>
        <p:txBody>
          <a:bodyPr/>
          <a:lstStyle/>
          <a:p>
            <a:pPr eaLnBrk="1" hangingPunct="1"/>
            <a:r>
              <a:rPr lang="en-US" altLang="en-US" sz="2000" b="1">
                <a:solidFill>
                  <a:schemeClr val="tx1"/>
                </a:solidFill>
              </a:rPr>
              <a:t>CT bao cao su</a:t>
            </a:r>
          </a:p>
        </p:txBody>
      </p:sp>
      <p:pic>
        <p:nvPicPr>
          <p:cNvPr id="21510" name="Picture 223">
            <a:extLst>
              <a:ext uri="{FF2B5EF4-FFF2-40B4-BE49-F238E27FC236}">
                <a16:creationId xmlns:a16="http://schemas.microsoft.com/office/drawing/2014/main" id="{7C2DD84B-7AB1-4743-A2F9-E0F47E33D0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1" y="4430714"/>
            <a:ext cx="3279775" cy="242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pic>
      <p:sp>
        <p:nvSpPr>
          <p:cNvPr id="11" name="Rectangle 2">
            <a:extLst>
              <a:ext uri="{FF2B5EF4-FFF2-40B4-BE49-F238E27FC236}">
                <a16:creationId xmlns:a16="http://schemas.microsoft.com/office/drawing/2014/main" id="{F35114EA-ACA8-4049-ACD2-4E948F5CF678}"/>
              </a:ext>
            </a:extLst>
          </p:cNvPr>
          <p:cNvSpPr txBox="1">
            <a:spLocks noChangeArrowheads="1"/>
          </p:cNvSpPr>
          <p:nvPr/>
        </p:nvSpPr>
        <p:spPr bwMode="auto">
          <a:xfrm>
            <a:off x="7845426" y="3890963"/>
            <a:ext cx="2822575" cy="398462"/>
          </a:xfrm>
          <a:prstGeom prst="rect">
            <a:avLst/>
          </a:prstGeom>
          <a:noFill/>
          <a:ln w="9525">
            <a:noFill/>
            <a:miter lim="800000"/>
            <a:headEnd/>
            <a:tailEnd/>
          </a:ln>
        </p:spPr>
        <p:txBody>
          <a:bodyPr anchor="ctr"/>
          <a:lstStyle/>
          <a:p>
            <a:pPr algn="ctr" fontAlgn="base">
              <a:spcBef>
                <a:spcPct val="0"/>
              </a:spcBef>
              <a:spcAft>
                <a:spcPct val="0"/>
              </a:spcAft>
              <a:defRPr/>
            </a:pPr>
            <a:r>
              <a:rPr lang="en-GB" sz="2200" b="1" kern="0" dirty="0" err="1">
                <a:solidFill>
                  <a:srgbClr val="000000"/>
                </a:solidFill>
                <a:latin typeface="Arial"/>
                <a:cs typeface="Arial" panose="020B0604020202020204" pitchFamily="34" charset="0"/>
              </a:rPr>
              <a:t>Điều</a:t>
            </a:r>
            <a:r>
              <a:rPr lang="en-GB" sz="2200" b="1" kern="0" dirty="0">
                <a:solidFill>
                  <a:srgbClr val="000000"/>
                </a:solidFill>
                <a:latin typeface="Arial"/>
                <a:cs typeface="Arial" panose="020B0604020202020204" pitchFamily="34" charset="0"/>
              </a:rPr>
              <a:t> </a:t>
            </a:r>
            <a:r>
              <a:rPr lang="en-GB" sz="2200" b="1" kern="0" dirty="0" err="1">
                <a:solidFill>
                  <a:srgbClr val="000000"/>
                </a:solidFill>
                <a:latin typeface="Arial"/>
                <a:cs typeface="Arial" panose="020B0604020202020204" pitchFamily="34" charset="0"/>
              </a:rPr>
              <a:t>trị</a:t>
            </a:r>
            <a:r>
              <a:rPr lang="en-GB" sz="2200" b="1" kern="0" dirty="0">
                <a:solidFill>
                  <a:srgbClr val="000000"/>
                </a:solidFill>
                <a:latin typeface="Arial"/>
                <a:cs typeface="Arial" panose="020B0604020202020204" pitchFamily="34" charset="0"/>
              </a:rPr>
              <a:t> methadone</a:t>
            </a:r>
            <a:endParaRPr lang="en-US" sz="2200" b="1" kern="0" dirty="0">
              <a:solidFill>
                <a:srgbClr val="000000"/>
              </a:solidFill>
              <a:latin typeface="Arial"/>
              <a:cs typeface="Arial" panose="020B0604020202020204" pitchFamily="34" charset="0"/>
            </a:endParaRPr>
          </a:p>
        </p:txBody>
      </p:sp>
      <p:pic>
        <p:nvPicPr>
          <p:cNvPr id="21512" name="Picture 10">
            <a:extLst>
              <a:ext uri="{FF2B5EF4-FFF2-40B4-BE49-F238E27FC236}">
                <a16:creationId xmlns:a16="http://schemas.microsoft.com/office/drawing/2014/main" id="{A2AD1D9E-161B-42D9-B40F-6908D0F04C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93050" y="4256088"/>
            <a:ext cx="2774950" cy="260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pic>
      <p:graphicFrame>
        <p:nvGraphicFramePr>
          <p:cNvPr id="12" name="Chart 11">
            <a:extLst>
              <a:ext uri="{FF2B5EF4-FFF2-40B4-BE49-F238E27FC236}">
                <a16:creationId xmlns:a16="http://schemas.microsoft.com/office/drawing/2014/main" id="{9F564BB2-C1CA-40AB-922F-933677A9EA0C}"/>
              </a:ext>
            </a:extLst>
          </p:cNvPr>
          <p:cNvGraphicFramePr/>
          <p:nvPr/>
        </p:nvGraphicFramePr>
        <p:xfrm>
          <a:off x="1524001" y="1016876"/>
          <a:ext cx="3373821" cy="2987565"/>
        </p:xfrm>
        <a:graphic>
          <a:graphicData uri="http://schemas.openxmlformats.org/drawingml/2006/chart">
            <c:chart xmlns:c="http://schemas.openxmlformats.org/drawingml/2006/chart" xmlns:r="http://schemas.openxmlformats.org/officeDocument/2006/relationships" r:id="rId6"/>
          </a:graphicData>
        </a:graphic>
      </p:graphicFrame>
      <p:pic>
        <p:nvPicPr>
          <p:cNvPr id="19" name="Picture 2" descr="https://encrypted-tbn0.gstatic.com/images?q=tbn:ANd9GcT0b7hgEewk4QmEIeHuO-iSUsz4M7yyfI0oenSKS1dLER_TsHd1">
            <a:extLst>
              <a:ext uri="{FF2B5EF4-FFF2-40B4-BE49-F238E27FC236}">
                <a16:creationId xmlns:a16="http://schemas.microsoft.com/office/drawing/2014/main" id="{ABC9267B-77EE-4F4E-8953-4CE9F3FD750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13314" y="1560513"/>
            <a:ext cx="2649537" cy="244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12">
            <a:extLst>
              <a:ext uri="{FF2B5EF4-FFF2-40B4-BE49-F238E27FC236}">
                <a16:creationId xmlns:a16="http://schemas.microsoft.com/office/drawing/2014/main" id="{B79F3DF1-73DD-4C50-8AC0-044FD63BA60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15226" y="1639888"/>
            <a:ext cx="40957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6" name="TextBox 20">
            <a:extLst>
              <a:ext uri="{FF2B5EF4-FFF2-40B4-BE49-F238E27FC236}">
                <a16:creationId xmlns:a16="http://schemas.microsoft.com/office/drawing/2014/main" id="{5065EE33-4C6A-4B9C-AE6E-E6ADAF1752DF}"/>
              </a:ext>
            </a:extLst>
          </p:cNvPr>
          <p:cNvSpPr txBox="1">
            <a:spLocks noChangeArrowheads="1"/>
          </p:cNvSpPr>
          <p:nvPr/>
        </p:nvSpPr>
        <p:spPr bwMode="auto">
          <a:xfrm>
            <a:off x="4897439" y="977901"/>
            <a:ext cx="32480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AU" altLang="en-US" sz="1800" b="1">
                <a:solidFill>
                  <a:srgbClr val="000000"/>
                </a:solidFill>
                <a:cs typeface="Arial" panose="020B0604020202020204" pitchFamily="34" charset="0"/>
              </a:rPr>
              <a:t>Điều trị ARV cho PNMT nhiễm HIV, DP ARV cho con</a:t>
            </a:r>
          </a:p>
        </p:txBody>
      </p:sp>
      <p:sp>
        <p:nvSpPr>
          <p:cNvPr id="21517" name="TextBox 21">
            <a:extLst>
              <a:ext uri="{FF2B5EF4-FFF2-40B4-BE49-F238E27FC236}">
                <a16:creationId xmlns:a16="http://schemas.microsoft.com/office/drawing/2014/main" id="{9082069F-99EB-41C7-B513-3AA9124C4337}"/>
              </a:ext>
            </a:extLst>
          </p:cNvPr>
          <p:cNvSpPr txBox="1">
            <a:spLocks noChangeArrowheads="1"/>
          </p:cNvSpPr>
          <p:nvPr/>
        </p:nvSpPr>
        <p:spPr bwMode="auto">
          <a:xfrm>
            <a:off x="8208964" y="930275"/>
            <a:ext cx="2459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AU" altLang="en-US" sz="1800" b="1">
                <a:solidFill>
                  <a:srgbClr val="000000"/>
                </a:solidFill>
                <a:cs typeface="Arial" panose="020B0604020202020204" pitchFamily="34" charset="0"/>
              </a:rPr>
              <a:t>CSĐT  trẻ nhiễm HIV</a:t>
            </a:r>
          </a:p>
        </p:txBody>
      </p:sp>
      <p:pic>
        <p:nvPicPr>
          <p:cNvPr id="21518" name="Picture 4">
            <a:extLst>
              <a:ext uri="{FF2B5EF4-FFF2-40B4-BE49-F238E27FC236}">
                <a16:creationId xmlns:a16="http://schemas.microsoft.com/office/drawing/2014/main" id="{A0A02473-006C-47F7-9564-37C4AEA99B0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56550" y="1544638"/>
            <a:ext cx="271145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9" name="TextBox 23">
            <a:extLst>
              <a:ext uri="{FF2B5EF4-FFF2-40B4-BE49-F238E27FC236}">
                <a16:creationId xmlns:a16="http://schemas.microsoft.com/office/drawing/2014/main" id="{8904D009-8C31-4D4C-B313-D20F502FBD92}"/>
              </a:ext>
            </a:extLst>
          </p:cNvPr>
          <p:cNvSpPr txBox="1">
            <a:spLocks noChangeArrowheads="1"/>
          </p:cNvSpPr>
          <p:nvPr/>
        </p:nvSpPr>
        <p:spPr bwMode="auto">
          <a:xfrm>
            <a:off x="8918576" y="1939925"/>
            <a:ext cx="252413" cy="10772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endParaRPr lang="en-AU" altLang="en-US" sz="100">
              <a:solidFill>
                <a:srgbClr val="000000"/>
              </a:solidFill>
              <a:cs typeface="Arial" panose="020B0604020202020204" pitchFamily="34" charset="0"/>
            </a:endParaRPr>
          </a:p>
        </p:txBody>
      </p:sp>
      <p:sp>
        <p:nvSpPr>
          <p:cNvPr id="21520" name="TextBox 24">
            <a:extLst>
              <a:ext uri="{FF2B5EF4-FFF2-40B4-BE49-F238E27FC236}">
                <a16:creationId xmlns:a16="http://schemas.microsoft.com/office/drawing/2014/main" id="{D28192D8-0EB2-4627-99D2-7B59FD5F1E89}"/>
              </a:ext>
            </a:extLst>
          </p:cNvPr>
          <p:cNvSpPr txBox="1">
            <a:spLocks noChangeArrowheads="1"/>
          </p:cNvSpPr>
          <p:nvPr/>
        </p:nvSpPr>
        <p:spPr bwMode="auto">
          <a:xfrm>
            <a:off x="10142539" y="1997075"/>
            <a:ext cx="257175" cy="1222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tx1"/>
                </a:solidFill>
                <a:latin typeface="Arial" panose="020B0604020202020204" pitchFamily="34" charset="0"/>
              </a:defRPr>
            </a:lvl1pPr>
            <a:lvl2pPr marL="742950" indent="-285750" eaLnBrk="0" hangingPunct="0">
              <a:spcBef>
                <a:spcPct val="20000"/>
              </a:spcBef>
              <a:buChar char="–"/>
              <a:defRPr sz="2000">
                <a:solidFill>
                  <a:schemeClr val="tx1"/>
                </a:solidFill>
                <a:latin typeface="Arial" panose="020B0604020202020204" pitchFamily="34" charset="0"/>
              </a:defRPr>
            </a:lvl2pPr>
            <a:lvl3pPr marL="1143000" indent="-228600" eaLnBrk="0" hangingPunct="0">
              <a:spcBef>
                <a:spcPct val="20000"/>
              </a:spcBef>
              <a:buChar char="•"/>
              <a:defRPr sz="20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endParaRPr lang="en-AU" altLang="en-US" sz="200">
              <a:solidFill>
                <a:srgbClr val="000000"/>
              </a:solidFill>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normAutofit/>
          </a:bodyPr>
          <a:lstStyle/>
          <a:p>
            <a:r>
              <a:rPr lang="en-US" sz="4000" b="1" dirty="0" err="1">
                <a:solidFill>
                  <a:srgbClr val="C00000"/>
                </a:solidFill>
                <a:latin typeface="Times New Roman" pitchFamily="18" charset="0"/>
                <a:ea typeface="ＭＳ Ｐゴシック" pitchFamily="34" charset="-128"/>
                <a:cs typeface="Times New Roman" pitchFamily="18" charset="0"/>
              </a:rPr>
              <a:t>Những</a:t>
            </a:r>
            <a:r>
              <a:rPr lang="en-US" sz="4000" b="1" dirty="0">
                <a:solidFill>
                  <a:srgbClr val="C00000"/>
                </a:solidFill>
                <a:latin typeface="Times New Roman" pitchFamily="18" charset="0"/>
                <a:ea typeface="ＭＳ Ｐゴシック" pitchFamily="34" charset="-128"/>
                <a:cs typeface="Times New Roman" pitchFamily="18" charset="0"/>
              </a:rPr>
              <a:t> </a:t>
            </a:r>
            <a:r>
              <a:rPr lang="en-US" sz="4000" b="1" dirty="0" err="1">
                <a:solidFill>
                  <a:srgbClr val="C00000"/>
                </a:solidFill>
                <a:latin typeface="Times New Roman" pitchFamily="18" charset="0"/>
                <a:ea typeface="ＭＳ Ｐゴシック" pitchFamily="34" charset="-128"/>
                <a:cs typeface="Times New Roman" pitchFamily="18" charset="0"/>
              </a:rPr>
              <a:t>điểm</a:t>
            </a:r>
            <a:r>
              <a:rPr lang="en-US" sz="4000" b="1" dirty="0">
                <a:solidFill>
                  <a:srgbClr val="C00000"/>
                </a:solidFill>
                <a:latin typeface="Times New Roman" pitchFamily="18" charset="0"/>
                <a:ea typeface="ＭＳ Ｐゴシック" pitchFamily="34" charset="-128"/>
                <a:cs typeface="Times New Roman" pitchFamily="18" charset="0"/>
              </a:rPr>
              <a:t> </a:t>
            </a:r>
            <a:r>
              <a:rPr lang="en-US" sz="4000" b="1" dirty="0" err="1">
                <a:solidFill>
                  <a:srgbClr val="C00000"/>
                </a:solidFill>
                <a:latin typeface="Times New Roman" pitchFamily="18" charset="0"/>
                <a:ea typeface="ＭＳ Ｐゴシック" pitchFamily="34" charset="-128"/>
                <a:cs typeface="Times New Roman" pitchFamily="18" charset="0"/>
              </a:rPr>
              <a:t>chính</a:t>
            </a:r>
            <a:endParaRPr lang="en-US" sz="4000" b="1" dirty="0">
              <a:solidFill>
                <a:srgbClr val="C00000"/>
              </a:solidFill>
              <a:latin typeface="Times New Roman" pitchFamily="18" charset="0"/>
              <a:ea typeface="ＭＳ Ｐゴシック" pitchFamily="34" charset="-128"/>
              <a:cs typeface="Times New Roman" pitchFamily="18" charset="0"/>
            </a:endParaRPr>
          </a:p>
        </p:txBody>
      </p:sp>
      <p:sp>
        <p:nvSpPr>
          <p:cNvPr id="46083" name="Content Placeholder 2"/>
          <p:cNvSpPr>
            <a:spLocks noGrp="1"/>
          </p:cNvSpPr>
          <p:nvPr>
            <p:ph idx="1"/>
          </p:nvPr>
        </p:nvSpPr>
        <p:spPr>
          <a:xfrm>
            <a:off x="838200" y="1523999"/>
            <a:ext cx="10421679" cy="4968876"/>
          </a:xfrm>
        </p:spPr>
        <p:txBody>
          <a:bodyPr>
            <a:normAutofit/>
          </a:bodyPr>
          <a:lstStyle/>
          <a:p>
            <a:pPr>
              <a:buFont typeface="Calibri" panose="020F0502020204030204" pitchFamily="34" charset="0"/>
              <a:buChar char="₋"/>
            </a:pPr>
            <a:r>
              <a:rPr lang="en-US" sz="2600" dirty="0" err="1"/>
              <a:t>Chỉ</a:t>
            </a:r>
            <a:r>
              <a:rPr lang="en-US" sz="2600" dirty="0"/>
              <a:t> </a:t>
            </a:r>
            <a:r>
              <a:rPr lang="en-US" sz="2600" dirty="0" err="1"/>
              <a:t>có</a:t>
            </a:r>
            <a:r>
              <a:rPr lang="en-US" sz="2600" dirty="0"/>
              <a:t> 3 </a:t>
            </a:r>
            <a:r>
              <a:rPr lang="en-US" sz="2600" dirty="0" err="1"/>
              <a:t>đường</a:t>
            </a:r>
            <a:r>
              <a:rPr lang="en-US" sz="2600" dirty="0"/>
              <a:t> </a:t>
            </a:r>
            <a:r>
              <a:rPr lang="en-US" sz="2600" dirty="0" err="1"/>
              <a:t>gây</a:t>
            </a:r>
            <a:r>
              <a:rPr lang="en-US" sz="2600" dirty="0"/>
              <a:t> </a:t>
            </a:r>
            <a:r>
              <a:rPr lang="en-US" sz="2600" dirty="0" err="1"/>
              <a:t>lây</a:t>
            </a:r>
            <a:r>
              <a:rPr lang="en-US" sz="2600" dirty="0"/>
              <a:t> </a:t>
            </a:r>
            <a:r>
              <a:rPr lang="en-US" sz="2600" dirty="0" err="1"/>
              <a:t>nhiễm</a:t>
            </a:r>
            <a:r>
              <a:rPr lang="en-US" sz="2600" dirty="0"/>
              <a:t> HIV </a:t>
            </a:r>
            <a:r>
              <a:rPr lang="en-US" sz="2600" dirty="0" err="1"/>
              <a:t>và</a:t>
            </a:r>
            <a:r>
              <a:rPr lang="en-US" sz="2600" dirty="0"/>
              <a:t> </a:t>
            </a:r>
            <a:r>
              <a:rPr lang="en-US" sz="2600" dirty="0" err="1"/>
              <a:t>chỉ</a:t>
            </a:r>
            <a:r>
              <a:rPr lang="en-US" sz="2600" dirty="0"/>
              <a:t> </a:t>
            </a:r>
            <a:r>
              <a:rPr lang="en-US" sz="2600" dirty="0" err="1"/>
              <a:t>có</a:t>
            </a:r>
            <a:r>
              <a:rPr lang="en-US" sz="2600" dirty="0"/>
              <a:t> 1 </a:t>
            </a:r>
            <a:r>
              <a:rPr lang="en-US" sz="2600" dirty="0" err="1"/>
              <a:t>số</a:t>
            </a:r>
            <a:r>
              <a:rPr lang="en-US" sz="2600" dirty="0"/>
              <a:t> </a:t>
            </a:r>
            <a:r>
              <a:rPr lang="en-US" sz="2600" dirty="0" err="1"/>
              <a:t>dịch</a:t>
            </a:r>
            <a:r>
              <a:rPr lang="en-US" sz="2600" dirty="0"/>
              <a:t> </a:t>
            </a:r>
            <a:r>
              <a:rPr lang="en-US" sz="2600" dirty="0" err="1"/>
              <a:t>cơ</a:t>
            </a:r>
            <a:r>
              <a:rPr lang="en-US" sz="2600" dirty="0"/>
              <a:t> </a:t>
            </a:r>
            <a:r>
              <a:rPr lang="en-US" sz="2600" dirty="0" err="1"/>
              <a:t>thể</a:t>
            </a:r>
            <a:r>
              <a:rPr lang="en-US" sz="2600" dirty="0"/>
              <a:t> </a:t>
            </a:r>
            <a:r>
              <a:rPr lang="en-US" sz="2600" dirty="0" err="1"/>
              <a:t>có</a:t>
            </a:r>
            <a:r>
              <a:rPr lang="en-US" sz="2600" dirty="0"/>
              <a:t> </a:t>
            </a:r>
            <a:r>
              <a:rPr lang="en-US" sz="2600" dirty="0" err="1"/>
              <a:t>khả</a:t>
            </a:r>
            <a:r>
              <a:rPr lang="en-US" sz="2600" dirty="0"/>
              <a:t> </a:t>
            </a:r>
            <a:r>
              <a:rPr lang="en-US" sz="2600" dirty="0" err="1"/>
              <a:t>năng</a:t>
            </a:r>
            <a:r>
              <a:rPr lang="en-US" sz="2600" dirty="0"/>
              <a:t> </a:t>
            </a:r>
            <a:r>
              <a:rPr lang="en-US" sz="2600" dirty="0" err="1"/>
              <a:t>gây</a:t>
            </a:r>
            <a:r>
              <a:rPr lang="en-US" sz="2600" dirty="0"/>
              <a:t> </a:t>
            </a:r>
            <a:r>
              <a:rPr lang="en-US" sz="2600" dirty="0" err="1"/>
              <a:t>lây</a:t>
            </a:r>
            <a:r>
              <a:rPr lang="en-US" sz="2600" dirty="0"/>
              <a:t> </a:t>
            </a:r>
            <a:r>
              <a:rPr lang="en-US" sz="2600" dirty="0" err="1"/>
              <a:t>nhiễm</a:t>
            </a:r>
            <a:r>
              <a:rPr lang="en-US" sz="2600" dirty="0"/>
              <a:t> HIV</a:t>
            </a:r>
          </a:p>
          <a:p>
            <a:pPr>
              <a:buFont typeface="Calibri" panose="020F0502020204030204" pitchFamily="34" charset="0"/>
              <a:buChar char="₋"/>
            </a:pPr>
            <a:r>
              <a:rPr lang="en-US" sz="2600" dirty="0" err="1"/>
              <a:t>Điều</a:t>
            </a:r>
            <a:r>
              <a:rPr lang="en-US" sz="2600" dirty="0"/>
              <a:t> </a:t>
            </a:r>
            <a:r>
              <a:rPr lang="en-US" sz="2600" dirty="0" err="1"/>
              <a:t>trị</a:t>
            </a:r>
            <a:r>
              <a:rPr lang="en-US" sz="2600" dirty="0"/>
              <a:t> </a:t>
            </a:r>
            <a:r>
              <a:rPr lang="en-US" sz="2600" dirty="0" err="1"/>
              <a:t>ngay</a:t>
            </a:r>
            <a:r>
              <a:rPr lang="en-US" sz="2600" dirty="0"/>
              <a:t> </a:t>
            </a:r>
            <a:r>
              <a:rPr lang="en-US" sz="2600" dirty="0" err="1"/>
              <a:t>cho</a:t>
            </a:r>
            <a:r>
              <a:rPr lang="en-US" sz="2600" dirty="0"/>
              <a:t> </a:t>
            </a:r>
            <a:r>
              <a:rPr lang="en-US" sz="2600" dirty="0" err="1"/>
              <a:t>người</a:t>
            </a:r>
            <a:r>
              <a:rPr lang="en-US" sz="2600" dirty="0"/>
              <a:t> </a:t>
            </a:r>
            <a:r>
              <a:rPr lang="en-US" sz="2600" dirty="0" err="1"/>
              <a:t>bệnh</a:t>
            </a:r>
            <a:r>
              <a:rPr lang="en-US" sz="2600" dirty="0"/>
              <a:t> </a:t>
            </a:r>
            <a:r>
              <a:rPr lang="en-US" sz="2600" dirty="0" err="1"/>
              <a:t>sau</a:t>
            </a:r>
            <a:r>
              <a:rPr lang="en-US" sz="2600" dirty="0"/>
              <a:t> </a:t>
            </a:r>
            <a:r>
              <a:rPr lang="en-US" sz="2600" dirty="0" err="1"/>
              <a:t>khi</a:t>
            </a:r>
            <a:r>
              <a:rPr lang="en-US" sz="2600" dirty="0"/>
              <a:t> </a:t>
            </a:r>
            <a:r>
              <a:rPr lang="en-US" sz="2600" dirty="0" err="1"/>
              <a:t>có</a:t>
            </a:r>
            <a:r>
              <a:rPr lang="en-US" sz="2600" dirty="0"/>
              <a:t> </a:t>
            </a:r>
            <a:r>
              <a:rPr lang="en-US" sz="2600" dirty="0" err="1"/>
              <a:t>kết</a:t>
            </a:r>
            <a:r>
              <a:rPr lang="en-US" sz="2600" dirty="0"/>
              <a:t> </a:t>
            </a:r>
            <a:r>
              <a:rPr lang="en-US" sz="2600" dirty="0" err="1"/>
              <a:t>quả</a:t>
            </a:r>
            <a:r>
              <a:rPr lang="en-US" sz="2600" dirty="0"/>
              <a:t> XN HIV </a:t>
            </a:r>
            <a:r>
              <a:rPr lang="en-US" sz="2600" dirty="0" err="1"/>
              <a:t>dương</a:t>
            </a:r>
            <a:r>
              <a:rPr lang="en-US" sz="2600" dirty="0"/>
              <a:t> </a:t>
            </a:r>
            <a:r>
              <a:rPr lang="en-US" sz="2600" dirty="0" err="1"/>
              <a:t>tính</a:t>
            </a:r>
            <a:endParaRPr lang="en-US" sz="2600" dirty="0"/>
          </a:p>
          <a:p>
            <a:pPr>
              <a:buFont typeface="Calibri" panose="020F0502020204030204" pitchFamily="34" charset="0"/>
              <a:buChar char="₋"/>
            </a:pPr>
            <a:r>
              <a:rPr lang="en-US" sz="2600" dirty="0" err="1"/>
              <a:t>Điều</a:t>
            </a:r>
            <a:r>
              <a:rPr lang="en-US" sz="2600" dirty="0"/>
              <a:t> </a:t>
            </a:r>
            <a:r>
              <a:rPr lang="en-US" sz="2600" dirty="0" err="1"/>
              <a:t>trị</a:t>
            </a:r>
            <a:r>
              <a:rPr lang="en-US" sz="2600" dirty="0"/>
              <a:t> ARV </a:t>
            </a:r>
            <a:r>
              <a:rPr lang="en-US" sz="2600" dirty="0" err="1"/>
              <a:t>để</a:t>
            </a:r>
            <a:r>
              <a:rPr lang="en-US" sz="2600" dirty="0"/>
              <a:t> </a:t>
            </a:r>
            <a:r>
              <a:rPr lang="en-US" sz="2600" dirty="0" err="1"/>
              <a:t>ức</a:t>
            </a:r>
            <a:r>
              <a:rPr lang="en-US" sz="2600" dirty="0"/>
              <a:t> </a:t>
            </a:r>
            <a:r>
              <a:rPr lang="en-US" sz="2600" dirty="0" err="1"/>
              <a:t>chế</a:t>
            </a:r>
            <a:r>
              <a:rPr lang="en-US" sz="2600" dirty="0"/>
              <a:t> </a:t>
            </a:r>
            <a:r>
              <a:rPr lang="en-US" sz="2600" dirty="0" err="1"/>
              <a:t>tối</a:t>
            </a:r>
            <a:r>
              <a:rPr lang="en-US" sz="2600" dirty="0"/>
              <a:t> </a:t>
            </a:r>
            <a:r>
              <a:rPr lang="en-US" sz="2600" dirty="0" err="1"/>
              <a:t>đa</a:t>
            </a:r>
            <a:r>
              <a:rPr lang="en-US" sz="2600" dirty="0"/>
              <a:t> </a:t>
            </a:r>
            <a:r>
              <a:rPr lang="en-US" sz="2600" dirty="0" err="1"/>
              <a:t>sự</a:t>
            </a:r>
            <a:r>
              <a:rPr lang="en-US" sz="2600" dirty="0"/>
              <a:t> </a:t>
            </a:r>
            <a:r>
              <a:rPr lang="en-US" sz="2600" dirty="0" err="1"/>
              <a:t>nhân</a:t>
            </a:r>
            <a:r>
              <a:rPr lang="en-US" sz="2600" dirty="0"/>
              <a:t> </a:t>
            </a:r>
            <a:r>
              <a:rPr lang="en-US" sz="2600" dirty="0" err="1"/>
              <a:t>lên</a:t>
            </a:r>
            <a:r>
              <a:rPr lang="en-US" sz="2600" dirty="0"/>
              <a:t> </a:t>
            </a:r>
            <a:r>
              <a:rPr lang="en-US" sz="2600" dirty="0" err="1"/>
              <a:t>của</a:t>
            </a:r>
            <a:r>
              <a:rPr lang="en-US" sz="2600" dirty="0"/>
              <a:t> vi </a:t>
            </a:r>
            <a:r>
              <a:rPr lang="en-US" sz="2600" dirty="0" err="1"/>
              <a:t>rút</a:t>
            </a:r>
            <a:r>
              <a:rPr lang="en-US" sz="2600" dirty="0"/>
              <a:t>, </a:t>
            </a:r>
            <a:r>
              <a:rPr lang="en-US" sz="2600" dirty="0" err="1"/>
              <a:t>phục</a:t>
            </a:r>
            <a:r>
              <a:rPr lang="en-US" sz="2600" dirty="0"/>
              <a:t> </a:t>
            </a:r>
            <a:r>
              <a:rPr lang="en-US" sz="2600" dirty="0" err="1"/>
              <a:t>hồi</a:t>
            </a:r>
            <a:r>
              <a:rPr lang="en-US" sz="2600" dirty="0"/>
              <a:t> </a:t>
            </a:r>
            <a:r>
              <a:rPr lang="en-US" sz="2600" dirty="0" err="1"/>
              <a:t>hệ</a:t>
            </a:r>
            <a:r>
              <a:rPr lang="en-US" sz="2600" dirty="0"/>
              <a:t> </a:t>
            </a:r>
            <a:r>
              <a:rPr lang="en-US" sz="2600" dirty="0" err="1"/>
              <a:t>miễm</a:t>
            </a:r>
            <a:r>
              <a:rPr lang="en-US" sz="2600" dirty="0"/>
              <a:t> </a:t>
            </a:r>
            <a:r>
              <a:rPr lang="en-US" sz="2600" dirty="0" err="1"/>
              <a:t>dịch</a:t>
            </a:r>
            <a:r>
              <a:rPr lang="en-US" sz="2600" dirty="0"/>
              <a:t> </a:t>
            </a:r>
            <a:r>
              <a:rPr lang="en-US" sz="2600" dirty="0" err="1"/>
              <a:t>để</a:t>
            </a:r>
            <a:r>
              <a:rPr lang="en-US" sz="2600" dirty="0"/>
              <a:t>: </a:t>
            </a:r>
          </a:p>
          <a:p>
            <a:pPr marL="857250" lvl="1" indent="-457200">
              <a:buFont typeface="Calibri" panose="020F0502020204030204" pitchFamily="34" charset="0"/>
              <a:buChar char="₋"/>
            </a:pPr>
            <a:r>
              <a:rPr lang="en-US" sz="2600" dirty="0" err="1"/>
              <a:t>Giảm</a:t>
            </a:r>
            <a:r>
              <a:rPr lang="en-US" sz="2600" dirty="0"/>
              <a:t> </a:t>
            </a:r>
            <a:r>
              <a:rPr lang="en-US" sz="2600" dirty="0" err="1"/>
              <a:t>tử</a:t>
            </a:r>
            <a:r>
              <a:rPr lang="en-US" sz="2600" dirty="0"/>
              <a:t> </a:t>
            </a:r>
            <a:r>
              <a:rPr lang="en-US" sz="2600" dirty="0" err="1"/>
              <a:t>vong</a:t>
            </a:r>
            <a:r>
              <a:rPr lang="en-US" sz="2600" dirty="0"/>
              <a:t> </a:t>
            </a:r>
            <a:r>
              <a:rPr lang="en-US" sz="2600" dirty="0" err="1"/>
              <a:t>liên</a:t>
            </a:r>
            <a:r>
              <a:rPr lang="en-US" sz="2600" dirty="0"/>
              <a:t> quan </a:t>
            </a:r>
            <a:r>
              <a:rPr lang="en-US" sz="2600" dirty="0" err="1"/>
              <a:t>tới</a:t>
            </a:r>
            <a:r>
              <a:rPr lang="en-US" sz="2600" dirty="0"/>
              <a:t> HIV, </a:t>
            </a:r>
            <a:r>
              <a:rPr lang="en-US" sz="2600" dirty="0" err="1"/>
              <a:t>giảm</a:t>
            </a:r>
            <a:r>
              <a:rPr lang="en-US" sz="2600" dirty="0"/>
              <a:t> </a:t>
            </a:r>
            <a:r>
              <a:rPr lang="en-US" sz="2600" dirty="0" err="1"/>
              <a:t>mắc</a:t>
            </a:r>
            <a:r>
              <a:rPr lang="en-US" sz="2600" dirty="0"/>
              <a:t> </a:t>
            </a:r>
            <a:r>
              <a:rPr lang="en-US" sz="2600" dirty="0" err="1"/>
              <a:t>các</a:t>
            </a:r>
            <a:r>
              <a:rPr lang="en-US" sz="2600" dirty="0"/>
              <a:t> </a:t>
            </a:r>
            <a:r>
              <a:rPr lang="en-US" sz="2600" dirty="0" err="1"/>
              <a:t>bệnh</a:t>
            </a:r>
            <a:r>
              <a:rPr lang="en-US" sz="2600" dirty="0"/>
              <a:t> NTCH</a:t>
            </a:r>
          </a:p>
          <a:p>
            <a:pPr marL="857250" lvl="1" indent="-457200">
              <a:buFont typeface="Calibri" panose="020F0502020204030204" pitchFamily="34" charset="0"/>
              <a:buChar char="₋"/>
            </a:pPr>
            <a:r>
              <a:rPr lang="en-US" sz="2600" dirty="0" err="1"/>
              <a:t>Dự</a:t>
            </a:r>
            <a:r>
              <a:rPr lang="en-US" sz="2600" dirty="0"/>
              <a:t> </a:t>
            </a:r>
            <a:r>
              <a:rPr lang="en-US" sz="2600" dirty="0" err="1"/>
              <a:t>phòng</a:t>
            </a:r>
            <a:r>
              <a:rPr lang="en-US" sz="2600" dirty="0"/>
              <a:t> </a:t>
            </a:r>
            <a:r>
              <a:rPr lang="en-US" sz="2600" dirty="0" err="1"/>
              <a:t>lây</a:t>
            </a:r>
            <a:r>
              <a:rPr lang="en-US" sz="2600" dirty="0"/>
              <a:t> </a:t>
            </a:r>
            <a:r>
              <a:rPr lang="en-US" sz="2600" dirty="0" err="1"/>
              <a:t>truyền</a:t>
            </a:r>
            <a:r>
              <a:rPr lang="en-US" sz="2600" dirty="0"/>
              <a:t> HIV </a:t>
            </a:r>
            <a:r>
              <a:rPr lang="en-US" sz="2600" dirty="0" err="1"/>
              <a:t>từ</a:t>
            </a:r>
            <a:r>
              <a:rPr lang="en-US" sz="2600" dirty="0"/>
              <a:t> </a:t>
            </a:r>
            <a:r>
              <a:rPr lang="en-US" sz="2600" dirty="0" err="1"/>
              <a:t>người</a:t>
            </a:r>
            <a:r>
              <a:rPr lang="en-US" sz="2600" dirty="0"/>
              <a:t> </a:t>
            </a:r>
            <a:r>
              <a:rPr lang="en-US" sz="2600" dirty="0" err="1"/>
              <a:t>nhiễm</a:t>
            </a:r>
            <a:r>
              <a:rPr lang="en-US" sz="2600" dirty="0"/>
              <a:t> sang </a:t>
            </a:r>
            <a:r>
              <a:rPr lang="en-US" sz="2600" dirty="0" err="1"/>
              <a:t>người</a:t>
            </a:r>
            <a:r>
              <a:rPr lang="en-US" sz="2600" dirty="0"/>
              <a:t> </a:t>
            </a:r>
            <a:r>
              <a:rPr lang="en-US" sz="2600" dirty="0" err="1"/>
              <a:t>khác</a:t>
            </a:r>
            <a:r>
              <a:rPr lang="en-US" sz="2600" dirty="0"/>
              <a:t> (</a:t>
            </a:r>
            <a:r>
              <a:rPr lang="en-US" sz="2600" dirty="0" err="1"/>
              <a:t>bạn</a:t>
            </a:r>
            <a:r>
              <a:rPr lang="en-US" sz="2600" dirty="0"/>
              <a:t> </a:t>
            </a:r>
            <a:r>
              <a:rPr lang="en-US" sz="2600" dirty="0" err="1"/>
              <a:t>tình</a:t>
            </a:r>
            <a:r>
              <a:rPr lang="en-US" sz="2600" dirty="0"/>
              <a:t>/</a:t>
            </a:r>
            <a:r>
              <a:rPr lang="en-US" sz="2600" dirty="0" err="1"/>
              <a:t>bạn</a:t>
            </a:r>
            <a:r>
              <a:rPr lang="en-US" sz="2600" dirty="0"/>
              <a:t> </a:t>
            </a:r>
            <a:r>
              <a:rPr lang="en-US" sz="2600" dirty="0" err="1"/>
              <a:t>chích</a:t>
            </a:r>
            <a:r>
              <a:rPr lang="en-US" sz="2600" dirty="0"/>
              <a:t>)</a:t>
            </a:r>
          </a:p>
          <a:p>
            <a:pPr marL="857250" lvl="1" indent="-457200">
              <a:buFont typeface="Calibri" panose="020F0502020204030204" pitchFamily="34" charset="0"/>
              <a:buChar char="₋"/>
            </a:pPr>
            <a:r>
              <a:rPr lang="en-US" sz="2600" dirty="0" err="1"/>
              <a:t>Dự</a:t>
            </a:r>
            <a:r>
              <a:rPr lang="en-US" sz="2600" dirty="0"/>
              <a:t> </a:t>
            </a:r>
            <a:r>
              <a:rPr lang="en-US" sz="2600" dirty="0" err="1"/>
              <a:t>phòng</a:t>
            </a:r>
            <a:r>
              <a:rPr lang="en-US" sz="2600" dirty="0"/>
              <a:t> </a:t>
            </a:r>
            <a:r>
              <a:rPr lang="en-US" sz="2600" dirty="0" err="1"/>
              <a:t>lây</a:t>
            </a:r>
            <a:r>
              <a:rPr lang="en-US" sz="2600" dirty="0"/>
              <a:t> </a:t>
            </a:r>
            <a:r>
              <a:rPr lang="en-US" sz="2600" dirty="0" err="1"/>
              <a:t>truyền</a:t>
            </a:r>
            <a:r>
              <a:rPr lang="en-US" sz="2600" dirty="0"/>
              <a:t> HIV </a:t>
            </a:r>
            <a:r>
              <a:rPr lang="en-US" sz="2600" dirty="0" err="1"/>
              <a:t>từ</a:t>
            </a:r>
            <a:r>
              <a:rPr lang="en-US" sz="2600" dirty="0"/>
              <a:t> </a:t>
            </a:r>
            <a:r>
              <a:rPr lang="en-US" sz="2600" dirty="0" err="1"/>
              <a:t>mẹ</a:t>
            </a:r>
            <a:r>
              <a:rPr lang="en-US" sz="2600" dirty="0"/>
              <a:t> sang con</a:t>
            </a:r>
          </a:p>
          <a:p>
            <a:pPr>
              <a:buFont typeface="Calibri" panose="020F0502020204030204" pitchFamily="34" charset="0"/>
              <a:buChar char="₋"/>
            </a:pPr>
            <a:r>
              <a:rPr lang="en-US" sz="2600" dirty="0" err="1"/>
              <a:t>Tuân</a:t>
            </a:r>
            <a:r>
              <a:rPr lang="en-US" sz="2600" dirty="0"/>
              <a:t> </a:t>
            </a:r>
            <a:r>
              <a:rPr lang="en-US" sz="2600" dirty="0" err="1"/>
              <a:t>thu</a:t>
            </a:r>
            <a:r>
              <a:rPr lang="en-US" sz="2600" dirty="0"/>
              <a:t>̉ </a:t>
            </a:r>
            <a:r>
              <a:rPr lang="en-US" sz="2600" dirty="0" err="1"/>
              <a:t>đạt</a:t>
            </a:r>
            <a:r>
              <a:rPr lang="en-US" sz="2600" dirty="0"/>
              <a:t> </a:t>
            </a:r>
            <a:r>
              <a:rPr lang="en-US" sz="2600" dirty="0" err="1"/>
              <a:t>tư</a:t>
            </a:r>
            <a:r>
              <a:rPr lang="en-US" sz="2600" dirty="0"/>
              <a:t>̀ 95% </a:t>
            </a:r>
            <a:r>
              <a:rPr lang="en-US" sz="2600" dirty="0" err="1"/>
              <a:t>trơ</a:t>
            </a:r>
            <a:r>
              <a:rPr lang="en-US" sz="2600" dirty="0"/>
              <a:t>̉ </a:t>
            </a:r>
            <a:r>
              <a:rPr lang="en-US" sz="2600" dirty="0" err="1"/>
              <a:t>lên</a:t>
            </a:r>
            <a:r>
              <a:rPr lang="en-US" sz="2600" dirty="0"/>
              <a:t> </a:t>
            </a:r>
            <a:r>
              <a:rPr lang="en-US" sz="2600" dirty="0" err="1"/>
              <a:t>mới</a:t>
            </a:r>
            <a:r>
              <a:rPr lang="en-US" sz="2600" dirty="0"/>
              <a:t> </a:t>
            </a:r>
            <a:r>
              <a:rPr lang="en-US" sz="2600" dirty="0" err="1"/>
              <a:t>có</a:t>
            </a:r>
            <a:r>
              <a:rPr lang="en-US" sz="2600" dirty="0"/>
              <a:t> </a:t>
            </a:r>
            <a:r>
              <a:rPr lang="en-US" sz="2600" dirty="0" err="1"/>
              <a:t>hiệu</a:t>
            </a:r>
            <a:r>
              <a:rPr lang="en-US" sz="2600" dirty="0"/>
              <a:t> </a:t>
            </a:r>
            <a:r>
              <a:rPr lang="en-US" sz="2600" dirty="0" err="1"/>
              <a:t>quả</a:t>
            </a:r>
            <a:r>
              <a:rPr lang="en-US" sz="2600" dirty="0"/>
              <a:t> </a:t>
            </a:r>
            <a:r>
              <a:rPr lang="en-US" sz="2600" dirty="0" err="1"/>
              <a:t>tốt</a:t>
            </a:r>
            <a:r>
              <a:rPr lang="en-US" sz="2600" dirty="0"/>
              <a:t> </a:t>
            </a:r>
            <a:r>
              <a:rPr lang="en-US" sz="2600" dirty="0" err="1"/>
              <a:t>và</a:t>
            </a:r>
            <a:r>
              <a:rPr lang="en-US" sz="2600" dirty="0"/>
              <a:t> </a:t>
            </a:r>
            <a:r>
              <a:rPr lang="en-US" sz="2600" dirty="0" err="1"/>
              <a:t>cần</a:t>
            </a:r>
            <a:r>
              <a:rPr lang="en-US" sz="2600" dirty="0"/>
              <a:t> </a:t>
            </a:r>
            <a:r>
              <a:rPr lang="en-US" sz="2600" dirty="0" err="1"/>
              <a:t>sự</a:t>
            </a:r>
            <a:r>
              <a:rPr lang="en-US" sz="2600" dirty="0"/>
              <a:t> </a:t>
            </a:r>
            <a:r>
              <a:rPr lang="en-US" sz="2600" dirty="0" err="1"/>
              <a:t>hỗ</a:t>
            </a:r>
            <a:r>
              <a:rPr lang="en-US" sz="2600" dirty="0"/>
              <a:t> </a:t>
            </a:r>
            <a:r>
              <a:rPr lang="en-US" sz="2600" dirty="0" err="1"/>
              <a:t>trợ</a:t>
            </a:r>
            <a:r>
              <a:rPr lang="en-US" sz="2600" dirty="0"/>
              <a:t> </a:t>
            </a:r>
            <a:r>
              <a:rPr lang="en-US" sz="2600" dirty="0" err="1"/>
              <a:t>từ</a:t>
            </a:r>
            <a:r>
              <a:rPr lang="en-US" sz="2600" dirty="0"/>
              <a:t> </a:t>
            </a:r>
            <a:r>
              <a:rPr lang="en-US" sz="2600" dirty="0" err="1"/>
              <a:t>nhiều</a:t>
            </a:r>
            <a:r>
              <a:rPr lang="en-US" sz="2600" dirty="0"/>
              <a:t> </a:t>
            </a:r>
            <a:r>
              <a:rPr lang="en-US" sz="2600" dirty="0" err="1"/>
              <a:t>người</a:t>
            </a:r>
            <a:r>
              <a:rPr lang="en-US" sz="2600" dirty="0"/>
              <a:t>, </a:t>
            </a:r>
            <a:r>
              <a:rPr lang="en-US" sz="2600" dirty="0" err="1"/>
              <a:t>trong</a:t>
            </a:r>
            <a:r>
              <a:rPr lang="en-US" sz="2600" dirty="0"/>
              <a:t> </a:t>
            </a:r>
            <a:r>
              <a:rPr lang="en-US" sz="2600" dirty="0" err="1"/>
              <a:t>đó</a:t>
            </a:r>
            <a:r>
              <a:rPr lang="en-US" sz="2600" dirty="0"/>
              <a:t> NVYT </a:t>
            </a:r>
            <a:r>
              <a:rPr lang="en-US" sz="2600" dirty="0" err="1"/>
              <a:t>có</a:t>
            </a:r>
            <a:r>
              <a:rPr lang="en-US" sz="2600" dirty="0"/>
              <a:t> </a:t>
            </a:r>
            <a:r>
              <a:rPr lang="en-US" sz="2600" dirty="0" err="1"/>
              <a:t>vai</a:t>
            </a:r>
            <a:r>
              <a:rPr lang="en-US" sz="2600" dirty="0"/>
              <a:t> </a:t>
            </a:r>
            <a:r>
              <a:rPr lang="en-US" sz="2600" dirty="0" err="1"/>
              <a:t>trò</a:t>
            </a:r>
            <a:r>
              <a:rPr lang="en-US" sz="2600" dirty="0"/>
              <a:t> </a:t>
            </a:r>
            <a:r>
              <a:rPr lang="en-US" sz="2600" dirty="0" err="1"/>
              <a:t>quan</a:t>
            </a:r>
            <a:r>
              <a:rPr lang="en-US" sz="2600" dirty="0"/>
              <a:t> </a:t>
            </a:r>
            <a:r>
              <a:rPr lang="en-US" sz="2600" dirty="0" err="1"/>
              <a:t>trọng</a:t>
            </a:r>
            <a:endParaRPr lang="en-US" sz="2600" dirty="0"/>
          </a:p>
          <a:p>
            <a:pPr marL="0" indent="0">
              <a:buNone/>
            </a:pPr>
            <a:endParaRPr lang="en-US" sz="2600" dirty="0"/>
          </a:p>
          <a:p>
            <a:pPr>
              <a:buFont typeface="Wingdings" panose="05000000000000000000" pitchFamily="2" charset="2"/>
              <a:buChar char="ü"/>
            </a:pPr>
            <a:endParaRPr lang="en-US" dirty="0">
              <a:latin typeface="Times New Roman" pitchFamily="18" charset="0"/>
              <a:ea typeface="ＭＳ Ｐゴシック" pitchFamily="34" charset="-128"/>
              <a:cs typeface="Times New Roman" pitchFamily="18" charset="0"/>
            </a:endParaRPr>
          </a:p>
          <a:p>
            <a:pPr>
              <a:buFont typeface="Wingdings" panose="05000000000000000000" pitchFamily="2" charset="2"/>
              <a:buChar char="ü"/>
            </a:pPr>
            <a:endParaRPr lang="en-US" dirty="0">
              <a:ea typeface="ＭＳ Ｐゴシック" pitchFamily="34"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C77B4-1A8E-4552-A827-9D8BAD9679E9}"/>
              </a:ext>
            </a:extLst>
          </p:cNvPr>
          <p:cNvSpPr>
            <a:spLocks noGrp="1"/>
          </p:cNvSpPr>
          <p:nvPr>
            <p:ph type="title"/>
          </p:nvPr>
        </p:nvSpPr>
        <p:spPr>
          <a:xfrm>
            <a:off x="1286540" y="274638"/>
            <a:ext cx="9152860" cy="1401762"/>
          </a:xfrm>
        </p:spPr>
        <p:txBody>
          <a:bodyPr>
            <a:noAutofit/>
          </a:bodyPr>
          <a:lstStyle/>
          <a:p>
            <a:r>
              <a:rPr lang="en-US" sz="3000" b="1" dirty="0" err="1"/>
              <a:t>Câu</a:t>
            </a:r>
            <a:r>
              <a:rPr lang="en-US" sz="3000" b="1" dirty="0"/>
              <a:t> </a:t>
            </a:r>
            <a:r>
              <a:rPr lang="en-US" sz="3000" b="1" dirty="0" err="1"/>
              <a:t>hỏi</a:t>
            </a:r>
            <a:r>
              <a:rPr lang="en-US" sz="3000" b="1" dirty="0"/>
              <a:t> 1: </a:t>
            </a:r>
            <a:r>
              <a:rPr lang="en-US" sz="3000" b="1" dirty="0" err="1"/>
              <a:t>Các</a:t>
            </a:r>
            <a:r>
              <a:rPr lang="en-US" sz="3000" b="1" dirty="0"/>
              <a:t> </a:t>
            </a:r>
            <a:r>
              <a:rPr lang="en-US" sz="3000" b="1" dirty="0" err="1"/>
              <a:t>loại</a:t>
            </a:r>
            <a:r>
              <a:rPr lang="en-US" sz="3000" b="1" dirty="0"/>
              <a:t> </a:t>
            </a:r>
            <a:r>
              <a:rPr lang="en-US" sz="3000" b="1" dirty="0" err="1"/>
              <a:t>dịch</a:t>
            </a:r>
            <a:r>
              <a:rPr lang="en-US" sz="3000" b="1" dirty="0"/>
              <a:t> </a:t>
            </a:r>
            <a:r>
              <a:rPr lang="en-US" sz="3000" b="1" dirty="0" err="1"/>
              <a:t>cơ</a:t>
            </a:r>
            <a:r>
              <a:rPr lang="en-US" sz="3000" b="1" dirty="0"/>
              <a:t> </a:t>
            </a:r>
            <a:r>
              <a:rPr lang="en-US" sz="3000" b="1" dirty="0" err="1"/>
              <a:t>thể</a:t>
            </a:r>
            <a:r>
              <a:rPr lang="en-US" sz="3000" b="1" dirty="0"/>
              <a:t> </a:t>
            </a:r>
            <a:r>
              <a:rPr lang="en-US" sz="3000" b="1" dirty="0" err="1"/>
              <a:t>nào</a:t>
            </a:r>
            <a:r>
              <a:rPr lang="en-US" sz="3000" b="1" dirty="0"/>
              <a:t> </a:t>
            </a:r>
            <a:r>
              <a:rPr lang="en-US" sz="3000" b="1" dirty="0" err="1"/>
              <a:t>sau</a:t>
            </a:r>
            <a:r>
              <a:rPr lang="en-US" sz="3000" b="1" dirty="0"/>
              <a:t> </a:t>
            </a:r>
            <a:r>
              <a:rPr lang="en-US" sz="3000" b="1" dirty="0" err="1"/>
              <a:t>đây</a:t>
            </a:r>
            <a:r>
              <a:rPr lang="en-US" sz="3000" b="1" dirty="0"/>
              <a:t> </a:t>
            </a:r>
            <a:r>
              <a:rPr lang="en-US" sz="3000" b="1" dirty="0" err="1"/>
              <a:t>có</a:t>
            </a:r>
            <a:r>
              <a:rPr lang="en-US" sz="3000" b="1" dirty="0"/>
              <a:t> </a:t>
            </a:r>
            <a:r>
              <a:rPr lang="en-US" sz="3000" b="1" dirty="0" err="1"/>
              <a:t>thể</a:t>
            </a:r>
            <a:r>
              <a:rPr lang="en-US" sz="3000" b="1" dirty="0"/>
              <a:t> </a:t>
            </a:r>
            <a:r>
              <a:rPr lang="en-US" sz="3000" b="1" dirty="0" err="1"/>
              <a:t>lây</a:t>
            </a:r>
            <a:r>
              <a:rPr lang="en-US" sz="3000" b="1" dirty="0"/>
              <a:t> </a:t>
            </a:r>
            <a:r>
              <a:rPr lang="en-US" sz="3000" b="1" dirty="0" err="1"/>
              <a:t>truyền</a:t>
            </a:r>
            <a:r>
              <a:rPr lang="en-US" sz="3000" b="1" dirty="0"/>
              <a:t> HIV? </a:t>
            </a:r>
            <a:br>
              <a:rPr lang="en-US" sz="3000" b="1" dirty="0"/>
            </a:br>
            <a:r>
              <a:rPr lang="en-US" sz="3000" b="1" dirty="0"/>
              <a:t>(</a:t>
            </a:r>
            <a:r>
              <a:rPr lang="en-US" sz="3000" b="1" dirty="0" err="1"/>
              <a:t>có</a:t>
            </a:r>
            <a:r>
              <a:rPr lang="en-US" sz="3000" b="1" dirty="0"/>
              <a:t> </a:t>
            </a:r>
            <a:r>
              <a:rPr lang="en-US" sz="3000" b="1" dirty="0" err="1"/>
              <a:t>thể</a:t>
            </a:r>
            <a:r>
              <a:rPr lang="en-US" sz="3000" b="1" dirty="0"/>
              <a:t> </a:t>
            </a:r>
            <a:r>
              <a:rPr lang="en-US" sz="3000" b="1" dirty="0" err="1"/>
              <a:t>chọn</a:t>
            </a:r>
            <a:r>
              <a:rPr lang="en-US" sz="3000" b="1" dirty="0"/>
              <a:t> </a:t>
            </a:r>
            <a:r>
              <a:rPr lang="en-US" sz="3000" b="1" dirty="0" err="1"/>
              <a:t>nhiều</a:t>
            </a:r>
            <a:r>
              <a:rPr lang="en-US" sz="3000" b="1" dirty="0"/>
              <a:t> </a:t>
            </a:r>
            <a:r>
              <a:rPr lang="en-US" sz="3000" b="1" dirty="0" err="1"/>
              <a:t>câu</a:t>
            </a:r>
            <a:r>
              <a:rPr lang="en-US" sz="3000" b="1" dirty="0"/>
              <a:t>)</a:t>
            </a:r>
          </a:p>
        </p:txBody>
      </p:sp>
      <p:sp>
        <p:nvSpPr>
          <p:cNvPr id="3" name="Content Placeholder 2">
            <a:extLst>
              <a:ext uri="{FF2B5EF4-FFF2-40B4-BE49-F238E27FC236}">
                <a16:creationId xmlns:a16="http://schemas.microsoft.com/office/drawing/2014/main" id="{00F02CB3-A21D-4A2D-9477-BF07897FCFBE}"/>
              </a:ext>
            </a:extLst>
          </p:cNvPr>
          <p:cNvSpPr>
            <a:spLocks noGrp="1"/>
          </p:cNvSpPr>
          <p:nvPr>
            <p:ph idx="1"/>
          </p:nvPr>
        </p:nvSpPr>
        <p:spPr>
          <a:xfrm>
            <a:off x="1981200" y="1981201"/>
            <a:ext cx="8229600" cy="4144963"/>
          </a:xfrm>
        </p:spPr>
        <p:txBody>
          <a:bodyPr/>
          <a:lstStyle/>
          <a:p>
            <a:pPr marL="514350" indent="-514350">
              <a:buFont typeface="+mj-lt"/>
              <a:buAutoNum type="arabicPeriod"/>
            </a:pPr>
            <a:r>
              <a:rPr lang="en-US" dirty="0" err="1"/>
              <a:t>Chất</a:t>
            </a:r>
            <a:r>
              <a:rPr lang="en-US" dirty="0"/>
              <a:t> </a:t>
            </a:r>
            <a:r>
              <a:rPr lang="en-US" dirty="0" err="1"/>
              <a:t>nôn</a:t>
            </a:r>
            <a:endParaRPr lang="en-US" dirty="0"/>
          </a:p>
          <a:p>
            <a:pPr marL="514350" indent="-514350">
              <a:buFont typeface="+mj-lt"/>
              <a:buAutoNum type="arabicPeriod"/>
            </a:pPr>
            <a:r>
              <a:rPr lang="en-US" dirty="0" err="1"/>
              <a:t>Mồ</a:t>
            </a:r>
            <a:r>
              <a:rPr lang="en-US" dirty="0"/>
              <a:t> </a:t>
            </a:r>
            <a:r>
              <a:rPr lang="en-US" dirty="0" err="1"/>
              <a:t>hôi</a:t>
            </a:r>
            <a:endParaRPr lang="en-US" dirty="0"/>
          </a:p>
          <a:p>
            <a:pPr marL="514350" indent="-514350">
              <a:buFont typeface="+mj-lt"/>
              <a:buAutoNum type="arabicPeriod"/>
            </a:pPr>
            <a:r>
              <a:rPr lang="en-US" dirty="0" err="1"/>
              <a:t>Nước</a:t>
            </a:r>
            <a:r>
              <a:rPr lang="en-US" dirty="0"/>
              <a:t> </a:t>
            </a:r>
            <a:r>
              <a:rPr lang="en-US" dirty="0" err="1"/>
              <a:t>bọt</a:t>
            </a:r>
            <a:endParaRPr lang="en-US" dirty="0"/>
          </a:p>
          <a:p>
            <a:pPr marL="514350" indent="-514350">
              <a:buFont typeface="+mj-lt"/>
              <a:buAutoNum type="arabicPeriod"/>
            </a:pPr>
            <a:r>
              <a:rPr lang="en-US" dirty="0" err="1"/>
              <a:t>Tất</a:t>
            </a:r>
            <a:r>
              <a:rPr lang="en-US" dirty="0"/>
              <a:t> </a:t>
            </a:r>
            <a:r>
              <a:rPr lang="en-US" dirty="0" err="1"/>
              <a:t>cả</a:t>
            </a:r>
            <a:r>
              <a:rPr lang="en-US" dirty="0"/>
              <a:t> </a:t>
            </a:r>
            <a:r>
              <a:rPr lang="en-US" dirty="0" err="1"/>
              <a:t>đều</a:t>
            </a:r>
            <a:r>
              <a:rPr lang="en-US" dirty="0"/>
              <a:t> </a:t>
            </a:r>
            <a:r>
              <a:rPr lang="en-US" dirty="0" err="1"/>
              <a:t>sai</a:t>
            </a:r>
            <a:endParaRPr lang="en-US" dirty="0"/>
          </a:p>
        </p:txBody>
      </p:sp>
    </p:spTree>
    <p:extLst>
      <p:ext uri="{BB962C8B-B14F-4D97-AF65-F5344CB8AC3E}">
        <p14:creationId xmlns:p14="http://schemas.microsoft.com/office/powerpoint/2010/main" val="21404675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C77B4-1A8E-4552-A827-9D8BAD9679E9}"/>
              </a:ext>
            </a:extLst>
          </p:cNvPr>
          <p:cNvSpPr>
            <a:spLocks noGrp="1"/>
          </p:cNvSpPr>
          <p:nvPr>
            <p:ph type="title"/>
          </p:nvPr>
        </p:nvSpPr>
        <p:spPr>
          <a:xfrm>
            <a:off x="1433623" y="455428"/>
            <a:ext cx="8686800" cy="1143000"/>
          </a:xfrm>
        </p:spPr>
        <p:txBody>
          <a:bodyPr>
            <a:noAutofit/>
          </a:bodyPr>
          <a:lstStyle/>
          <a:p>
            <a:r>
              <a:rPr lang="en-US" sz="3400" b="1" dirty="0" err="1"/>
              <a:t>Câu</a:t>
            </a:r>
            <a:r>
              <a:rPr lang="en-US" sz="3400" b="1" dirty="0"/>
              <a:t> </a:t>
            </a:r>
            <a:r>
              <a:rPr lang="en-US" sz="3400" b="1" dirty="0" err="1"/>
              <a:t>hỏi</a:t>
            </a:r>
            <a:r>
              <a:rPr lang="en-US" sz="3400" b="1" dirty="0"/>
              <a:t> 2: </a:t>
            </a:r>
            <a:r>
              <a:rPr lang="en-US" sz="3400" b="1" dirty="0" err="1"/>
              <a:t>Tại</a:t>
            </a:r>
            <a:r>
              <a:rPr lang="en-US" sz="3400" b="1" dirty="0"/>
              <a:t> </a:t>
            </a:r>
            <a:r>
              <a:rPr lang="en-US" sz="3400" b="1" dirty="0" err="1"/>
              <a:t>Việt</a:t>
            </a:r>
            <a:r>
              <a:rPr lang="en-US" sz="3400" b="1" dirty="0"/>
              <a:t> Nam, </a:t>
            </a:r>
            <a:r>
              <a:rPr lang="en-US" sz="3400" b="1" dirty="0" err="1"/>
              <a:t>khi</a:t>
            </a:r>
            <a:r>
              <a:rPr lang="en-US" sz="3400" b="1" dirty="0"/>
              <a:t> </a:t>
            </a:r>
            <a:r>
              <a:rPr lang="en-US" sz="3400" b="1" dirty="0" err="1"/>
              <a:t>nào</a:t>
            </a:r>
            <a:r>
              <a:rPr lang="en-US" sz="3400" b="1" dirty="0"/>
              <a:t> </a:t>
            </a:r>
            <a:r>
              <a:rPr lang="en-US" sz="3400" b="1" dirty="0" err="1"/>
              <a:t>bắt</a:t>
            </a:r>
            <a:r>
              <a:rPr lang="en-US" sz="3400" b="1" dirty="0"/>
              <a:t> </a:t>
            </a:r>
            <a:r>
              <a:rPr lang="en-US" sz="3400" b="1" dirty="0" err="1"/>
              <a:t>đầu</a:t>
            </a:r>
            <a:r>
              <a:rPr lang="en-US" sz="3400" b="1" dirty="0"/>
              <a:t> </a:t>
            </a:r>
            <a:r>
              <a:rPr lang="en-US" sz="3400" b="1" dirty="0" err="1"/>
              <a:t>điều</a:t>
            </a:r>
            <a:r>
              <a:rPr lang="en-US" sz="3400" b="1" dirty="0"/>
              <a:t> </a:t>
            </a:r>
            <a:r>
              <a:rPr lang="en-US" sz="3400" b="1" dirty="0" err="1"/>
              <a:t>trị</a:t>
            </a:r>
            <a:r>
              <a:rPr lang="en-US" sz="3400" b="1" dirty="0"/>
              <a:t> ARV </a:t>
            </a:r>
            <a:r>
              <a:rPr lang="en-US" sz="3400" b="1" dirty="0" err="1"/>
              <a:t>cho</a:t>
            </a:r>
            <a:r>
              <a:rPr lang="en-US" sz="3400" b="1" dirty="0"/>
              <a:t> </a:t>
            </a:r>
            <a:r>
              <a:rPr lang="en-US" sz="3400" b="1" dirty="0" err="1"/>
              <a:t>bệnh</a:t>
            </a:r>
            <a:r>
              <a:rPr lang="en-US" sz="3400" b="1" dirty="0"/>
              <a:t> </a:t>
            </a:r>
            <a:r>
              <a:rPr lang="en-US" sz="3400" b="1" dirty="0" err="1"/>
              <a:t>nhân</a:t>
            </a:r>
            <a:r>
              <a:rPr lang="en-US" sz="3400" b="1" dirty="0"/>
              <a:t> </a:t>
            </a:r>
            <a:r>
              <a:rPr lang="en-US" sz="3400" b="1" dirty="0" err="1"/>
              <a:t>nhiễm</a:t>
            </a:r>
            <a:r>
              <a:rPr lang="en-US" sz="3400" b="1" dirty="0"/>
              <a:t> HIV? </a:t>
            </a:r>
            <a:br>
              <a:rPr lang="en-US" sz="3400" b="1" dirty="0"/>
            </a:br>
            <a:r>
              <a:rPr lang="en-US" sz="3400" b="1" dirty="0"/>
              <a:t>(</a:t>
            </a:r>
            <a:r>
              <a:rPr lang="en-US" sz="3400" b="1" dirty="0" err="1"/>
              <a:t>có</a:t>
            </a:r>
            <a:r>
              <a:rPr lang="en-US" sz="3400" b="1" dirty="0"/>
              <a:t> </a:t>
            </a:r>
            <a:r>
              <a:rPr lang="en-US" sz="3400" b="1" dirty="0" err="1"/>
              <a:t>thể</a:t>
            </a:r>
            <a:r>
              <a:rPr lang="en-US" sz="3400" b="1" dirty="0"/>
              <a:t> </a:t>
            </a:r>
            <a:r>
              <a:rPr lang="en-US" sz="3400" b="1" dirty="0" err="1"/>
              <a:t>chọn</a:t>
            </a:r>
            <a:r>
              <a:rPr lang="en-US" sz="3400" b="1" dirty="0"/>
              <a:t> </a:t>
            </a:r>
            <a:r>
              <a:rPr lang="en-US" sz="3400" b="1" dirty="0" err="1"/>
              <a:t>nhiều</a:t>
            </a:r>
            <a:r>
              <a:rPr lang="en-US" sz="3400" b="1" dirty="0"/>
              <a:t> </a:t>
            </a:r>
            <a:r>
              <a:rPr lang="en-US" sz="3400" b="1" dirty="0" err="1"/>
              <a:t>câu</a:t>
            </a:r>
            <a:r>
              <a:rPr lang="en-US" sz="3400" b="1" dirty="0"/>
              <a:t>)</a:t>
            </a:r>
          </a:p>
        </p:txBody>
      </p:sp>
      <p:sp>
        <p:nvSpPr>
          <p:cNvPr id="3" name="Content Placeholder 2">
            <a:extLst>
              <a:ext uri="{FF2B5EF4-FFF2-40B4-BE49-F238E27FC236}">
                <a16:creationId xmlns:a16="http://schemas.microsoft.com/office/drawing/2014/main" id="{00F02CB3-A21D-4A2D-9477-BF07897FCFBE}"/>
              </a:ext>
            </a:extLst>
          </p:cNvPr>
          <p:cNvSpPr>
            <a:spLocks noGrp="1"/>
          </p:cNvSpPr>
          <p:nvPr>
            <p:ph idx="1"/>
          </p:nvPr>
        </p:nvSpPr>
        <p:spPr>
          <a:xfrm>
            <a:off x="1981200" y="2057401"/>
            <a:ext cx="8229600" cy="4525963"/>
          </a:xfrm>
        </p:spPr>
        <p:txBody>
          <a:bodyPr/>
          <a:lstStyle/>
          <a:p>
            <a:pPr marL="514350" indent="-514350">
              <a:buFont typeface="+mj-lt"/>
              <a:buAutoNum type="arabicPeriod"/>
            </a:pPr>
            <a:r>
              <a:rPr lang="en-US" dirty="0" err="1"/>
              <a:t>Khi</a:t>
            </a:r>
            <a:r>
              <a:rPr lang="en-US" dirty="0"/>
              <a:t> </a:t>
            </a:r>
            <a:r>
              <a:rPr lang="en-US" dirty="0" err="1"/>
              <a:t>người</a:t>
            </a:r>
            <a:r>
              <a:rPr lang="en-US" dirty="0"/>
              <a:t> </a:t>
            </a:r>
            <a:r>
              <a:rPr lang="en-US" dirty="0" err="1"/>
              <a:t>bệnh</a:t>
            </a:r>
            <a:r>
              <a:rPr lang="en-US" dirty="0"/>
              <a:t> </a:t>
            </a:r>
            <a:r>
              <a:rPr lang="en-US" dirty="0" err="1"/>
              <a:t>suy</a:t>
            </a:r>
            <a:r>
              <a:rPr lang="en-US" dirty="0"/>
              <a:t> </a:t>
            </a:r>
            <a:r>
              <a:rPr lang="en-US" dirty="0" err="1"/>
              <a:t>yếu</a:t>
            </a:r>
            <a:r>
              <a:rPr lang="en-US" dirty="0"/>
              <a:t>, </a:t>
            </a:r>
            <a:r>
              <a:rPr lang="en-US" dirty="0" err="1"/>
              <a:t>có</a:t>
            </a:r>
            <a:r>
              <a:rPr lang="en-US" dirty="0"/>
              <a:t> </a:t>
            </a:r>
            <a:r>
              <a:rPr lang="en-US" dirty="0" err="1"/>
              <a:t>các</a:t>
            </a:r>
            <a:r>
              <a:rPr lang="en-US" dirty="0"/>
              <a:t> </a:t>
            </a:r>
            <a:r>
              <a:rPr lang="en-US" dirty="0" err="1"/>
              <a:t>bệnh</a:t>
            </a:r>
            <a:r>
              <a:rPr lang="en-US" dirty="0"/>
              <a:t> </a:t>
            </a:r>
            <a:r>
              <a:rPr lang="en-US" dirty="0" err="1"/>
              <a:t>nhiễm</a:t>
            </a:r>
            <a:r>
              <a:rPr lang="en-US" dirty="0"/>
              <a:t> </a:t>
            </a:r>
            <a:r>
              <a:rPr lang="en-US" dirty="0" err="1"/>
              <a:t>trùng</a:t>
            </a:r>
            <a:r>
              <a:rPr lang="en-US" dirty="0"/>
              <a:t> </a:t>
            </a:r>
            <a:r>
              <a:rPr lang="en-US" dirty="0" err="1"/>
              <a:t>cơ</a:t>
            </a:r>
            <a:r>
              <a:rPr lang="en-US" dirty="0"/>
              <a:t> </a:t>
            </a:r>
            <a:r>
              <a:rPr lang="en-US" dirty="0" err="1"/>
              <a:t>hội</a:t>
            </a:r>
            <a:endParaRPr lang="en-US" dirty="0"/>
          </a:p>
          <a:p>
            <a:pPr marL="514350" indent="-514350">
              <a:buFont typeface="+mj-lt"/>
              <a:buAutoNum type="arabicPeriod"/>
            </a:pPr>
            <a:r>
              <a:rPr lang="en-US" dirty="0" err="1"/>
              <a:t>Khi</a:t>
            </a:r>
            <a:r>
              <a:rPr lang="en-US" dirty="0"/>
              <a:t> </a:t>
            </a:r>
            <a:r>
              <a:rPr lang="en-US" dirty="0" err="1"/>
              <a:t>người</a:t>
            </a:r>
            <a:r>
              <a:rPr lang="en-US" dirty="0"/>
              <a:t> </a:t>
            </a:r>
            <a:r>
              <a:rPr lang="en-US" dirty="0" err="1"/>
              <a:t>bệnh</a:t>
            </a:r>
            <a:r>
              <a:rPr lang="en-US" dirty="0"/>
              <a:t> </a:t>
            </a:r>
            <a:r>
              <a:rPr lang="en-US" dirty="0" err="1"/>
              <a:t>thấy</a:t>
            </a:r>
            <a:r>
              <a:rPr lang="en-US" dirty="0"/>
              <a:t> </a:t>
            </a:r>
            <a:r>
              <a:rPr lang="en-US" dirty="0" err="1"/>
              <a:t>sức</a:t>
            </a:r>
            <a:r>
              <a:rPr lang="en-US" dirty="0"/>
              <a:t> </a:t>
            </a:r>
            <a:r>
              <a:rPr lang="en-US" dirty="0" err="1"/>
              <a:t>khỏe</a:t>
            </a:r>
            <a:r>
              <a:rPr lang="en-US" dirty="0"/>
              <a:t> </a:t>
            </a:r>
            <a:r>
              <a:rPr lang="en-US" dirty="0" err="1"/>
              <a:t>suy</a:t>
            </a:r>
            <a:r>
              <a:rPr lang="en-US" dirty="0"/>
              <a:t> </a:t>
            </a:r>
            <a:r>
              <a:rPr lang="en-US" dirty="0" err="1"/>
              <a:t>sụp</a:t>
            </a:r>
            <a:r>
              <a:rPr lang="en-US" dirty="0"/>
              <a:t> </a:t>
            </a:r>
            <a:r>
              <a:rPr lang="en-US" dirty="0" err="1"/>
              <a:t>hẳn</a:t>
            </a:r>
            <a:endParaRPr lang="en-US" dirty="0"/>
          </a:p>
          <a:p>
            <a:pPr marL="514350" indent="-514350">
              <a:buFont typeface="+mj-lt"/>
              <a:buAutoNum type="arabicPeriod"/>
            </a:pPr>
            <a:r>
              <a:rPr lang="en-US" dirty="0" err="1"/>
              <a:t>Điều</a:t>
            </a:r>
            <a:r>
              <a:rPr lang="en-US" dirty="0"/>
              <a:t> </a:t>
            </a:r>
            <a:r>
              <a:rPr lang="en-US" dirty="0" err="1"/>
              <a:t>trị</a:t>
            </a:r>
            <a:r>
              <a:rPr lang="en-US" dirty="0"/>
              <a:t> </a:t>
            </a:r>
            <a:r>
              <a:rPr lang="en-US" dirty="0" err="1"/>
              <a:t>cho</a:t>
            </a:r>
            <a:r>
              <a:rPr lang="en-US" dirty="0"/>
              <a:t> </a:t>
            </a:r>
            <a:r>
              <a:rPr lang="en-US" dirty="0" err="1"/>
              <a:t>tất</a:t>
            </a:r>
            <a:r>
              <a:rPr lang="en-US" dirty="0"/>
              <a:t> </a:t>
            </a:r>
            <a:r>
              <a:rPr lang="en-US" dirty="0" err="1"/>
              <a:t>cả</a:t>
            </a:r>
            <a:r>
              <a:rPr lang="en-US" dirty="0"/>
              <a:t> </a:t>
            </a:r>
            <a:r>
              <a:rPr lang="en-US" dirty="0" err="1"/>
              <a:t>ng</a:t>
            </a:r>
            <a:r>
              <a:rPr lang="vi-VN" dirty="0"/>
              <a:t>ư</a:t>
            </a:r>
            <a:r>
              <a:rPr lang="en-US" dirty="0" err="1"/>
              <a:t>ời</a:t>
            </a:r>
            <a:r>
              <a:rPr lang="en-US" dirty="0"/>
              <a:t> </a:t>
            </a:r>
            <a:r>
              <a:rPr lang="en-US" dirty="0" err="1"/>
              <a:t>nhiễm</a:t>
            </a:r>
            <a:r>
              <a:rPr lang="en-US" dirty="0"/>
              <a:t> </a:t>
            </a:r>
            <a:r>
              <a:rPr lang="en-US" dirty="0" err="1"/>
              <a:t>ngay</a:t>
            </a:r>
            <a:r>
              <a:rPr lang="en-US" dirty="0"/>
              <a:t> </a:t>
            </a:r>
            <a:r>
              <a:rPr lang="en-US" dirty="0" err="1"/>
              <a:t>sau</a:t>
            </a:r>
            <a:r>
              <a:rPr lang="en-US" dirty="0"/>
              <a:t> </a:t>
            </a:r>
            <a:r>
              <a:rPr lang="en-US" dirty="0" err="1"/>
              <a:t>khi</a:t>
            </a:r>
            <a:r>
              <a:rPr lang="en-US" dirty="0"/>
              <a:t> </a:t>
            </a:r>
            <a:r>
              <a:rPr lang="en-US" dirty="0" err="1"/>
              <a:t>xét</a:t>
            </a:r>
            <a:r>
              <a:rPr lang="en-US" dirty="0"/>
              <a:t> </a:t>
            </a:r>
            <a:r>
              <a:rPr lang="en-US" dirty="0" err="1"/>
              <a:t>nghiệm</a:t>
            </a:r>
            <a:r>
              <a:rPr lang="en-US" dirty="0"/>
              <a:t> HIV </a:t>
            </a:r>
            <a:r>
              <a:rPr lang="en-US" dirty="0" err="1"/>
              <a:t>dương</a:t>
            </a:r>
            <a:r>
              <a:rPr lang="en-US" dirty="0"/>
              <a:t> </a:t>
            </a:r>
            <a:r>
              <a:rPr lang="en-US" dirty="0" err="1"/>
              <a:t>tính</a:t>
            </a:r>
            <a:endParaRPr lang="en-US" dirty="0"/>
          </a:p>
          <a:p>
            <a:pPr marL="514350" indent="-514350">
              <a:buFont typeface="+mj-lt"/>
              <a:buAutoNum type="arabicPeriod"/>
            </a:pPr>
            <a:r>
              <a:rPr lang="en-US" dirty="0" err="1"/>
              <a:t>Khi</a:t>
            </a:r>
            <a:r>
              <a:rPr lang="en-US" dirty="0"/>
              <a:t> </a:t>
            </a:r>
            <a:r>
              <a:rPr lang="en-US" dirty="0" err="1"/>
              <a:t>cơ</a:t>
            </a:r>
            <a:r>
              <a:rPr lang="en-US" dirty="0"/>
              <a:t> </a:t>
            </a:r>
            <a:r>
              <a:rPr lang="en-US" dirty="0" err="1"/>
              <a:t>sở</a:t>
            </a:r>
            <a:r>
              <a:rPr lang="en-US" dirty="0"/>
              <a:t> y </a:t>
            </a:r>
            <a:r>
              <a:rPr lang="en-US" dirty="0" err="1"/>
              <a:t>tế</a:t>
            </a:r>
            <a:r>
              <a:rPr lang="en-US" dirty="0"/>
              <a:t> </a:t>
            </a:r>
            <a:r>
              <a:rPr lang="en-US" dirty="0" err="1"/>
              <a:t>sẵn</a:t>
            </a:r>
            <a:r>
              <a:rPr lang="en-US" dirty="0"/>
              <a:t> </a:t>
            </a:r>
            <a:r>
              <a:rPr lang="en-US" dirty="0" err="1"/>
              <a:t>sàng</a:t>
            </a:r>
            <a:r>
              <a:rPr lang="en-US" dirty="0"/>
              <a:t> </a:t>
            </a:r>
            <a:r>
              <a:rPr lang="en-US" dirty="0" err="1"/>
              <a:t>tiếp</a:t>
            </a:r>
            <a:r>
              <a:rPr lang="en-US" dirty="0"/>
              <a:t> </a:t>
            </a:r>
            <a:r>
              <a:rPr lang="en-US" dirty="0" err="1"/>
              <a:t>nhận</a:t>
            </a:r>
            <a:r>
              <a:rPr lang="en-US" dirty="0"/>
              <a:t> </a:t>
            </a:r>
            <a:r>
              <a:rPr lang="en-US" dirty="0" err="1"/>
              <a:t>và</a:t>
            </a:r>
            <a:r>
              <a:rPr lang="en-US" dirty="0"/>
              <a:t> </a:t>
            </a:r>
            <a:r>
              <a:rPr lang="en-US" dirty="0" err="1"/>
              <a:t>có</a:t>
            </a:r>
            <a:r>
              <a:rPr lang="en-US" dirty="0"/>
              <a:t> </a:t>
            </a:r>
            <a:r>
              <a:rPr lang="en-US" dirty="0" err="1"/>
              <a:t>đầy</a:t>
            </a:r>
            <a:r>
              <a:rPr lang="en-US" dirty="0"/>
              <a:t> </a:t>
            </a:r>
            <a:r>
              <a:rPr lang="en-US" dirty="0" err="1"/>
              <a:t>đủ</a:t>
            </a:r>
            <a:r>
              <a:rPr lang="en-US" dirty="0"/>
              <a:t> </a:t>
            </a:r>
            <a:r>
              <a:rPr lang="en-US" dirty="0" err="1"/>
              <a:t>thuốc</a:t>
            </a:r>
            <a:endParaRPr lang="en-US" dirty="0"/>
          </a:p>
        </p:txBody>
      </p:sp>
    </p:spTree>
    <p:extLst>
      <p:ext uri="{BB962C8B-B14F-4D97-AF65-F5344CB8AC3E}">
        <p14:creationId xmlns:p14="http://schemas.microsoft.com/office/powerpoint/2010/main" val="3860085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C77B4-1A8E-4552-A827-9D8BAD9679E9}"/>
              </a:ext>
            </a:extLst>
          </p:cNvPr>
          <p:cNvSpPr>
            <a:spLocks noGrp="1"/>
          </p:cNvSpPr>
          <p:nvPr>
            <p:ph type="title"/>
          </p:nvPr>
        </p:nvSpPr>
        <p:spPr>
          <a:xfrm>
            <a:off x="1752600" y="274638"/>
            <a:ext cx="8686800" cy="1143000"/>
          </a:xfrm>
        </p:spPr>
        <p:txBody>
          <a:bodyPr>
            <a:noAutofit/>
          </a:bodyPr>
          <a:lstStyle/>
          <a:p>
            <a:r>
              <a:rPr lang="en-US" sz="3400" b="1" dirty="0" err="1"/>
              <a:t>Câu</a:t>
            </a:r>
            <a:r>
              <a:rPr lang="en-US" sz="3400" b="1" dirty="0"/>
              <a:t> </a:t>
            </a:r>
            <a:r>
              <a:rPr lang="en-US" sz="3400" b="1" dirty="0" err="1"/>
              <a:t>hỏi</a:t>
            </a:r>
            <a:r>
              <a:rPr lang="en-US" sz="3400" b="1" dirty="0"/>
              <a:t> 3: </a:t>
            </a:r>
            <a:r>
              <a:rPr lang="en-US" sz="3400" b="1" dirty="0" err="1"/>
              <a:t>Những</a:t>
            </a:r>
            <a:r>
              <a:rPr lang="en-US" sz="3400" b="1" dirty="0"/>
              <a:t> </a:t>
            </a:r>
            <a:r>
              <a:rPr lang="en-US" sz="3400" b="1" dirty="0" err="1"/>
              <a:t>lợi</a:t>
            </a:r>
            <a:r>
              <a:rPr lang="en-US" sz="3400" b="1" dirty="0"/>
              <a:t> </a:t>
            </a:r>
            <a:r>
              <a:rPr lang="en-US" sz="3400" b="1" dirty="0" err="1"/>
              <a:t>ích</a:t>
            </a:r>
            <a:r>
              <a:rPr lang="en-US" sz="3400" b="1" dirty="0"/>
              <a:t> </a:t>
            </a:r>
            <a:r>
              <a:rPr lang="en-US" sz="3400" b="1" dirty="0" err="1"/>
              <a:t>khi</a:t>
            </a:r>
            <a:r>
              <a:rPr lang="en-US" sz="3400" b="1" dirty="0"/>
              <a:t> </a:t>
            </a:r>
            <a:r>
              <a:rPr lang="en-US" sz="3400" b="1" dirty="0" err="1"/>
              <a:t>điều</a:t>
            </a:r>
            <a:r>
              <a:rPr lang="en-US" sz="3400" b="1" dirty="0"/>
              <a:t> </a:t>
            </a:r>
            <a:r>
              <a:rPr lang="en-US" sz="3400" b="1" dirty="0" err="1"/>
              <a:t>trị</a:t>
            </a:r>
            <a:r>
              <a:rPr lang="en-US" sz="3400" b="1" dirty="0"/>
              <a:t> ARV?</a:t>
            </a:r>
            <a:br>
              <a:rPr lang="en-US" sz="3400" b="1" dirty="0"/>
            </a:br>
            <a:r>
              <a:rPr lang="en-US" sz="3400" b="1" dirty="0"/>
              <a:t>(</a:t>
            </a:r>
            <a:r>
              <a:rPr lang="en-US" sz="3400" b="1" dirty="0" err="1"/>
              <a:t>có</a:t>
            </a:r>
            <a:r>
              <a:rPr lang="en-US" sz="3400" b="1" dirty="0"/>
              <a:t> </a:t>
            </a:r>
            <a:r>
              <a:rPr lang="en-US" sz="3400" b="1" dirty="0" err="1"/>
              <a:t>thể</a:t>
            </a:r>
            <a:r>
              <a:rPr lang="en-US" sz="3400" b="1" dirty="0"/>
              <a:t> </a:t>
            </a:r>
            <a:r>
              <a:rPr lang="en-US" sz="3400" b="1" dirty="0" err="1"/>
              <a:t>chọn</a:t>
            </a:r>
            <a:r>
              <a:rPr lang="en-US" sz="3400" b="1" dirty="0"/>
              <a:t> </a:t>
            </a:r>
            <a:r>
              <a:rPr lang="en-US" sz="3400" b="1" dirty="0" err="1"/>
              <a:t>nhiều</a:t>
            </a:r>
            <a:r>
              <a:rPr lang="en-US" sz="3400" b="1" dirty="0"/>
              <a:t> </a:t>
            </a:r>
            <a:r>
              <a:rPr lang="en-US" sz="3400" b="1" dirty="0" err="1"/>
              <a:t>câu</a:t>
            </a:r>
            <a:r>
              <a:rPr lang="en-US" sz="3400" b="1" dirty="0"/>
              <a:t>)</a:t>
            </a:r>
          </a:p>
        </p:txBody>
      </p:sp>
      <p:sp>
        <p:nvSpPr>
          <p:cNvPr id="3" name="Content Placeholder 2">
            <a:extLst>
              <a:ext uri="{FF2B5EF4-FFF2-40B4-BE49-F238E27FC236}">
                <a16:creationId xmlns:a16="http://schemas.microsoft.com/office/drawing/2014/main" id="{00F02CB3-A21D-4A2D-9477-BF07897FCFBE}"/>
              </a:ext>
            </a:extLst>
          </p:cNvPr>
          <p:cNvSpPr>
            <a:spLocks noGrp="1"/>
          </p:cNvSpPr>
          <p:nvPr>
            <p:ph idx="1"/>
          </p:nvPr>
        </p:nvSpPr>
        <p:spPr/>
        <p:txBody>
          <a:bodyPr/>
          <a:lstStyle/>
          <a:p>
            <a:pPr marL="742950" indent="-742950">
              <a:buFont typeface="+mj-lt"/>
              <a:buAutoNum type="arabicPeriod"/>
            </a:pPr>
            <a:r>
              <a:rPr lang="en-US" dirty="0" err="1"/>
              <a:t>Giảm</a:t>
            </a:r>
            <a:r>
              <a:rPr lang="en-US" dirty="0"/>
              <a:t> </a:t>
            </a:r>
            <a:r>
              <a:rPr lang="en-US" dirty="0" err="1"/>
              <a:t>nguy</a:t>
            </a:r>
            <a:r>
              <a:rPr lang="en-US" dirty="0"/>
              <a:t> </a:t>
            </a:r>
            <a:r>
              <a:rPr lang="en-US" dirty="0" err="1"/>
              <a:t>cơ</a:t>
            </a:r>
            <a:r>
              <a:rPr lang="en-US" dirty="0"/>
              <a:t> </a:t>
            </a:r>
            <a:r>
              <a:rPr lang="en-US" dirty="0" err="1"/>
              <a:t>mắc</a:t>
            </a:r>
            <a:r>
              <a:rPr lang="en-US" dirty="0"/>
              <a:t> </a:t>
            </a:r>
            <a:r>
              <a:rPr lang="en-US" dirty="0" err="1"/>
              <a:t>các</a:t>
            </a:r>
            <a:r>
              <a:rPr lang="en-US" dirty="0"/>
              <a:t> </a:t>
            </a:r>
            <a:r>
              <a:rPr lang="en-US" dirty="0" err="1"/>
              <a:t>bệnh</a:t>
            </a:r>
            <a:r>
              <a:rPr lang="en-US" dirty="0"/>
              <a:t> </a:t>
            </a:r>
            <a:r>
              <a:rPr lang="en-US" dirty="0" err="1"/>
              <a:t>nhiễm</a:t>
            </a:r>
            <a:r>
              <a:rPr lang="en-US" dirty="0"/>
              <a:t> </a:t>
            </a:r>
            <a:r>
              <a:rPr lang="en-US" dirty="0" err="1"/>
              <a:t>trùng</a:t>
            </a:r>
            <a:r>
              <a:rPr lang="en-US" dirty="0"/>
              <a:t> </a:t>
            </a:r>
            <a:r>
              <a:rPr lang="en-US" dirty="0" err="1"/>
              <a:t>cơ</a:t>
            </a:r>
            <a:r>
              <a:rPr lang="en-US" dirty="0"/>
              <a:t> </a:t>
            </a:r>
            <a:r>
              <a:rPr lang="en-US" dirty="0" err="1"/>
              <a:t>hội</a:t>
            </a:r>
            <a:r>
              <a:rPr lang="en-US" dirty="0"/>
              <a:t> </a:t>
            </a:r>
            <a:r>
              <a:rPr lang="en-US" dirty="0" err="1"/>
              <a:t>và</a:t>
            </a:r>
            <a:r>
              <a:rPr lang="en-US" dirty="0"/>
              <a:t> </a:t>
            </a:r>
            <a:r>
              <a:rPr lang="en-US" dirty="0" err="1"/>
              <a:t>tử</a:t>
            </a:r>
            <a:r>
              <a:rPr lang="en-US" dirty="0"/>
              <a:t> </a:t>
            </a:r>
            <a:r>
              <a:rPr lang="en-US" dirty="0" err="1"/>
              <a:t>vong</a:t>
            </a:r>
            <a:r>
              <a:rPr lang="en-US" dirty="0"/>
              <a:t> </a:t>
            </a:r>
            <a:r>
              <a:rPr lang="en-US" dirty="0" err="1"/>
              <a:t>liên</a:t>
            </a:r>
            <a:r>
              <a:rPr lang="en-US" dirty="0"/>
              <a:t> </a:t>
            </a:r>
            <a:r>
              <a:rPr lang="en-US" dirty="0" err="1"/>
              <a:t>quan</a:t>
            </a:r>
            <a:r>
              <a:rPr lang="en-US" dirty="0"/>
              <a:t> </a:t>
            </a:r>
            <a:r>
              <a:rPr lang="en-US" dirty="0" err="1"/>
              <a:t>tới</a:t>
            </a:r>
            <a:r>
              <a:rPr lang="en-US" dirty="0"/>
              <a:t> HIV</a:t>
            </a:r>
          </a:p>
          <a:p>
            <a:pPr marL="742950" indent="-742950">
              <a:buFont typeface="+mj-lt"/>
              <a:buAutoNum type="arabicPeriod"/>
            </a:pPr>
            <a:r>
              <a:rPr lang="en-US" dirty="0" err="1"/>
              <a:t>Dự</a:t>
            </a:r>
            <a:r>
              <a:rPr lang="en-US" dirty="0"/>
              <a:t> </a:t>
            </a:r>
            <a:r>
              <a:rPr lang="en-US" dirty="0" err="1"/>
              <a:t>phòng</a:t>
            </a:r>
            <a:r>
              <a:rPr lang="en-US" dirty="0"/>
              <a:t> </a:t>
            </a:r>
            <a:r>
              <a:rPr lang="en-US" dirty="0" err="1"/>
              <a:t>lây</a:t>
            </a:r>
            <a:r>
              <a:rPr lang="en-US" dirty="0"/>
              <a:t> </a:t>
            </a:r>
            <a:r>
              <a:rPr lang="en-US" dirty="0" err="1"/>
              <a:t>truyền</a:t>
            </a:r>
            <a:r>
              <a:rPr lang="en-US" dirty="0"/>
              <a:t> HIV </a:t>
            </a:r>
            <a:r>
              <a:rPr lang="en-US" dirty="0" err="1"/>
              <a:t>từ</a:t>
            </a:r>
            <a:r>
              <a:rPr lang="en-US" dirty="0"/>
              <a:t> </a:t>
            </a:r>
            <a:r>
              <a:rPr lang="en-US" dirty="0" err="1"/>
              <a:t>người</a:t>
            </a:r>
            <a:r>
              <a:rPr lang="en-US" dirty="0"/>
              <a:t> </a:t>
            </a:r>
            <a:r>
              <a:rPr lang="en-US" dirty="0" err="1"/>
              <a:t>nhiễm</a:t>
            </a:r>
            <a:r>
              <a:rPr lang="en-US" dirty="0"/>
              <a:t> sang </a:t>
            </a:r>
            <a:r>
              <a:rPr lang="en-US" dirty="0" err="1"/>
              <a:t>người</a:t>
            </a:r>
            <a:r>
              <a:rPr lang="en-US" dirty="0"/>
              <a:t> </a:t>
            </a:r>
            <a:r>
              <a:rPr lang="en-US" dirty="0" err="1"/>
              <a:t>bạn</a:t>
            </a:r>
            <a:r>
              <a:rPr lang="en-US" dirty="0"/>
              <a:t> </a:t>
            </a:r>
            <a:r>
              <a:rPr lang="en-US" dirty="0" err="1"/>
              <a:t>tình</a:t>
            </a:r>
            <a:r>
              <a:rPr lang="en-US" dirty="0"/>
              <a:t>, </a:t>
            </a:r>
            <a:r>
              <a:rPr lang="en-US" dirty="0" err="1"/>
              <a:t>bạn</a:t>
            </a:r>
            <a:r>
              <a:rPr lang="en-US" dirty="0"/>
              <a:t> </a:t>
            </a:r>
            <a:r>
              <a:rPr lang="en-US" dirty="0" err="1"/>
              <a:t>chích</a:t>
            </a:r>
            <a:r>
              <a:rPr lang="en-US" dirty="0"/>
              <a:t>. </a:t>
            </a:r>
          </a:p>
          <a:p>
            <a:pPr marL="742950" indent="-742950">
              <a:buFont typeface="+mj-lt"/>
              <a:buAutoNum type="arabicPeriod"/>
            </a:pPr>
            <a:r>
              <a:rPr lang="en-US" dirty="0" err="1"/>
              <a:t>Dự</a:t>
            </a:r>
            <a:r>
              <a:rPr lang="en-US" dirty="0"/>
              <a:t> </a:t>
            </a:r>
            <a:r>
              <a:rPr lang="en-US" dirty="0" err="1"/>
              <a:t>phòng</a:t>
            </a:r>
            <a:r>
              <a:rPr lang="en-US" dirty="0"/>
              <a:t> </a:t>
            </a:r>
            <a:r>
              <a:rPr lang="en-US" dirty="0" err="1"/>
              <a:t>lây</a:t>
            </a:r>
            <a:r>
              <a:rPr lang="en-US" dirty="0"/>
              <a:t> </a:t>
            </a:r>
            <a:r>
              <a:rPr lang="en-US" dirty="0" err="1"/>
              <a:t>truyền</a:t>
            </a:r>
            <a:r>
              <a:rPr lang="en-US" dirty="0"/>
              <a:t> HIV </a:t>
            </a:r>
            <a:r>
              <a:rPr lang="en-US" dirty="0" err="1"/>
              <a:t>từ</a:t>
            </a:r>
            <a:r>
              <a:rPr lang="en-US" dirty="0"/>
              <a:t> </a:t>
            </a:r>
            <a:r>
              <a:rPr lang="en-US" dirty="0" err="1"/>
              <a:t>mẹ</a:t>
            </a:r>
            <a:r>
              <a:rPr lang="en-US" dirty="0"/>
              <a:t> sang con</a:t>
            </a:r>
          </a:p>
          <a:p>
            <a:pPr marL="742950" indent="-742950">
              <a:buFont typeface="+mj-lt"/>
              <a:buAutoNum type="arabicPeriod"/>
            </a:pPr>
            <a:r>
              <a:rPr lang="en-US" dirty="0" err="1"/>
              <a:t>Tất</a:t>
            </a:r>
            <a:r>
              <a:rPr lang="en-US" dirty="0"/>
              <a:t> </a:t>
            </a:r>
            <a:r>
              <a:rPr lang="en-US" dirty="0" err="1"/>
              <a:t>cả</a:t>
            </a:r>
            <a:r>
              <a:rPr lang="en-US" dirty="0"/>
              <a:t> </a:t>
            </a:r>
            <a:r>
              <a:rPr lang="en-US" dirty="0" err="1"/>
              <a:t>đều</a:t>
            </a:r>
            <a:r>
              <a:rPr lang="en-US" dirty="0"/>
              <a:t> </a:t>
            </a:r>
            <a:r>
              <a:rPr lang="en-US" dirty="0" err="1"/>
              <a:t>đúng</a:t>
            </a:r>
            <a:endParaRPr lang="en-US" dirty="0"/>
          </a:p>
        </p:txBody>
      </p:sp>
    </p:spTree>
    <p:extLst>
      <p:ext uri="{BB962C8B-B14F-4D97-AF65-F5344CB8AC3E}">
        <p14:creationId xmlns:p14="http://schemas.microsoft.com/office/powerpoint/2010/main" val="20891802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C77B4-1A8E-4552-A827-9D8BAD9679E9}"/>
              </a:ext>
            </a:extLst>
          </p:cNvPr>
          <p:cNvSpPr>
            <a:spLocks noGrp="1"/>
          </p:cNvSpPr>
          <p:nvPr>
            <p:ph type="title"/>
          </p:nvPr>
        </p:nvSpPr>
        <p:spPr>
          <a:xfrm>
            <a:off x="1752600" y="533400"/>
            <a:ext cx="8686800" cy="1143000"/>
          </a:xfrm>
        </p:spPr>
        <p:txBody>
          <a:bodyPr>
            <a:noAutofit/>
          </a:bodyPr>
          <a:lstStyle/>
          <a:p>
            <a:r>
              <a:rPr lang="en-US" sz="3400" b="1" dirty="0" err="1">
                <a:solidFill>
                  <a:srgbClr val="FF0000"/>
                </a:solidFill>
              </a:rPr>
              <a:t>Câu</a:t>
            </a:r>
            <a:r>
              <a:rPr lang="en-US" sz="3400" b="1" dirty="0">
                <a:solidFill>
                  <a:srgbClr val="FF0000"/>
                </a:solidFill>
              </a:rPr>
              <a:t> </a:t>
            </a:r>
            <a:r>
              <a:rPr lang="en-US" sz="3400" b="1" dirty="0" err="1">
                <a:solidFill>
                  <a:srgbClr val="FF0000"/>
                </a:solidFill>
              </a:rPr>
              <a:t>hỏi</a:t>
            </a:r>
            <a:r>
              <a:rPr lang="en-US" sz="3400" b="1" dirty="0">
                <a:solidFill>
                  <a:srgbClr val="FF0000"/>
                </a:solidFill>
              </a:rPr>
              <a:t> 4: </a:t>
            </a:r>
            <a:r>
              <a:rPr lang="en-US" sz="3400" b="1" dirty="0" err="1">
                <a:solidFill>
                  <a:srgbClr val="FF0000"/>
                </a:solidFill>
              </a:rPr>
              <a:t>Tuân</a:t>
            </a:r>
            <a:r>
              <a:rPr lang="en-US" sz="3400" b="1" dirty="0">
                <a:solidFill>
                  <a:srgbClr val="FF0000"/>
                </a:solidFill>
              </a:rPr>
              <a:t> </a:t>
            </a:r>
            <a:r>
              <a:rPr lang="en-US" sz="3400" b="1" dirty="0" err="1">
                <a:solidFill>
                  <a:srgbClr val="FF0000"/>
                </a:solidFill>
              </a:rPr>
              <a:t>thủ</a:t>
            </a:r>
            <a:r>
              <a:rPr lang="en-US" sz="3400" b="1" dirty="0">
                <a:solidFill>
                  <a:srgbClr val="FF0000"/>
                </a:solidFill>
              </a:rPr>
              <a:t> </a:t>
            </a:r>
            <a:r>
              <a:rPr lang="en-US" sz="3400" b="1" dirty="0" err="1">
                <a:solidFill>
                  <a:srgbClr val="FF0000"/>
                </a:solidFill>
              </a:rPr>
              <a:t>tốt</a:t>
            </a:r>
            <a:r>
              <a:rPr lang="en-US" sz="3400" b="1" dirty="0">
                <a:solidFill>
                  <a:srgbClr val="FF0000"/>
                </a:solidFill>
              </a:rPr>
              <a:t> </a:t>
            </a:r>
            <a:r>
              <a:rPr lang="en-US" sz="3400" b="1" dirty="0" err="1">
                <a:solidFill>
                  <a:srgbClr val="FF0000"/>
                </a:solidFill>
              </a:rPr>
              <a:t>trong</a:t>
            </a:r>
            <a:r>
              <a:rPr lang="en-US" sz="3400" b="1" dirty="0">
                <a:solidFill>
                  <a:srgbClr val="FF0000"/>
                </a:solidFill>
              </a:rPr>
              <a:t> </a:t>
            </a:r>
            <a:r>
              <a:rPr lang="en-US" sz="3400" b="1" dirty="0" err="1">
                <a:solidFill>
                  <a:srgbClr val="FF0000"/>
                </a:solidFill>
              </a:rPr>
              <a:t>điều</a:t>
            </a:r>
            <a:r>
              <a:rPr lang="en-US" sz="3400" b="1" dirty="0">
                <a:solidFill>
                  <a:srgbClr val="FF0000"/>
                </a:solidFill>
              </a:rPr>
              <a:t> </a:t>
            </a:r>
            <a:r>
              <a:rPr lang="en-US" sz="3400" b="1" dirty="0" err="1">
                <a:solidFill>
                  <a:srgbClr val="FF0000"/>
                </a:solidFill>
              </a:rPr>
              <a:t>trị</a:t>
            </a:r>
            <a:r>
              <a:rPr lang="en-US" sz="3400" b="1" dirty="0">
                <a:solidFill>
                  <a:srgbClr val="FF0000"/>
                </a:solidFill>
              </a:rPr>
              <a:t> ARV </a:t>
            </a:r>
            <a:r>
              <a:rPr lang="en-US" sz="3400" b="1" dirty="0" err="1">
                <a:solidFill>
                  <a:srgbClr val="FF0000"/>
                </a:solidFill>
              </a:rPr>
              <a:t>là</a:t>
            </a:r>
            <a:r>
              <a:rPr lang="en-US" sz="3400" b="1" dirty="0">
                <a:solidFill>
                  <a:srgbClr val="FF0000"/>
                </a:solidFill>
              </a:rPr>
              <a:t> </a:t>
            </a:r>
            <a:r>
              <a:rPr lang="en-US" sz="3400" b="1" dirty="0" err="1">
                <a:solidFill>
                  <a:srgbClr val="FF0000"/>
                </a:solidFill>
              </a:rPr>
              <a:t>rất</a:t>
            </a:r>
            <a:r>
              <a:rPr lang="en-US" sz="3400" b="1" dirty="0">
                <a:solidFill>
                  <a:srgbClr val="FF0000"/>
                </a:solidFill>
              </a:rPr>
              <a:t> </a:t>
            </a:r>
            <a:r>
              <a:rPr lang="en-US" sz="3400" b="1" dirty="0" err="1">
                <a:solidFill>
                  <a:srgbClr val="FF0000"/>
                </a:solidFill>
              </a:rPr>
              <a:t>quan</a:t>
            </a:r>
            <a:r>
              <a:rPr lang="en-US" sz="3400" b="1" dirty="0">
                <a:solidFill>
                  <a:srgbClr val="FF0000"/>
                </a:solidFill>
              </a:rPr>
              <a:t> </a:t>
            </a:r>
            <a:r>
              <a:rPr lang="en-US" sz="3400" b="1" dirty="0" err="1">
                <a:solidFill>
                  <a:srgbClr val="FF0000"/>
                </a:solidFill>
              </a:rPr>
              <a:t>trọng</a:t>
            </a:r>
            <a:r>
              <a:rPr lang="en-US" sz="3400" b="1" dirty="0">
                <a:solidFill>
                  <a:srgbClr val="FF0000"/>
                </a:solidFill>
              </a:rPr>
              <a:t>. Theo </a:t>
            </a:r>
            <a:r>
              <a:rPr lang="en-US" sz="3400" b="1" dirty="0" err="1">
                <a:solidFill>
                  <a:srgbClr val="FF0000"/>
                </a:solidFill>
              </a:rPr>
              <a:t>bạn</a:t>
            </a:r>
            <a:r>
              <a:rPr lang="en-US" sz="3400" b="1" dirty="0">
                <a:solidFill>
                  <a:srgbClr val="FF0000"/>
                </a:solidFill>
              </a:rPr>
              <a:t> </a:t>
            </a:r>
            <a:r>
              <a:rPr lang="en-US" sz="3400" b="1" dirty="0" err="1">
                <a:solidFill>
                  <a:srgbClr val="FF0000"/>
                </a:solidFill>
              </a:rPr>
              <a:t>cần</a:t>
            </a:r>
            <a:r>
              <a:rPr lang="en-US" sz="3400" b="1" dirty="0">
                <a:solidFill>
                  <a:srgbClr val="FF0000"/>
                </a:solidFill>
              </a:rPr>
              <a:t> </a:t>
            </a:r>
            <a:r>
              <a:rPr lang="en-US" sz="3400" b="1" dirty="0" err="1">
                <a:solidFill>
                  <a:srgbClr val="FF0000"/>
                </a:solidFill>
              </a:rPr>
              <a:t>sự</a:t>
            </a:r>
            <a:r>
              <a:rPr lang="en-US" sz="3400" b="1" dirty="0">
                <a:solidFill>
                  <a:srgbClr val="FF0000"/>
                </a:solidFill>
              </a:rPr>
              <a:t> </a:t>
            </a:r>
            <a:r>
              <a:rPr lang="en-US" sz="3400" b="1" dirty="0" err="1">
                <a:solidFill>
                  <a:srgbClr val="FF0000"/>
                </a:solidFill>
              </a:rPr>
              <a:t>nỗ</a:t>
            </a:r>
            <a:r>
              <a:rPr lang="en-US" sz="3400" b="1" dirty="0">
                <a:solidFill>
                  <a:srgbClr val="FF0000"/>
                </a:solidFill>
              </a:rPr>
              <a:t> </a:t>
            </a:r>
            <a:r>
              <a:rPr lang="en-US" sz="3400" b="1" dirty="0" err="1">
                <a:solidFill>
                  <a:srgbClr val="FF0000"/>
                </a:solidFill>
              </a:rPr>
              <a:t>lực</a:t>
            </a:r>
            <a:r>
              <a:rPr lang="en-US" sz="3400" b="1" dirty="0">
                <a:solidFill>
                  <a:srgbClr val="FF0000"/>
                </a:solidFill>
              </a:rPr>
              <a:t> </a:t>
            </a:r>
            <a:r>
              <a:rPr lang="en-US" sz="3400" b="1" dirty="0" err="1">
                <a:solidFill>
                  <a:srgbClr val="FF0000"/>
                </a:solidFill>
              </a:rPr>
              <a:t>từ</a:t>
            </a:r>
            <a:r>
              <a:rPr lang="en-US" sz="3400" b="1" dirty="0">
                <a:solidFill>
                  <a:srgbClr val="FF0000"/>
                </a:solidFill>
              </a:rPr>
              <a:t> ai?</a:t>
            </a:r>
            <a:br>
              <a:rPr lang="en-US" sz="3400" b="1" dirty="0">
                <a:solidFill>
                  <a:srgbClr val="FF0000"/>
                </a:solidFill>
              </a:rPr>
            </a:br>
            <a:r>
              <a:rPr lang="en-US" sz="3400" b="1" dirty="0">
                <a:solidFill>
                  <a:srgbClr val="FF0000"/>
                </a:solidFill>
              </a:rPr>
              <a:t>(</a:t>
            </a:r>
            <a:r>
              <a:rPr lang="en-US" sz="3400" b="1" dirty="0" err="1">
                <a:solidFill>
                  <a:srgbClr val="FF0000"/>
                </a:solidFill>
              </a:rPr>
              <a:t>có</a:t>
            </a:r>
            <a:r>
              <a:rPr lang="en-US" sz="3400" b="1" dirty="0">
                <a:solidFill>
                  <a:srgbClr val="FF0000"/>
                </a:solidFill>
              </a:rPr>
              <a:t> </a:t>
            </a:r>
            <a:r>
              <a:rPr lang="en-US" sz="3400" b="1" dirty="0" err="1">
                <a:solidFill>
                  <a:srgbClr val="FF0000"/>
                </a:solidFill>
              </a:rPr>
              <a:t>thể</a:t>
            </a:r>
            <a:r>
              <a:rPr lang="en-US" sz="3400" b="1" dirty="0">
                <a:solidFill>
                  <a:srgbClr val="FF0000"/>
                </a:solidFill>
              </a:rPr>
              <a:t> </a:t>
            </a:r>
            <a:r>
              <a:rPr lang="en-US" sz="3400" b="1" dirty="0" err="1">
                <a:solidFill>
                  <a:srgbClr val="FF0000"/>
                </a:solidFill>
              </a:rPr>
              <a:t>chọn</a:t>
            </a:r>
            <a:r>
              <a:rPr lang="en-US" sz="3400" b="1" dirty="0">
                <a:solidFill>
                  <a:srgbClr val="FF0000"/>
                </a:solidFill>
              </a:rPr>
              <a:t> </a:t>
            </a:r>
            <a:r>
              <a:rPr lang="en-US" sz="3400" b="1" dirty="0" err="1">
                <a:solidFill>
                  <a:srgbClr val="FF0000"/>
                </a:solidFill>
              </a:rPr>
              <a:t>nhiều</a:t>
            </a:r>
            <a:r>
              <a:rPr lang="en-US" sz="3400" b="1" dirty="0">
                <a:solidFill>
                  <a:srgbClr val="FF0000"/>
                </a:solidFill>
              </a:rPr>
              <a:t> </a:t>
            </a:r>
            <a:r>
              <a:rPr lang="en-US" sz="3400" b="1" dirty="0" err="1">
                <a:solidFill>
                  <a:srgbClr val="FF0000"/>
                </a:solidFill>
              </a:rPr>
              <a:t>câu</a:t>
            </a:r>
            <a:r>
              <a:rPr lang="en-US" sz="3400" b="1" dirty="0">
                <a:solidFill>
                  <a:srgbClr val="FF0000"/>
                </a:solidFill>
              </a:rPr>
              <a:t>)</a:t>
            </a:r>
          </a:p>
        </p:txBody>
      </p:sp>
      <p:sp>
        <p:nvSpPr>
          <p:cNvPr id="3" name="Content Placeholder 2">
            <a:extLst>
              <a:ext uri="{FF2B5EF4-FFF2-40B4-BE49-F238E27FC236}">
                <a16:creationId xmlns:a16="http://schemas.microsoft.com/office/drawing/2014/main" id="{00F02CB3-A21D-4A2D-9477-BF07897FCFBE}"/>
              </a:ext>
            </a:extLst>
          </p:cNvPr>
          <p:cNvSpPr>
            <a:spLocks noGrp="1"/>
          </p:cNvSpPr>
          <p:nvPr>
            <p:ph idx="1"/>
          </p:nvPr>
        </p:nvSpPr>
        <p:spPr>
          <a:xfrm>
            <a:off x="1981200" y="2362201"/>
            <a:ext cx="8229600" cy="3763963"/>
          </a:xfrm>
        </p:spPr>
        <p:txBody>
          <a:bodyPr/>
          <a:lstStyle/>
          <a:p>
            <a:pPr marL="514350" indent="-514350">
              <a:buAutoNum type="arabicPeriod"/>
            </a:pPr>
            <a:r>
              <a:rPr lang="en-US" dirty="0" err="1"/>
              <a:t>Bản</a:t>
            </a:r>
            <a:r>
              <a:rPr lang="en-US" dirty="0"/>
              <a:t> </a:t>
            </a:r>
            <a:r>
              <a:rPr lang="en-US" dirty="0" err="1"/>
              <a:t>thân</a:t>
            </a:r>
            <a:r>
              <a:rPr lang="en-US" dirty="0"/>
              <a:t> </a:t>
            </a:r>
            <a:r>
              <a:rPr lang="en-US" dirty="0" err="1"/>
              <a:t>người</a:t>
            </a:r>
            <a:r>
              <a:rPr lang="en-US" dirty="0"/>
              <a:t> </a:t>
            </a:r>
            <a:r>
              <a:rPr lang="en-US" dirty="0" err="1"/>
              <a:t>bệnh</a:t>
            </a:r>
            <a:endParaRPr lang="en-US" dirty="0"/>
          </a:p>
          <a:p>
            <a:pPr marL="514350" indent="-514350">
              <a:buFont typeface="Arial" pitchFamily="34" charset="0"/>
              <a:buAutoNum type="arabicPeriod"/>
            </a:pPr>
            <a:r>
              <a:rPr lang="en-US" dirty="0" err="1"/>
              <a:t>Người</a:t>
            </a:r>
            <a:r>
              <a:rPr lang="en-US" dirty="0"/>
              <a:t> </a:t>
            </a:r>
            <a:r>
              <a:rPr lang="en-US" dirty="0" err="1"/>
              <a:t>thân</a:t>
            </a:r>
            <a:r>
              <a:rPr lang="en-US" dirty="0"/>
              <a:t> </a:t>
            </a:r>
            <a:r>
              <a:rPr lang="en-US" dirty="0" err="1"/>
              <a:t>trong</a:t>
            </a:r>
            <a:r>
              <a:rPr lang="en-US" dirty="0"/>
              <a:t> </a:t>
            </a:r>
            <a:r>
              <a:rPr lang="en-US" dirty="0" err="1"/>
              <a:t>gia</a:t>
            </a:r>
            <a:r>
              <a:rPr lang="en-US" dirty="0"/>
              <a:t> </a:t>
            </a:r>
            <a:r>
              <a:rPr lang="en-US" dirty="0" err="1"/>
              <a:t>đình</a:t>
            </a:r>
            <a:r>
              <a:rPr lang="en-US" dirty="0"/>
              <a:t>, </a:t>
            </a:r>
            <a:r>
              <a:rPr lang="en-US" dirty="0" err="1"/>
              <a:t>bạn</a:t>
            </a:r>
            <a:r>
              <a:rPr lang="en-US" dirty="0"/>
              <a:t> </a:t>
            </a:r>
            <a:r>
              <a:rPr lang="en-US" dirty="0" err="1"/>
              <a:t>bè</a:t>
            </a:r>
            <a:r>
              <a:rPr lang="en-US" dirty="0"/>
              <a:t>, </a:t>
            </a:r>
            <a:r>
              <a:rPr lang="en-US" dirty="0" err="1"/>
              <a:t>người</a:t>
            </a:r>
            <a:r>
              <a:rPr lang="en-US" dirty="0"/>
              <a:t> </a:t>
            </a:r>
            <a:r>
              <a:rPr lang="en-US" dirty="0" err="1"/>
              <a:t>đồng</a:t>
            </a:r>
            <a:r>
              <a:rPr lang="en-US" dirty="0"/>
              <a:t> </a:t>
            </a:r>
            <a:r>
              <a:rPr lang="en-US" dirty="0" err="1"/>
              <a:t>cảnh</a:t>
            </a:r>
            <a:r>
              <a:rPr lang="en-US" dirty="0"/>
              <a:t> </a:t>
            </a:r>
            <a:r>
              <a:rPr lang="en-US" dirty="0" err="1"/>
              <a:t>ngộ</a:t>
            </a:r>
            <a:endParaRPr lang="en-US" dirty="0"/>
          </a:p>
          <a:p>
            <a:pPr marL="514350" indent="-514350">
              <a:buFont typeface="Arial" pitchFamily="34" charset="0"/>
              <a:buAutoNum type="arabicPeriod"/>
            </a:pPr>
            <a:r>
              <a:rPr lang="en-US" dirty="0" err="1"/>
              <a:t>Nhân</a:t>
            </a:r>
            <a:r>
              <a:rPr lang="en-US" dirty="0"/>
              <a:t> </a:t>
            </a:r>
            <a:r>
              <a:rPr lang="en-US" dirty="0" err="1"/>
              <a:t>viên</a:t>
            </a:r>
            <a:r>
              <a:rPr lang="en-US" dirty="0"/>
              <a:t> y </a:t>
            </a:r>
            <a:r>
              <a:rPr lang="en-US" dirty="0" err="1"/>
              <a:t>tế</a:t>
            </a:r>
            <a:endParaRPr lang="en-US" dirty="0"/>
          </a:p>
          <a:p>
            <a:pPr marL="514350" indent="-514350">
              <a:buFont typeface="Arial" pitchFamily="34" charset="0"/>
              <a:buAutoNum type="arabicPeriod"/>
            </a:pPr>
            <a:r>
              <a:rPr lang="en-US" dirty="0" err="1"/>
              <a:t>Tất</a:t>
            </a:r>
            <a:r>
              <a:rPr lang="en-US" dirty="0"/>
              <a:t> </a:t>
            </a:r>
            <a:r>
              <a:rPr lang="en-US" dirty="0" err="1"/>
              <a:t>cả</a:t>
            </a:r>
            <a:r>
              <a:rPr lang="en-US" dirty="0"/>
              <a:t> </a:t>
            </a:r>
            <a:r>
              <a:rPr lang="en-US" dirty="0" err="1"/>
              <a:t>đều</a:t>
            </a:r>
            <a:r>
              <a:rPr lang="en-US" dirty="0"/>
              <a:t> </a:t>
            </a:r>
            <a:r>
              <a:rPr lang="en-US" dirty="0" err="1"/>
              <a:t>đúng</a:t>
            </a:r>
            <a:endParaRPr lang="en-US" dirty="0"/>
          </a:p>
          <a:p>
            <a:pPr marL="514350" indent="-514350">
              <a:buAutoNum type="arabicPeriod"/>
            </a:pPr>
            <a:endParaRPr lang="en-US" dirty="0"/>
          </a:p>
        </p:txBody>
      </p:sp>
    </p:spTree>
    <p:extLst>
      <p:ext uri="{BB962C8B-B14F-4D97-AF65-F5344CB8AC3E}">
        <p14:creationId xmlns:p14="http://schemas.microsoft.com/office/powerpoint/2010/main" val="1680151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b="1" dirty="0" err="1">
                <a:solidFill>
                  <a:srgbClr val="C00000"/>
                </a:solidFill>
                <a:ea typeface="ＭＳ Ｐゴシック" pitchFamily="34" charset="-128"/>
                <a:cs typeface="Times New Roman" pitchFamily="18" charset="0"/>
              </a:rPr>
              <a:t>Mục</a:t>
            </a:r>
            <a:r>
              <a:rPr lang="en-US" b="1" dirty="0">
                <a:solidFill>
                  <a:srgbClr val="C00000"/>
                </a:solidFill>
                <a:ea typeface="ＭＳ Ｐゴシック" pitchFamily="34" charset="-128"/>
                <a:cs typeface="Times New Roman" pitchFamily="18" charset="0"/>
              </a:rPr>
              <a:t> </a:t>
            </a:r>
            <a:r>
              <a:rPr lang="en-US" b="1" dirty="0" err="1">
                <a:solidFill>
                  <a:srgbClr val="C00000"/>
                </a:solidFill>
                <a:ea typeface="ＭＳ Ｐゴシック" pitchFamily="34" charset="-128"/>
                <a:cs typeface="Times New Roman" pitchFamily="18" charset="0"/>
              </a:rPr>
              <a:t>tiêu</a:t>
            </a:r>
            <a:r>
              <a:rPr lang="en-US" b="1" dirty="0">
                <a:solidFill>
                  <a:srgbClr val="C00000"/>
                </a:solidFill>
                <a:ea typeface="ＭＳ Ｐゴシック" pitchFamily="34" charset="-128"/>
                <a:cs typeface="Times New Roman" pitchFamily="18" charset="0"/>
              </a:rPr>
              <a:t> </a:t>
            </a:r>
            <a:r>
              <a:rPr lang="en-US" b="1" dirty="0" err="1">
                <a:solidFill>
                  <a:srgbClr val="C00000"/>
                </a:solidFill>
                <a:ea typeface="ＭＳ Ｐゴシック" pitchFamily="34" charset="-128"/>
                <a:cs typeface="Times New Roman" pitchFamily="18" charset="0"/>
              </a:rPr>
              <a:t>học</a:t>
            </a:r>
            <a:r>
              <a:rPr lang="en-US" b="1" dirty="0">
                <a:solidFill>
                  <a:srgbClr val="C00000"/>
                </a:solidFill>
                <a:ea typeface="ＭＳ Ｐゴシック" pitchFamily="34" charset="-128"/>
                <a:cs typeface="Times New Roman" pitchFamily="18" charset="0"/>
              </a:rPr>
              <a:t> </a:t>
            </a:r>
            <a:r>
              <a:rPr lang="en-US" b="1" dirty="0" err="1">
                <a:solidFill>
                  <a:srgbClr val="C00000"/>
                </a:solidFill>
                <a:ea typeface="ＭＳ Ｐゴシック" pitchFamily="34" charset="-128"/>
                <a:cs typeface="Times New Roman" pitchFamily="18" charset="0"/>
              </a:rPr>
              <a:t>tập</a:t>
            </a:r>
            <a:endParaRPr lang="en-US" b="1" dirty="0">
              <a:solidFill>
                <a:srgbClr val="C00000"/>
              </a:solidFill>
              <a:ea typeface="ＭＳ Ｐゴシック" pitchFamily="34" charset="-128"/>
            </a:endParaRPr>
          </a:p>
        </p:txBody>
      </p:sp>
      <p:sp>
        <p:nvSpPr>
          <p:cNvPr id="3" name="Content Placeholder 2"/>
          <p:cNvSpPr>
            <a:spLocks noGrp="1"/>
          </p:cNvSpPr>
          <p:nvPr>
            <p:ph idx="1"/>
          </p:nvPr>
        </p:nvSpPr>
        <p:spPr>
          <a:xfrm>
            <a:off x="1981200" y="1752600"/>
            <a:ext cx="8229600" cy="3733800"/>
          </a:xfrm>
        </p:spPr>
        <p:txBody>
          <a:bodyPr>
            <a:normAutofit/>
          </a:bodyPr>
          <a:lstStyle/>
          <a:p>
            <a:pPr>
              <a:lnSpc>
                <a:spcPct val="90000"/>
              </a:lnSpc>
              <a:defRPr/>
            </a:pPr>
            <a:r>
              <a:rPr lang="en-GB" sz="2600" dirty="0" err="1">
                <a:solidFill>
                  <a:srgbClr val="002060"/>
                </a:solidFill>
                <a:cs typeface="Times New Roman" pitchFamily="18" charset="0"/>
              </a:rPr>
              <a:t>Biết</a:t>
            </a:r>
            <a:r>
              <a:rPr lang="en-GB" sz="2600" dirty="0">
                <a:solidFill>
                  <a:srgbClr val="002060"/>
                </a:solidFill>
                <a:cs typeface="Times New Roman" pitchFamily="18" charset="0"/>
              </a:rPr>
              <a:t> </a:t>
            </a:r>
            <a:r>
              <a:rPr lang="en-GB" sz="2600" dirty="0" err="1">
                <a:solidFill>
                  <a:srgbClr val="002060"/>
                </a:solidFill>
                <a:cs typeface="Times New Roman" pitchFamily="18" charset="0"/>
              </a:rPr>
              <a:t>rõ</a:t>
            </a:r>
            <a:r>
              <a:rPr lang="en-GB" sz="2600" dirty="0">
                <a:solidFill>
                  <a:srgbClr val="002060"/>
                </a:solidFill>
                <a:cs typeface="Times New Roman" pitchFamily="18" charset="0"/>
              </a:rPr>
              <a:t> 3 </a:t>
            </a:r>
            <a:r>
              <a:rPr lang="en-GB" sz="2600" dirty="0" err="1">
                <a:solidFill>
                  <a:srgbClr val="002060"/>
                </a:solidFill>
                <a:cs typeface="Times New Roman" pitchFamily="18" charset="0"/>
              </a:rPr>
              <a:t>đường</a:t>
            </a:r>
            <a:r>
              <a:rPr lang="en-GB" sz="2600" dirty="0">
                <a:solidFill>
                  <a:srgbClr val="002060"/>
                </a:solidFill>
                <a:cs typeface="Times New Roman" pitchFamily="18" charset="0"/>
              </a:rPr>
              <a:t> </a:t>
            </a:r>
            <a:r>
              <a:rPr lang="en-GB" sz="2600" dirty="0" err="1">
                <a:solidFill>
                  <a:srgbClr val="002060"/>
                </a:solidFill>
                <a:cs typeface="Times New Roman" pitchFamily="18" charset="0"/>
              </a:rPr>
              <a:t>lây</a:t>
            </a:r>
            <a:r>
              <a:rPr lang="en-GB" sz="2600" dirty="0">
                <a:solidFill>
                  <a:srgbClr val="002060"/>
                </a:solidFill>
                <a:cs typeface="Times New Roman" pitchFamily="18" charset="0"/>
              </a:rPr>
              <a:t> </a:t>
            </a:r>
            <a:r>
              <a:rPr lang="en-GB" sz="2600" dirty="0" err="1">
                <a:solidFill>
                  <a:srgbClr val="002060"/>
                </a:solidFill>
                <a:cs typeface="Times New Roman" pitchFamily="18" charset="0"/>
              </a:rPr>
              <a:t>và</a:t>
            </a:r>
            <a:r>
              <a:rPr lang="en-GB" sz="2600" dirty="0">
                <a:solidFill>
                  <a:srgbClr val="002060"/>
                </a:solidFill>
                <a:cs typeface="Times New Roman" pitchFamily="18" charset="0"/>
              </a:rPr>
              <a:t> </a:t>
            </a:r>
            <a:r>
              <a:rPr lang="en-GB" sz="2600" dirty="0" err="1">
                <a:solidFill>
                  <a:srgbClr val="002060"/>
                </a:solidFill>
                <a:cs typeface="Times New Roman" pitchFamily="18" charset="0"/>
              </a:rPr>
              <a:t>các</a:t>
            </a:r>
            <a:r>
              <a:rPr lang="en-GB" sz="2600" dirty="0">
                <a:solidFill>
                  <a:srgbClr val="002060"/>
                </a:solidFill>
                <a:cs typeface="Times New Roman" pitchFamily="18" charset="0"/>
              </a:rPr>
              <a:t> </a:t>
            </a:r>
            <a:r>
              <a:rPr lang="en-GB" sz="2600" dirty="0" err="1">
                <a:solidFill>
                  <a:srgbClr val="002060"/>
                </a:solidFill>
                <a:cs typeface="Times New Roman" pitchFamily="18" charset="0"/>
              </a:rPr>
              <a:t>loại</a:t>
            </a:r>
            <a:r>
              <a:rPr lang="en-GB" sz="2600" dirty="0">
                <a:solidFill>
                  <a:srgbClr val="002060"/>
                </a:solidFill>
                <a:cs typeface="Times New Roman" pitchFamily="18" charset="0"/>
              </a:rPr>
              <a:t> </a:t>
            </a:r>
            <a:r>
              <a:rPr lang="en-GB" sz="2600" dirty="0" err="1">
                <a:solidFill>
                  <a:srgbClr val="002060"/>
                </a:solidFill>
                <a:cs typeface="Times New Roman" pitchFamily="18" charset="0"/>
              </a:rPr>
              <a:t>dịch</a:t>
            </a:r>
            <a:r>
              <a:rPr lang="en-GB" sz="2600" dirty="0">
                <a:solidFill>
                  <a:srgbClr val="002060"/>
                </a:solidFill>
                <a:cs typeface="Times New Roman" pitchFamily="18" charset="0"/>
              </a:rPr>
              <a:t> </a:t>
            </a:r>
            <a:r>
              <a:rPr lang="en-GB" sz="2600" dirty="0" err="1">
                <a:solidFill>
                  <a:srgbClr val="002060"/>
                </a:solidFill>
                <a:cs typeface="Times New Roman" pitchFamily="18" charset="0"/>
              </a:rPr>
              <a:t>cơ</a:t>
            </a:r>
            <a:r>
              <a:rPr lang="en-GB" sz="2600" dirty="0">
                <a:solidFill>
                  <a:srgbClr val="002060"/>
                </a:solidFill>
                <a:cs typeface="Times New Roman" pitchFamily="18" charset="0"/>
              </a:rPr>
              <a:t> </a:t>
            </a:r>
            <a:r>
              <a:rPr lang="en-GB" sz="2600" dirty="0" err="1">
                <a:solidFill>
                  <a:srgbClr val="002060"/>
                </a:solidFill>
                <a:cs typeface="Times New Roman" pitchFamily="18" charset="0"/>
              </a:rPr>
              <a:t>thể</a:t>
            </a:r>
            <a:r>
              <a:rPr lang="en-GB" sz="2600" dirty="0">
                <a:solidFill>
                  <a:srgbClr val="002060"/>
                </a:solidFill>
                <a:cs typeface="Times New Roman" pitchFamily="18" charset="0"/>
              </a:rPr>
              <a:t> </a:t>
            </a:r>
            <a:r>
              <a:rPr lang="en-GB" sz="2600" dirty="0" err="1">
                <a:solidFill>
                  <a:srgbClr val="002060"/>
                </a:solidFill>
                <a:cs typeface="Times New Roman" pitchFamily="18" charset="0"/>
              </a:rPr>
              <a:t>có</a:t>
            </a:r>
            <a:r>
              <a:rPr lang="en-GB" sz="2600" dirty="0">
                <a:solidFill>
                  <a:srgbClr val="002060"/>
                </a:solidFill>
                <a:cs typeface="Times New Roman" pitchFamily="18" charset="0"/>
              </a:rPr>
              <a:t> </a:t>
            </a:r>
            <a:r>
              <a:rPr lang="en-GB" sz="2600" dirty="0" err="1">
                <a:solidFill>
                  <a:srgbClr val="002060"/>
                </a:solidFill>
                <a:cs typeface="Times New Roman" pitchFamily="18" charset="0"/>
              </a:rPr>
              <a:t>thể</a:t>
            </a:r>
            <a:r>
              <a:rPr lang="en-GB" sz="2600" dirty="0">
                <a:solidFill>
                  <a:srgbClr val="002060"/>
                </a:solidFill>
                <a:cs typeface="Times New Roman" pitchFamily="18" charset="0"/>
              </a:rPr>
              <a:t> </a:t>
            </a:r>
            <a:r>
              <a:rPr lang="en-GB" sz="2600" dirty="0" err="1">
                <a:solidFill>
                  <a:srgbClr val="002060"/>
                </a:solidFill>
                <a:cs typeface="Times New Roman" pitchFamily="18" charset="0"/>
              </a:rPr>
              <a:t>lây</a:t>
            </a:r>
            <a:r>
              <a:rPr lang="en-GB" sz="2600" dirty="0">
                <a:solidFill>
                  <a:srgbClr val="002060"/>
                </a:solidFill>
                <a:cs typeface="Times New Roman" pitchFamily="18" charset="0"/>
              </a:rPr>
              <a:t> </a:t>
            </a:r>
            <a:r>
              <a:rPr lang="en-GB" sz="2600" dirty="0" err="1">
                <a:solidFill>
                  <a:srgbClr val="002060"/>
                </a:solidFill>
                <a:cs typeface="Times New Roman" pitchFamily="18" charset="0"/>
              </a:rPr>
              <a:t>truyền</a:t>
            </a:r>
            <a:r>
              <a:rPr lang="en-GB" sz="2600" dirty="0">
                <a:solidFill>
                  <a:srgbClr val="002060"/>
                </a:solidFill>
                <a:cs typeface="Times New Roman" pitchFamily="18" charset="0"/>
              </a:rPr>
              <a:t> HIV;</a:t>
            </a:r>
          </a:p>
          <a:p>
            <a:pPr>
              <a:lnSpc>
                <a:spcPct val="90000"/>
              </a:lnSpc>
              <a:defRPr/>
            </a:pPr>
            <a:r>
              <a:rPr lang="en-GB" sz="2600" dirty="0" err="1">
                <a:solidFill>
                  <a:srgbClr val="002060"/>
                </a:solidFill>
                <a:cs typeface="Times New Roman" pitchFamily="18" charset="0"/>
              </a:rPr>
              <a:t>Biết</a:t>
            </a:r>
            <a:r>
              <a:rPr lang="en-GB" sz="2600" dirty="0">
                <a:solidFill>
                  <a:srgbClr val="002060"/>
                </a:solidFill>
                <a:cs typeface="Times New Roman" pitchFamily="18" charset="0"/>
              </a:rPr>
              <a:t> </a:t>
            </a:r>
            <a:r>
              <a:rPr lang="en-GB" sz="2600" dirty="0" err="1">
                <a:solidFill>
                  <a:srgbClr val="002060"/>
                </a:solidFill>
                <a:cs typeface="Times New Roman" pitchFamily="18" charset="0"/>
              </a:rPr>
              <a:t>được</a:t>
            </a:r>
            <a:r>
              <a:rPr lang="en-GB" sz="2600" dirty="0">
                <a:solidFill>
                  <a:srgbClr val="002060"/>
                </a:solidFill>
                <a:cs typeface="Times New Roman" pitchFamily="18" charset="0"/>
              </a:rPr>
              <a:t> </a:t>
            </a:r>
            <a:r>
              <a:rPr lang="en-GB" sz="2600" dirty="0" err="1">
                <a:solidFill>
                  <a:srgbClr val="002060"/>
                </a:solidFill>
                <a:cs typeface="Times New Roman" pitchFamily="18" charset="0"/>
              </a:rPr>
              <a:t>mục</a:t>
            </a:r>
            <a:r>
              <a:rPr lang="en-GB" sz="2600" dirty="0">
                <a:solidFill>
                  <a:srgbClr val="002060"/>
                </a:solidFill>
                <a:cs typeface="Times New Roman" pitchFamily="18" charset="0"/>
              </a:rPr>
              <a:t> </a:t>
            </a:r>
            <a:r>
              <a:rPr lang="en-GB" sz="2600" dirty="0" err="1">
                <a:solidFill>
                  <a:srgbClr val="002060"/>
                </a:solidFill>
                <a:cs typeface="Times New Roman" pitchFamily="18" charset="0"/>
              </a:rPr>
              <a:t>đích</a:t>
            </a:r>
            <a:r>
              <a:rPr lang="en-GB" sz="2600" dirty="0">
                <a:solidFill>
                  <a:srgbClr val="002060"/>
                </a:solidFill>
                <a:cs typeface="Times New Roman" pitchFamily="18" charset="0"/>
              </a:rPr>
              <a:t> </a:t>
            </a:r>
            <a:r>
              <a:rPr lang="en-GB" sz="2600" dirty="0" err="1">
                <a:solidFill>
                  <a:srgbClr val="002060"/>
                </a:solidFill>
                <a:cs typeface="Times New Roman" pitchFamily="18" charset="0"/>
              </a:rPr>
              <a:t>và</a:t>
            </a:r>
            <a:r>
              <a:rPr lang="en-GB" sz="2600" dirty="0">
                <a:solidFill>
                  <a:srgbClr val="002060"/>
                </a:solidFill>
                <a:cs typeface="Times New Roman" pitchFamily="18" charset="0"/>
              </a:rPr>
              <a:t> 4 </a:t>
            </a:r>
            <a:r>
              <a:rPr lang="en-GB" sz="2600" dirty="0" err="1">
                <a:solidFill>
                  <a:srgbClr val="002060"/>
                </a:solidFill>
                <a:cs typeface="Times New Roman" pitchFamily="18" charset="0"/>
              </a:rPr>
              <a:t>lợi</a:t>
            </a:r>
            <a:r>
              <a:rPr lang="en-GB" sz="2600" dirty="0">
                <a:solidFill>
                  <a:srgbClr val="002060"/>
                </a:solidFill>
                <a:cs typeface="Times New Roman" pitchFamily="18" charset="0"/>
              </a:rPr>
              <a:t> </a:t>
            </a:r>
            <a:r>
              <a:rPr lang="en-GB" sz="2600" dirty="0" err="1">
                <a:solidFill>
                  <a:srgbClr val="002060"/>
                </a:solidFill>
                <a:cs typeface="Times New Roman" pitchFamily="18" charset="0"/>
              </a:rPr>
              <a:t>ích</a:t>
            </a:r>
            <a:r>
              <a:rPr lang="en-GB" sz="2600" dirty="0">
                <a:solidFill>
                  <a:srgbClr val="002060"/>
                </a:solidFill>
                <a:cs typeface="Times New Roman" pitchFamily="18" charset="0"/>
              </a:rPr>
              <a:t> </a:t>
            </a:r>
            <a:r>
              <a:rPr lang="en-GB" sz="2600" dirty="0" err="1">
                <a:solidFill>
                  <a:srgbClr val="002060"/>
                </a:solidFill>
                <a:cs typeface="Times New Roman" pitchFamily="18" charset="0"/>
              </a:rPr>
              <a:t>của</a:t>
            </a:r>
            <a:r>
              <a:rPr lang="en-GB" sz="2600" dirty="0">
                <a:solidFill>
                  <a:srgbClr val="002060"/>
                </a:solidFill>
                <a:cs typeface="Times New Roman" pitchFamily="18" charset="0"/>
              </a:rPr>
              <a:t> </a:t>
            </a:r>
            <a:r>
              <a:rPr lang="en-GB" sz="2600" dirty="0" err="1">
                <a:solidFill>
                  <a:srgbClr val="002060"/>
                </a:solidFill>
                <a:cs typeface="Times New Roman" pitchFamily="18" charset="0"/>
              </a:rPr>
              <a:t>điều</a:t>
            </a:r>
            <a:r>
              <a:rPr lang="en-GB" sz="2600" dirty="0">
                <a:solidFill>
                  <a:srgbClr val="002060"/>
                </a:solidFill>
                <a:cs typeface="Times New Roman" pitchFamily="18" charset="0"/>
              </a:rPr>
              <a:t> </a:t>
            </a:r>
            <a:r>
              <a:rPr lang="en-GB" sz="2600" dirty="0" err="1">
                <a:solidFill>
                  <a:srgbClr val="002060"/>
                </a:solidFill>
                <a:cs typeface="Times New Roman" pitchFamily="18" charset="0"/>
              </a:rPr>
              <a:t>trị</a:t>
            </a:r>
            <a:r>
              <a:rPr lang="en-GB" sz="2600" dirty="0">
                <a:solidFill>
                  <a:srgbClr val="002060"/>
                </a:solidFill>
                <a:cs typeface="Times New Roman" pitchFamily="18" charset="0"/>
              </a:rPr>
              <a:t> ARV;</a:t>
            </a:r>
          </a:p>
          <a:p>
            <a:pPr>
              <a:lnSpc>
                <a:spcPct val="90000"/>
              </a:lnSpc>
              <a:defRPr/>
            </a:pPr>
            <a:r>
              <a:rPr lang="en-GB" sz="2600" dirty="0" err="1">
                <a:solidFill>
                  <a:srgbClr val="002060"/>
                </a:solidFill>
                <a:cs typeface="Times New Roman" pitchFamily="18" charset="0"/>
              </a:rPr>
              <a:t>Hiểu</a:t>
            </a:r>
            <a:r>
              <a:rPr lang="en-GB" sz="2600" dirty="0">
                <a:solidFill>
                  <a:srgbClr val="002060"/>
                </a:solidFill>
                <a:cs typeface="Times New Roman" pitchFamily="18" charset="0"/>
              </a:rPr>
              <a:t> </a:t>
            </a:r>
            <a:r>
              <a:rPr lang="en-GB" sz="2600" dirty="0" err="1">
                <a:solidFill>
                  <a:srgbClr val="002060"/>
                </a:solidFill>
                <a:cs typeface="Times New Roman" pitchFamily="18" charset="0"/>
              </a:rPr>
              <a:t>được</a:t>
            </a:r>
            <a:r>
              <a:rPr lang="en-GB" sz="2600" dirty="0">
                <a:solidFill>
                  <a:srgbClr val="002060"/>
                </a:solidFill>
                <a:cs typeface="Times New Roman" pitchFamily="18" charset="0"/>
              </a:rPr>
              <a:t> 3 </a:t>
            </a:r>
            <a:r>
              <a:rPr lang="en-GB" sz="2600" dirty="0" err="1">
                <a:solidFill>
                  <a:srgbClr val="002060"/>
                </a:solidFill>
                <a:cs typeface="Times New Roman" pitchFamily="18" charset="0"/>
              </a:rPr>
              <a:t>nguyên</a:t>
            </a:r>
            <a:r>
              <a:rPr lang="en-GB" sz="2600" dirty="0">
                <a:solidFill>
                  <a:srgbClr val="002060"/>
                </a:solidFill>
                <a:cs typeface="Times New Roman" pitchFamily="18" charset="0"/>
              </a:rPr>
              <a:t> </a:t>
            </a:r>
            <a:r>
              <a:rPr lang="en-GB" sz="2600" dirty="0" err="1">
                <a:solidFill>
                  <a:srgbClr val="002060"/>
                </a:solidFill>
                <a:cs typeface="Times New Roman" pitchFamily="18" charset="0"/>
              </a:rPr>
              <a:t>tắc</a:t>
            </a:r>
            <a:r>
              <a:rPr lang="en-GB" sz="2600" dirty="0">
                <a:solidFill>
                  <a:srgbClr val="002060"/>
                </a:solidFill>
                <a:cs typeface="Times New Roman" pitchFamily="18" charset="0"/>
              </a:rPr>
              <a:t> </a:t>
            </a:r>
            <a:r>
              <a:rPr lang="en-GB" sz="2600" dirty="0" err="1">
                <a:solidFill>
                  <a:srgbClr val="002060"/>
                </a:solidFill>
                <a:cs typeface="Times New Roman" pitchFamily="18" charset="0"/>
              </a:rPr>
              <a:t>điều</a:t>
            </a:r>
            <a:r>
              <a:rPr lang="en-GB" sz="2600" dirty="0">
                <a:solidFill>
                  <a:srgbClr val="002060"/>
                </a:solidFill>
                <a:cs typeface="Times New Roman" pitchFamily="18" charset="0"/>
              </a:rPr>
              <a:t> </a:t>
            </a:r>
            <a:r>
              <a:rPr lang="en-GB" sz="2600" dirty="0" err="1">
                <a:solidFill>
                  <a:srgbClr val="002060"/>
                </a:solidFill>
                <a:cs typeface="Times New Roman" pitchFamily="18" charset="0"/>
              </a:rPr>
              <a:t>trị</a:t>
            </a:r>
            <a:r>
              <a:rPr lang="en-GB" sz="2600" dirty="0">
                <a:solidFill>
                  <a:srgbClr val="002060"/>
                </a:solidFill>
                <a:cs typeface="Times New Roman" pitchFamily="18" charset="0"/>
              </a:rPr>
              <a:t> ARV;</a:t>
            </a:r>
          </a:p>
          <a:p>
            <a:pPr>
              <a:lnSpc>
                <a:spcPct val="90000"/>
              </a:lnSpc>
              <a:defRPr/>
            </a:pPr>
            <a:r>
              <a:rPr lang="en-US" sz="2600" dirty="0" err="1">
                <a:solidFill>
                  <a:srgbClr val="002060"/>
                </a:solidFill>
                <a:cs typeface="Times New Roman" pitchFamily="18" charset="0"/>
              </a:rPr>
              <a:t>Biết</a:t>
            </a:r>
            <a:r>
              <a:rPr lang="en-US" sz="2600" dirty="0">
                <a:solidFill>
                  <a:srgbClr val="002060"/>
                </a:solidFill>
                <a:cs typeface="Times New Roman" pitchFamily="18" charset="0"/>
              </a:rPr>
              <a:t> </a:t>
            </a:r>
            <a:r>
              <a:rPr lang="en-US" sz="2600" dirty="0" err="1">
                <a:solidFill>
                  <a:srgbClr val="002060"/>
                </a:solidFill>
                <a:cs typeface="Times New Roman" pitchFamily="18" charset="0"/>
              </a:rPr>
              <a:t>được</a:t>
            </a:r>
            <a:r>
              <a:rPr lang="en-US" sz="2600" dirty="0">
                <a:solidFill>
                  <a:srgbClr val="002060"/>
                </a:solidFill>
                <a:cs typeface="Times New Roman" pitchFamily="18" charset="0"/>
              </a:rPr>
              <a:t> </a:t>
            </a:r>
            <a:r>
              <a:rPr lang="en-US" sz="2600" dirty="0" err="1">
                <a:solidFill>
                  <a:srgbClr val="002060"/>
                </a:solidFill>
                <a:cs typeface="Times New Roman" pitchFamily="18" charset="0"/>
              </a:rPr>
              <a:t>tuân</a:t>
            </a:r>
            <a:r>
              <a:rPr lang="en-US" sz="2600" dirty="0">
                <a:solidFill>
                  <a:srgbClr val="002060"/>
                </a:solidFill>
                <a:cs typeface="Times New Roman" pitchFamily="18" charset="0"/>
              </a:rPr>
              <a:t> </a:t>
            </a:r>
            <a:r>
              <a:rPr lang="en-US" sz="2600" dirty="0" err="1">
                <a:solidFill>
                  <a:srgbClr val="002060"/>
                </a:solidFill>
                <a:cs typeface="Times New Roman" pitchFamily="18" charset="0"/>
              </a:rPr>
              <a:t>thủ</a:t>
            </a:r>
            <a:r>
              <a:rPr lang="en-US" sz="2600" dirty="0">
                <a:solidFill>
                  <a:srgbClr val="002060"/>
                </a:solidFill>
                <a:cs typeface="Times New Roman" pitchFamily="18" charset="0"/>
              </a:rPr>
              <a:t> </a:t>
            </a:r>
            <a:r>
              <a:rPr lang="en-US" sz="2600" dirty="0" err="1">
                <a:solidFill>
                  <a:srgbClr val="002060"/>
                </a:solidFill>
                <a:cs typeface="Times New Roman" pitchFamily="18" charset="0"/>
              </a:rPr>
              <a:t>điều</a:t>
            </a:r>
            <a:r>
              <a:rPr lang="en-US" sz="2600" dirty="0">
                <a:solidFill>
                  <a:srgbClr val="002060"/>
                </a:solidFill>
                <a:cs typeface="Times New Roman" pitchFamily="18" charset="0"/>
              </a:rPr>
              <a:t> </a:t>
            </a:r>
            <a:r>
              <a:rPr lang="en-US" sz="2600" dirty="0" err="1">
                <a:solidFill>
                  <a:srgbClr val="002060"/>
                </a:solidFill>
                <a:cs typeface="Times New Roman" pitchFamily="18" charset="0"/>
              </a:rPr>
              <a:t>trị</a:t>
            </a:r>
            <a:r>
              <a:rPr lang="en-US" sz="2600" dirty="0">
                <a:solidFill>
                  <a:srgbClr val="002060"/>
                </a:solidFill>
                <a:cs typeface="Times New Roman" pitchFamily="18" charset="0"/>
              </a:rPr>
              <a:t> </a:t>
            </a:r>
            <a:r>
              <a:rPr lang="en-US" sz="2600" dirty="0" err="1">
                <a:solidFill>
                  <a:srgbClr val="002060"/>
                </a:solidFill>
                <a:cs typeface="Times New Roman" pitchFamily="18" charset="0"/>
              </a:rPr>
              <a:t>trong</a:t>
            </a:r>
            <a:r>
              <a:rPr lang="vi-VN" sz="2600" dirty="0">
                <a:solidFill>
                  <a:srgbClr val="002060"/>
                </a:solidFill>
                <a:cs typeface="Times New Roman" pitchFamily="18" charset="0"/>
              </a:rPr>
              <a:t> điều trị ARV</a:t>
            </a:r>
            <a:r>
              <a:rPr lang="en-US" sz="2600" dirty="0">
                <a:solidFill>
                  <a:srgbClr val="002060"/>
                </a:solidFill>
                <a:cs typeface="Times New Roman" pitchFamily="18" charset="0"/>
              </a:rPr>
              <a:t> </a:t>
            </a:r>
            <a:r>
              <a:rPr lang="en-US" sz="2600" dirty="0" err="1">
                <a:solidFill>
                  <a:srgbClr val="002060"/>
                </a:solidFill>
                <a:cs typeface="Times New Roman" pitchFamily="18" charset="0"/>
              </a:rPr>
              <a:t>là</a:t>
            </a:r>
            <a:r>
              <a:rPr lang="en-US" sz="2600" dirty="0">
                <a:solidFill>
                  <a:srgbClr val="002060"/>
                </a:solidFill>
                <a:cs typeface="Times New Roman" pitchFamily="18" charset="0"/>
              </a:rPr>
              <a:t> quan </a:t>
            </a:r>
            <a:r>
              <a:rPr lang="en-US" sz="2600" dirty="0" err="1">
                <a:solidFill>
                  <a:srgbClr val="002060"/>
                </a:solidFill>
                <a:cs typeface="Times New Roman" pitchFamily="18" charset="0"/>
              </a:rPr>
              <a:t>trọng</a:t>
            </a:r>
            <a:r>
              <a:rPr lang="en-US" sz="2600" dirty="0">
                <a:cs typeface="Times New Roman" pitchFamily="18" charset="0"/>
              </a:rPr>
              <a:t>;</a:t>
            </a:r>
            <a:endParaRPr lang="en-US" sz="2600" dirty="0">
              <a:solidFill>
                <a:srgbClr val="002060"/>
              </a:solidFill>
              <a:cs typeface="Times New Roman" pitchFamily="18" charset="0"/>
            </a:endParaRPr>
          </a:p>
          <a:p>
            <a:pPr marL="0" indent="0">
              <a:buNone/>
              <a:defRPr/>
            </a:pPr>
            <a:endParaRPr lang="en-US" sz="2600" dirty="0">
              <a:solidFill>
                <a:srgbClr val="002060"/>
              </a:solidFill>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1981200" y="609601"/>
            <a:ext cx="8153400" cy="1139825"/>
          </a:xfrm>
        </p:spPr>
        <p:txBody>
          <a:bodyPr/>
          <a:lstStyle/>
          <a:p>
            <a:r>
              <a:rPr lang="en-US" sz="3200" dirty="0">
                <a:solidFill>
                  <a:srgbClr val="C00000"/>
                </a:solidFill>
                <a:latin typeface="Times New Roman" pitchFamily="18" charset="0"/>
                <a:ea typeface="ＭＳ Ｐゴシック" pitchFamily="34" charset="-128"/>
                <a:cs typeface="Times New Roman" pitchFamily="18" charset="0"/>
              </a:rPr>
              <a:t>TÀI LIỆU THAM KHẢO</a:t>
            </a:r>
          </a:p>
        </p:txBody>
      </p:sp>
      <p:sp>
        <p:nvSpPr>
          <p:cNvPr id="47107" name="Content Placeholder 2"/>
          <p:cNvSpPr>
            <a:spLocks noGrp="1"/>
          </p:cNvSpPr>
          <p:nvPr>
            <p:ph idx="1"/>
          </p:nvPr>
        </p:nvSpPr>
        <p:spPr>
          <a:xfrm>
            <a:off x="1981200" y="1981200"/>
            <a:ext cx="8229600" cy="2895600"/>
          </a:xfrm>
        </p:spPr>
        <p:txBody>
          <a:bodyPr/>
          <a:lstStyle/>
          <a:p>
            <a:pPr>
              <a:buFont typeface="Wingdings" pitchFamily="2" charset="2"/>
              <a:buNone/>
            </a:pPr>
            <a:r>
              <a:rPr lang="en-US" sz="2400" dirty="0">
                <a:ea typeface="ＭＳ Ｐゴシック" pitchFamily="34" charset="-128"/>
              </a:rPr>
              <a:t>1.Quyết </a:t>
            </a:r>
            <a:r>
              <a:rPr lang="en-US" sz="2400" dirty="0" err="1">
                <a:ea typeface="ＭＳ Ｐゴシック" pitchFamily="34" charset="-128"/>
              </a:rPr>
              <a:t>định</a:t>
            </a:r>
            <a:r>
              <a:rPr lang="en-US" sz="2400" dirty="0">
                <a:ea typeface="ＭＳ Ｐゴシック" pitchFamily="34" charset="-128"/>
              </a:rPr>
              <a:t> 5418/QĐ-BYT </a:t>
            </a:r>
            <a:r>
              <a:rPr lang="en-US" sz="2400" dirty="0" err="1">
                <a:ea typeface="ＭＳ Ｐゴシック" pitchFamily="34" charset="-128"/>
              </a:rPr>
              <a:t>ngày</a:t>
            </a:r>
            <a:r>
              <a:rPr lang="en-US" sz="2400" dirty="0">
                <a:ea typeface="ＭＳ Ｐゴシック" pitchFamily="34" charset="-128"/>
              </a:rPr>
              <a:t> 01 </a:t>
            </a:r>
            <a:r>
              <a:rPr lang="en-US" sz="2400" dirty="0" err="1">
                <a:ea typeface="ＭＳ Ｐゴシック" pitchFamily="34" charset="-128"/>
              </a:rPr>
              <a:t>tháng</a:t>
            </a:r>
            <a:r>
              <a:rPr lang="en-US" sz="2400" dirty="0">
                <a:ea typeface="ＭＳ Ｐゴシック" pitchFamily="34" charset="-128"/>
              </a:rPr>
              <a:t> 12 </a:t>
            </a:r>
            <a:r>
              <a:rPr lang="en-US" sz="2400" dirty="0" err="1">
                <a:ea typeface="ＭＳ Ｐゴシック" pitchFamily="34" charset="-128"/>
              </a:rPr>
              <a:t>năm</a:t>
            </a:r>
            <a:r>
              <a:rPr lang="en-US" sz="2400" dirty="0">
                <a:ea typeface="ＭＳ Ｐゴシック" pitchFamily="34" charset="-128"/>
              </a:rPr>
              <a:t> 2017 </a:t>
            </a:r>
            <a:r>
              <a:rPr lang="en-US" sz="2400" dirty="0" err="1">
                <a:ea typeface="ＭＳ Ｐゴシック" pitchFamily="34" charset="-128"/>
              </a:rPr>
              <a:t>của</a:t>
            </a:r>
            <a:r>
              <a:rPr lang="en-US" sz="2400" dirty="0">
                <a:ea typeface="ＭＳ Ｐゴシック" pitchFamily="34" charset="-128"/>
              </a:rPr>
              <a:t> </a:t>
            </a:r>
            <a:r>
              <a:rPr lang="en-US" sz="2400" dirty="0" err="1">
                <a:ea typeface="ＭＳ Ｐゴシック" pitchFamily="34" charset="-128"/>
              </a:rPr>
              <a:t>Bộ</a:t>
            </a:r>
            <a:r>
              <a:rPr lang="en-US" sz="2400" dirty="0">
                <a:ea typeface="ＭＳ Ｐゴシック" pitchFamily="34" charset="-128"/>
              </a:rPr>
              <a:t> </a:t>
            </a:r>
            <a:r>
              <a:rPr lang="en-US" sz="2400" dirty="0" err="1">
                <a:ea typeface="ＭＳ Ｐゴシック" pitchFamily="34" charset="-128"/>
              </a:rPr>
              <a:t>trưởng</a:t>
            </a:r>
            <a:r>
              <a:rPr lang="en-US" sz="2400" dirty="0">
                <a:ea typeface="ＭＳ Ｐゴシック" pitchFamily="34" charset="-128"/>
              </a:rPr>
              <a:t> </a:t>
            </a:r>
            <a:r>
              <a:rPr lang="en-US" sz="2400" dirty="0" err="1">
                <a:ea typeface="ＭＳ Ｐゴシック" pitchFamily="34" charset="-128"/>
              </a:rPr>
              <a:t>Bộ</a:t>
            </a:r>
            <a:r>
              <a:rPr lang="en-US" sz="2400" dirty="0">
                <a:ea typeface="ＭＳ Ｐゴシック" pitchFamily="34" charset="-128"/>
              </a:rPr>
              <a:t> Y </a:t>
            </a:r>
            <a:r>
              <a:rPr lang="en-US" sz="2400" dirty="0" err="1">
                <a:ea typeface="ＭＳ Ｐゴシック" pitchFamily="34" charset="-128"/>
              </a:rPr>
              <a:t>tế</a:t>
            </a:r>
            <a:r>
              <a:rPr lang="en-US" sz="2400" dirty="0">
                <a:ea typeface="ＭＳ Ｐゴシック" pitchFamily="34" charset="-128"/>
              </a:rPr>
              <a:t>.</a:t>
            </a:r>
          </a:p>
          <a:p>
            <a:pPr>
              <a:buFont typeface="Wingdings" pitchFamily="2" charset="2"/>
              <a:buNone/>
            </a:pPr>
            <a:r>
              <a:rPr lang="en-US" sz="2400" dirty="0">
                <a:ea typeface="ＭＳ Ｐゴシック" pitchFamily="34" charset="-128"/>
              </a:rPr>
              <a:t>2.Tài </a:t>
            </a:r>
            <a:r>
              <a:rPr lang="en-US" sz="2400" dirty="0" err="1">
                <a:ea typeface="ＭＳ Ｐゴシック" pitchFamily="34" charset="-128"/>
              </a:rPr>
              <a:t>liệu</a:t>
            </a:r>
            <a:r>
              <a:rPr lang="en-US" sz="2400" dirty="0">
                <a:ea typeface="ＭＳ Ｐゴシック" pitchFamily="34" charset="-128"/>
              </a:rPr>
              <a:t> </a:t>
            </a:r>
            <a:r>
              <a:rPr lang="en-US" sz="2400" dirty="0" err="1">
                <a:ea typeface="ＭＳ Ｐゴシック" pitchFamily="34" charset="-128"/>
              </a:rPr>
              <a:t>tập</a:t>
            </a:r>
            <a:r>
              <a:rPr lang="en-US" sz="2400" dirty="0">
                <a:ea typeface="ＭＳ Ｐゴシック" pitchFamily="34" charset="-128"/>
              </a:rPr>
              <a:t> </a:t>
            </a:r>
            <a:r>
              <a:rPr lang="en-US" sz="2400" dirty="0" err="1">
                <a:ea typeface="ＭＳ Ｐゴシック" pitchFamily="34" charset="-128"/>
              </a:rPr>
              <a:t>huấn</a:t>
            </a:r>
            <a:r>
              <a:rPr lang="en-US" sz="2400" dirty="0">
                <a:ea typeface="ＭＳ Ｐゴシック" pitchFamily="34" charset="-128"/>
              </a:rPr>
              <a:t> </a:t>
            </a:r>
            <a:r>
              <a:rPr lang="en-US" sz="2400" dirty="0" err="1">
                <a:ea typeface="ＭＳ Ｐゴシック" pitchFamily="34" charset="-128"/>
              </a:rPr>
              <a:t>của</a:t>
            </a:r>
            <a:r>
              <a:rPr lang="en-US" sz="2400" dirty="0">
                <a:ea typeface="ＭＳ Ｐゴシック" pitchFamily="34" charset="-128"/>
              </a:rPr>
              <a:t> </a:t>
            </a:r>
            <a:r>
              <a:rPr lang="en-US" sz="2400" dirty="0" err="1">
                <a:ea typeface="ＭＳ Ｐゴシック" pitchFamily="34" charset="-128"/>
              </a:rPr>
              <a:t>Cục</a:t>
            </a:r>
            <a:r>
              <a:rPr lang="en-US" sz="2400" dirty="0">
                <a:ea typeface="ＭＳ Ｐゴシック" pitchFamily="34" charset="-128"/>
              </a:rPr>
              <a:t> </a:t>
            </a:r>
            <a:r>
              <a:rPr lang="en-US" sz="2400" dirty="0" err="1">
                <a:ea typeface="ＭＳ Ｐゴシック" pitchFamily="34" charset="-128"/>
              </a:rPr>
              <a:t>Phòng</a:t>
            </a:r>
            <a:r>
              <a:rPr lang="en-US" sz="2400" dirty="0">
                <a:ea typeface="ＭＳ Ｐゴシック" pitchFamily="34" charset="-128"/>
              </a:rPr>
              <a:t> </a:t>
            </a:r>
            <a:r>
              <a:rPr lang="en-US" sz="2400" dirty="0" err="1">
                <a:ea typeface="ＭＳ Ｐゴシック" pitchFamily="34" charset="-128"/>
              </a:rPr>
              <a:t>chống</a:t>
            </a:r>
            <a:r>
              <a:rPr lang="en-US" sz="2400" dirty="0">
                <a:ea typeface="ＭＳ Ｐゴシック" pitchFamily="34" charset="-128"/>
              </a:rPr>
              <a:t> HIV/AIDS.</a:t>
            </a:r>
          </a:p>
          <a:p>
            <a:pPr>
              <a:buFont typeface="Wingdings" pitchFamily="2" charset="2"/>
              <a:buNone/>
            </a:pPr>
            <a:r>
              <a:rPr lang="en-US" sz="2400" dirty="0">
                <a:ea typeface="ＭＳ Ｐゴシック" pitchFamily="34" charset="-128"/>
              </a:rPr>
              <a:t>3.Tài </a:t>
            </a:r>
            <a:r>
              <a:rPr lang="en-US" sz="2400" dirty="0" err="1">
                <a:ea typeface="ＭＳ Ｐゴシック" pitchFamily="34" charset="-128"/>
              </a:rPr>
              <a:t>liệu</a:t>
            </a:r>
            <a:r>
              <a:rPr lang="en-US" sz="2400" dirty="0">
                <a:ea typeface="ＭＳ Ｐゴシック" pitchFamily="34" charset="-128"/>
              </a:rPr>
              <a:t> </a:t>
            </a:r>
            <a:r>
              <a:rPr lang="en-US" sz="2400" dirty="0" err="1">
                <a:ea typeface="ＭＳ Ｐゴシック" pitchFamily="34" charset="-128"/>
              </a:rPr>
              <a:t>của</a:t>
            </a:r>
            <a:r>
              <a:rPr lang="en-US" sz="2400" dirty="0">
                <a:ea typeface="ＭＳ Ｐゴシック" pitchFamily="34" charset="-128"/>
              </a:rPr>
              <a:t> </a:t>
            </a:r>
            <a:r>
              <a:rPr lang="en-US" sz="2400" dirty="0" err="1">
                <a:ea typeface="ＭＳ Ｐゴシック" pitchFamily="34" charset="-128"/>
              </a:rPr>
              <a:t>tô</a:t>
            </a:r>
            <a:r>
              <a:rPr lang="en-US" sz="2400" dirty="0">
                <a:ea typeface="ＭＳ Ｐゴシック" pitchFamily="34" charset="-128"/>
              </a:rPr>
              <a:t>̉ </a:t>
            </a:r>
            <a:r>
              <a:rPr lang="en-US" sz="2400" dirty="0" err="1">
                <a:ea typeface="ＭＳ Ｐゴシック" pitchFamily="34" charset="-128"/>
              </a:rPr>
              <a:t>chức</a:t>
            </a:r>
            <a:r>
              <a:rPr lang="en-US" sz="2400" dirty="0">
                <a:ea typeface="ＭＳ Ｐゴシック" pitchFamily="34" charset="-128"/>
              </a:rPr>
              <a:t> HAIVN.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ctrTitle" sz="quarter"/>
          </p:nvPr>
        </p:nvSpPr>
        <p:spPr/>
        <p:txBody>
          <a:bodyPr/>
          <a:lstStyle/>
          <a:p>
            <a:r>
              <a:rPr lang="en-US" b="1" dirty="0" err="1">
                <a:solidFill>
                  <a:srgbClr val="C00000"/>
                </a:solidFill>
                <a:ea typeface="ＭＳ Ｐゴシック" pitchFamily="34" charset="-128"/>
              </a:rPr>
              <a:t>Cám</a:t>
            </a:r>
            <a:r>
              <a:rPr lang="en-US" b="1" dirty="0">
                <a:solidFill>
                  <a:srgbClr val="C00000"/>
                </a:solidFill>
                <a:ea typeface="ＭＳ Ｐゴシック" pitchFamily="34" charset="-128"/>
              </a:rPr>
              <a:t> </a:t>
            </a:r>
            <a:r>
              <a:rPr lang="en-US" b="1" dirty="0" err="1">
                <a:solidFill>
                  <a:srgbClr val="C00000"/>
                </a:solidFill>
                <a:ea typeface="ＭＳ Ｐゴシック" pitchFamily="34" charset="-128"/>
              </a:rPr>
              <a:t>ơn</a:t>
            </a:r>
            <a:r>
              <a:rPr lang="en-US" b="1" dirty="0">
                <a:solidFill>
                  <a:srgbClr val="C00000"/>
                </a:solidFill>
                <a:ea typeface="ＭＳ Ｐゴシック" pitchFamily="34" charset="-128"/>
              </a:rPr>
              <a:t>!</a:t>
            </a:r>
          </a:p>
        </p:txBody>
      </p:sp>
      <p:sp>
        <p:nvSpPr>
          <p:cNvPr id="43011" name="Rectangle 3"/>
          <p:cNvSpPr>
            <a:spLocks noGrp="1" noChangeArrowheads="1"/>
          </p:cNvSpPr>
          <p:nvPr>
            <p:ph type="subTitle" sz="quarter" idx="1"/>
          </p:nvPr>
        </p:nvSpPr>
        <p:spPr/>
        <p:txBody>
          <a:bodyPr>
            <a:normAutofit/>
          </a:bodyPr>
          <a:lstStyle/>
          <a:p>
            <a:r>
              <a:rPr lang="en-US" sz="4400" b="1" dirty="0" err="1">
                <a:solidFill>
                  <a:srgbClr val="C00000"/>
                </a:solidFill>
                <a:ea typeface="ＭＳ Ｐゴシック" pitchFamily="34" charset="-128"/>
              </a:rPr>
              <a:t>Câu</a:t>
            </a:r>
            <a:r>
              <a:rPr lang="en-US" sz="4400" b="1" dirty="0">
                <a:solidFill>
                  <a:srgbClr val="C00000"/>
                </a:solidFill>
                <a:ea typeface="ＭＳ Ｐゴシック" pitchFamily="34" charset="-128"/>
              </a:rPr>
              <a:t> </a:t>
            </a:r>
            <a:r>
              <a:rPr lang="en-US" sz="4400" b="1" dirty="0" err="1">
                <a:solidFill>
                  <a:srgbClr val="C00000"/>
                </a:solidFill>
                <a:ea typeface="ＭＳ Ｐゴシック" pitchFamily="34" charset="-128"/>
              </a:rPr>
              <a:t>hỏi</a:t>
            </a:r>
            <a:r>
              <a:rPr lang="en-US" sz="4400" b="1" dirty="0">
                <a:solidFill>
                  <a:srgbClr val="C00000"/>
                </a:solidFill>
                <a:ea typeface="ＭＳ Ｐゴシック" pitchFamily="34" charset="-128"/>
              </a:rPr>
              <a:t>?</a:t>
            </a:r>
          </a:p>
        </p:txBody>
      </p:sp>
      <p:sp>
        <p:nvSpPr>
          <p:cNvPr id="4" name="Slide Number Placeholder 3"/>
          <p:cNvSpPr>
            <a:spLocks noGrp="1"/>
          </p:cNvSpPr>
          <p:nvPr>
            <p:ph type="sldNum" sz="quarter" idx="12"/>
          </p:nvPr>
        </p:nvSpPr>
        <p:spPr/>
        <p:txBody>
          <a:bodyPr/>
          <a:lstStyle/>
          <a:p>
            <a:fld id="{A8C1446C-1922-46B9-9EFE-94C485C4138F}" type="slidenum">
              <a:rPr lang="en-US" smtClean="0"/>
              <a:pPr/>
              <a:t>21</a:t>
            </a:fld>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CÙNG XEM CLIP VỀ HIV</a:t>
            </a:r>
          </a:p>
        </p:txBody>
      </p:sp>
      <p:pic>
        <p:nvPicPr>
          <p:cNvPr id="5" name="HIV tan cong co the nguoi.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441168" y="1600201"/>
            <a:ext cx="9103688" cy="5121274"/>
          </a:xfrm>
        </p:spPr>
      </p:pic>
      <p:sp>
        <p:nvSpPr>
          <p:cNvPr id="4" name="Slide Number Placeholder 3"/>
          <p:cNvSpPr>
            <a:spLocks noGrp="1"/>
          </p:cNvSpPr>
          <p:nvPr>
            <p:ph type="sldNum" sz="quarter" idx="12"/>
          </p:nvPr>
        </p:nvSpPr>
        <p:spPr/>
        <p:txBody>
          <a:bodyPr/>
          <a:lstStyle/>
          <a:p>
            <a:fld id="{A8C1446C-1922-46B9-9EFE-94C485C4138F}" type="slidenum">
              <a:rPr lang="en-US" smtClean="0"/>
              <a:pPr/>
              <a:t>3</a:t>
            </a:fld>
            <a:endParaRPr lang="en-US"/>
          </a:p>
        </p:txBody>
      </p:sp>
    </p:spTree>
    <p:extLst>
      <p:ext uri="{BB962C8B-B14F-4D97-AF65-F5344CB8AC3E}">
        <p14:creationId xmlns:p14="http://schemas.microsoft.com/office/powerpoint/2010/main" val="360645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551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THẢO LUẬN</a:t>
            </a:r>
          </a:p>
        </p:txBody>
      </p:sp>
      <p:sp>
        <p:nvSpPr>
          <p:cNvPr id="3" name="Content Placeholder 2"/>
          <p:cNvSpPr>
            <a:spLocks noGrp="1"/>
          </p:cNvSpPr>
          <p:nvPr>
            <p:ph idx="1"/>
          </p:nvPr>
        </p:nvSpPr>
        <p:spPr/>
        <p:txBody>
          <a:bodyPr/>
          <a:lstStyle/>
          <a:p>
            <a:pPr marL="514350" indent="-514350">
              <a:buFont typeface="+mj-lt"/>
              <a:buAutoNum type="arabicPeriod"/>
            </a:pPr>
            <a:r>
              <a:rPr lang="en-US" dirty="0" err="1"/>
              <a:t>Từ</a:t>
            </a:r>
            <a:r>
              <a:rPr lang="en-US" dirty="0"/>
              <a:t> clip </a:t>
            </a:r>
            <a:r>
              <a:rPr lang="en-US" dirty="0" err="1"/>
              <a:t>trên</a:t>
            </a:r>
            <a:r>
              <a:rPr lang="en-US" dirty="0"/>
              <a:t>, </a:t>
            </a:r>
            <a:r>
              <a:rPr lang="en-US" dirty="0" err="1"/>
              <a:t>anh</a:t>
            </a:r>
            <a:r>
              <a:rPr lang="en-US" dirty="0"/>
              <a:t>/</a:t>
            </a:r>
            <a:r>
              <a:rPr lang="en-US" dirty="0" err="1"/>
              <a:t>chị</a:t>
            </a:r>
            <a:r>
              <a:rPr lang="en-US" dirty="0"/>
              <a:t> </a:t>
            </a:r>
            <a:r>
              <a:rPr lang="en-US" dirty="0" err="1"/>
              <a:t>cho</a:t>
            </a:r>
            <a:r>
              <a:rPr lang="en-US" dirty="0"/>
              <a:t> </a:t>
            </a:r>
            <a:r>
              <a:rPr lang="en-US" dirty="0" err="1"/>
              <a:t>biết</a:t>
            </a:r>
            <a:r>
              <a:rPr lang="en-US" dirty="0"/>
              <a:t> HIV </a:t>
            </a:r>
            <a:r>
              <a:rPr lang="en-US" dirty="0" err="1"/>
              <a:t>lây</a:t>
            </a:r>
            <a:r>
              <a:rPr lang="en-US" dirty="0"/>
              <a:t> </a:t>
            </a:r>
            <a:r>
              <a:rPr lang="en-US" dirty="0" err="1"/>
              <a:t>và</a:t>
            </a:r>
            <a:r>
              <a:rPr lang="en-US" dirty="0"/>
              <a:t> </a:t>
            </a:r>
            <a:r>
              <a:rPr lang="en-US" dirty="0" err="1"/>
              <a:t>không</a:t>
            </a:r>
            <a:r>
              <a:rPr lang="en-US" dirty="0"/>
              <a:t> </a:t>
            </a:r>
            <a:r>
              <a:rPr lang="en-US" dirty="0" err="1"/>
              <a:t>lây</a:t>
            </a:r>
            <a:r>
              <a:rPr lang="en-US" dirty="0"/>
              <a:t> qua </a:t>
            </a:r>
            <a:r>
              <a:rPr lang="en-US" dirty="0" err="1"/>
              <a:t>những</a:t>
            </a:r>
            <a:r>
              <a:rPr lang="en-US" dirty="0"/>
              <a:t> </a:t>
            </a:r>
            <a:r>
              <a:rPr lang="vi-VN" dirty="0"/>
              <a:t>đường</a:t>
            </a:r>
            <a:r>
              <a:rPr lang="en-US" dirty="0"/>
              <a:t> </a:t>
            </a:r>
            <a:r>
              <a:rPr lang="en-US" dirty="0" err="1"/>
              <a:t>nào</a:t>
            </a:r>
            <a:r>
              <a:rPr lang="en-US" dirty="0"/>
              <a:t>?</a:t>
            </a:r>
          </a:p>
          <a:p>
            <a:pPr marL="514350" indent="-514350">
              <a:buFont typeface="+mj-lt"/>
              <a:buAutoNum type="arabicPeriod"/>
            </a:pPr>
            <a:r>
              <a:rPr lang="en-US" dirty="0"/>
              <a:t>AIDS </a:t>
            </a:r>
            <a:r>
              <a:rPr lang="en-US" dirty="0" err="1"/>
              <a:t>là</a:t>
            </a:r>
            <a:r>
              <a:rPr lang="en-US" dirty="0"/>
              <a:t> </a:t>
            </a:r>
            <a:r>
              <a:rPr lang="en-US" dirty="0" err="1"/>
              <a:t>gì</a:t>
            </a:r>
            <a:r>
              <a:rPr lang="en-US" dirty="0"/>
              <a:t>?</a:t>
            </a:r>
          </a:p>
          <a:p>
            <a:pPr marL="514350" indent="-514350">
              <a:buFont typeface="+mj-lt"/>
              <a:buAutoNum type="arabicPeriod"/>
            </a:pPr>
            <a:r>
              <a:rPr lang="en-US" dirty="0"/>
              <a:t>HIV </a:t>
            </a:r>
            <a:r>
              <a:rPr lang="en-US" dirty="0" err="1"/>
              <a:t>có</a:t>
            </a:r>
            <a:r>
              <a:rPr lang="en-US" dirty="0"/>
              <a:t> </a:t>
            </a:r>
            <a:r>
              <a:rPr lang="en-US" dirty="0" err="1"/>
              <a:t>thể</a:t>
            </a:r>
            <a:r>
              <a:rPr lang="en-US" dirty="0"/>
              <a:t> </a:t>
            </a:r>
            <a:r>
              <a:rPr lang="vi-VN" dirty="0"/>
              <a:t>được</a:t>
            </a:r>
            <a:r>
              <a:rPr lang="en-US" dirty="0"/>
              <a:t> </a:t>
            </a:r>
            <a:r>
              <a:rPr lang="en-US" dirty="0" err="1"/>
              <a:t>kiềm</a:t>
            </a:r>
            <a:r>
              <a:rPr lang="en-US" dirty="0"/>
              <a:t> </a:t>
            </a:r>
            <a:r>
              <a:rPr lang="en-US" dirty="0" err="1"/>
              <a:t>chế</a:t>
            </a:r>
            <a:r>
              <a:rPr lang="en-US" dirty="0"/>
              <a:t>/</a:t>
            </a:r>
            <a:r>
              <a:rPr lang="en-US" dirty="0" err="1"/>
              <a:t>ức</a:t>
            </a:r>
            <a:r>
              <a:rPr lang="en-US" dirty="0"/>
              <a:t> </a:t>
            </a:r>
            <a:r>
              <a:rPr lang="en-US" dirty="0" err="1"/>
              <a:t>chế</a:t>
            </a:r>
            <a:r>
              <a:rPr lang="en-US" dirty="0"/>
              <a:t> </a:t>
            </a:r>
            <a:r>
              <a:rPr lang="en-US" dirty="0" err="1"/>
              <a:t>bằng</a:t>
            </a:r>
            <a:r>
              <a:rPr lang="en-US" dirty="0"/>
              <a:t> </a:t>
            </a:r>
            <a:r>
              <a:rPr lang="en-US" dirty="0" err="1"/>
              <a:t>cách</a:t>
            </a:r>
            <a:r>
              <a:rPr lang="en-US" dirty="0"/>
              <a:t> </a:t>
            </a:r>
            <a:r>
              <a:rPr lang="en-US" dirty="0" err="1"/>
              <a:t>nào</a:t>
            </a:r>
            <a:r>
              <a:rPr lang="en-US" dirty="0"/>
              <a:t>?</a:t>
            </a:r>
          </a:p>
          <a:p>
            <a:pPr marL="514350" indent="-514350">
              <a:buFont typeface="+mj-lt"/>
              <a:buAutoNum type="arabicPeriod"/>
            </a:pPr>
            <a:r>
              <a:rPr lang="en-US" dirty="0" err="1"/>
              <a:t>Điều</a:t>
            </a:r>
            <a:r>
              <a:rPr lang="en-US" dirty="0"/>
              <a:t> </a:t>
            </a:r>
            <a:r>
              <a:rPr lang="en-US" dirty="0" err="1"/>
              <a:t>kiện</a:t>
            </a:r>
            <a:r>
              <a:rPr lang="en-US" dirty="0"/>
              <a:t> </a:t>
            </a:r>
            <a:r>
              <a:rPr lang="vi-VN" dirty="0"/>
              <a:t>để</a:t>
            </a:r>
            <a:r>
              <a:rPr lang="en-US" dirty="0"/>
              <a:t> </a:t>
            </a:r>
            <a:r>
              <a:rPr lang="en-US" dirty="0" err="1"/>
              <a:t>kiềm</a:t>
            </a:r>
            <a:r>
              <a:rPr lang="en-US" dirty="0"/>
              <a:t> </a:t>
            </a:r>
            <a:r>
              <a:rPr lang="en-US" dirty="0" err="1"/>
              <a:t>chế</a:t>
            </a:r>
            <a:r>
              <a:rPr lang="en-US" dirty="0"/>
              <a:t>/</a:t>
            </a:r>
            <a:r>
              <a:rPr lang="en-US" dirty="0" err="1"/>
              <a:t>ức</a:t>
            </a:r>
            <a:r>
              <a:rPr lang="en-US" dirty="0"/>
              <a:t> </a:t>
            </a:r>
            <a:r>
              <a:rPr lang="en-US" dirty="0" err="1"/>
              <a:t>chế</a:t>
            </a:r>
            <a:r>
              <a:rPr lang="en-US" dirty="0"/>
              <a:t> </a:t>
            </a:r>
            <a:r>
              <a:rPr lang="vi-VN" dirty="0"/>
              <a:t>được</a:t>
            </a:r>
            <a:r>
              <a:rPr lang="en-US" dirty="0"/>
              <a:t> virus HIV </a:t>
            </a:r>
            <a:r>
              <a:rPr lang="en-US" dirty="0" err="1"/>
              <a:t>là</a:t>
            </a:r>
            <a:r>
              <a:rPr lang="en-US" dirty="0"/>
              <a:t> </a:t>
            </a:r>
            <a:r>
              <a:rPr lang="en-US" dirty="0" err="1"/>
              <a:t>gì</a:t>
            </a:r>
            <a:r>
              <a:rPr lang="en-US" dirty="0"/>
              <a:t>?</a:t>
            </a:r>
          </a:p>
        </p:txBody>
      </p:sp>
      <p:sp>
        <p:nvSpPr>
          <p:cNvPr id="4" name="Slide Number Placeholder 3"/>
          <p:cNvSpPr>
            <a:spLocks noGrp="1"/>
          </p:cNvSpPr>
          <p:nvPr>
            <p:ph type="sldNum" sz="quarter" idx="12"/>
          </p:nvPr>
        </p:nvSpPr>
        <p:spPr/>
        <p:txBody>
          <a:bodyPr/>
          <a:lstStyle/>
          <a:p>
            <a:fld id="{A8C1446C-1922-46B9-9EFE-94C485C4138F}" type="slidenum">
              <a:rPr lang="en-US" smtClean="0"/>
              <a:pPr/>
              <a:t>4</a:t>
            </a:fld>
            <a:endParaRPr lang="en-US"/>
          </a:p>
        </p:txBody>
      </p:sp>
    </p:spTree>
    <p:extLst>
      <p:ext uri="{BB962C8B-B14F-4D97-AF65-F5344CB8AC3E}">
        <p14:creationId xmlns:p14="http://schemas.microsoft.com/office/powerpoint/2010/main" val="4152340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8636CE93-A7C3-4BFE-B602-FC41D1D77484}"/>
              </a:ext>
            </a:extLst>
          </p:cNvPr>
          <p:cNvSpPr>
            <a:spLocks noGrp="1"/>
          </p:cNvSpPr>
          <p:nvPr>
            <p:ph type="sldNum" sz="quarter" idx="429496729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1BEFE67-9DE4-439A-B221-AD776463A2A8}" type="slidenum">
              <a:rPr lang="en-US" altLang="en-US">
                <a:latin typeface="Times New Roman" panose="02020603050405020304" pitchFamily="18" charset="0"/>
              </a:rPr>
              <a:pPr eaLnBrk="1" hangingPunct="1"/>
              <a:t>5</a:t>
            </a:fld>
            <a:endParaRPr lang="en-US" altLang="en-US">
              <a:latin typeface="Times New Roman" panose="02020603050405020304" pitchFamily="18" charset="0"/>
            </a:endParaRPr>
          </a:p>
        </p:txBody>
      </p:sp>
      <p:sp>
        <p:nvSpPr>
          <p:cNvPr id="6147" name="Rectangle 2">
            <a:extLst>
              <a:ext uri="{FF2B5EF4-FFF2-40B4-BE49-F238E27FC236}">
                <a16:creationId xmlns:a16="http://schemas.microsoft.com/office/drawing/2014/main" id="{316F0BE0-0FE2-4DF5-B68A-60F96E1B1967}"/>
              </a:ext>
            </a:extLst>
          </p:cNvPr>
          <p:cNvSpPr>
            <a:spLocks noGrp="1" noChangeArrowheads="1"/>
          </p:cNvSpPr>
          <p:nvPr>
            <p:ph type="title"/>
          </p:nvPr>
        </p:nvSpPr>
        <p:spPr>
          <a:xfrm>
            <a:off x="2209800" y="152400"/>
            <a:ext cx="7772400" cy="914400"/>
          </a:xfrm>
        </p:spPr>
        <p:txBody>
          <a:bodyPr/>
          <a:lstStyle/>
          <a:p>
            <a:pPr eaLnBrk="1" hangingPunct="1">
              <a:lnSpc>
                <a:spcPct val="110000"/>
              </a:lnSpc>
              <a:spcBef>
                <a:spcPct val="20000"/>
              </a:spcBef>
            </a:pPr>
            <a:r>
              <a:rPr lang="en-US" altLang="en-US" sz="4800" b="1" noProof="1">
                <a:latin typeface="Calibri Light" panose="020F0302020204030204" pitchFamily="34" charset="0"/>
                <a:cs typeface="Calibri Light" panose="020F0302020204030204" pitchFamily="34" charset="0"/>
              </a:rPr>
              <a:t>Các</a:t>
            </a:r>
            <a:r>
              <a:rPr lang="vi-VN" altLang="en-US" sz="4800" b="1" noProof="1">
                <a:latin typeface="Calibri Light" panose="020F0302020204030204" pitchFamily="34" charset="0"/>
                <a:cs typeface="Calibri Light" panose="020F0302020204030204" pitchFamily="34" charset="0"/>
              </a:rPr>
              <a:t> đường</a:t>
            </a:r>
            <a:r>
              <a:rPr lang="en-US" altLang="en-US" sz="4800" b="1" noProof="1">
                <a:latin typeface="Calibri Light" panose="020F0302020204030204" pitchFamily="34" charset="0"/>
                <a:cs typeface="Calibri Light" panose="020F0302020204030204" pitchFamily="34" charset="0"/>
              </a:rPr>
              <a:t> </a:t>
            </a:r>
            <a:r>
              <a:rPr lang="vi-VN" altLang="en-US" sz="4800" b="1" noProof="1">
                <a:latin typeface="Calibri Light" panose="020F0302020204030204" pitchFamily="34" charset="0"/>
                <a:cs typeface="Calibri Light" panose="020F0302020204030204" pitchFamily="34" charset="0"/>
              </a:rPr>
              <a:t>lây truyền HIV</a:t>
            </a:r>
          </a:p>
        </p:txBody>
      </p:sp>
      <p:sp>
        <p:nvSpPr>
          <p:cNvPr id="71683" name="Rectangle 3">
            <a:extLst>
              <a:ext uri="{FF2B5EF4-FFF2-40B4-BE49-F238E27FC236}">
                <a16:creationId xmlns:a16="http://schemas.microsoft.com/office/drawing/2014/main" id="{853635DD-B716-433A-84A0-B1354F1914C8}"/>
              </a:ext>
            </a:extLst>
          </p:cNvPr>
          <p:cNvSpPr>
            <a:spLocks noGrp="1" noChangeArrowheads="1"/>
          </p:cNvSpPr>
          <p:nvPr>
            <p:ph type="body" idx="1"/>
          </p:nvPr>
        </p:nvSpPr>
        <p:spPr>
          <a:xfrm>
            <a:off x="1981200" y="1143000"/>
            <a:ext cx="8382000" cy="5334000"/>
          </a:xfrm>
        </p:spPr>
        <p:txBody>
          <a:bodyPr>
            <a:normAutofit lnSpcReduction="10000"/>
          </a:bodyPr>
          <a:lstStyle/>
          <a:p>
            <a:pPr marL="461963" indent="-461963">
              <a:lnSpc>
                <a:spcPct val="110000"/>
              </a:lnSpc>
              <a:buClr>
                <a:schemeClr val="tx1"/>
              </a:buClr>
              <a:buFontTx/>
              <a:buAutoNum type="arabicPeriod"/>
            </a:pPr>
            <a:r>
              <a:rPr lang="vi-VN" altLang="en-US" sz="2500" noProof="1">
                <a:latin typeface="Arial" panose="020B0604020202020204" pitchFamily="34" charset="0"/>
              </a:rPr>
              <a:t>Đường máu </a:t>
            </a:r>
          </a:p>
          <a:p>
            <a:pPr marL="860425" lvl="1" indent="-236538">
              <a:lnSpc>
                <a:spcPct val="110000"/>
              </a:lnSpc>
              <a:buClr>
                <a:srgbClr val="FFFFFF"/>
              </a:buClr>
            </a:pPr>
            <a:r>
              <a:rPr lang="vi-VN" altLang="en-US" sz="2500" noProof="1">
                <a:latin typeface="Arial" panose="020B0604020202020204" pitchFamily="34" charset="0"/>
              </a:rPr>
              <a:t>Tiêm chích ma túy tĩnh mạch</a:t>
            </a:r>
          </a:p>
          <a:p>
            <a:pPr marL="860425" lvl="1" indent="-236538">
              <a:lnSpc>
                <a:spcPct val="110000"/>
              </a:lnSpc>
              <a:buClr>
                <a:srgbClr val="FFFFFF"/>
              </a:buClr>
            </a:pPr>
            <a:r>
              <a:rPr lang="vi-VN" altLang="en-US" sz="2500" noProof="1">
                <a:latin typeface="Arial" panose="020B0604020202020204" pitchFamily="34" charset="0"/>
              </a:rPr>
              <a:t>Truyền máu</a:t>
            </a:r>
            <a:r>
              <a:rPr lang="en-US" altLang="en-US" sz="2500" noProof="1">
                <a:latin typeface="Arial" panose="020B0604020202020204" pitchFamily="34" charset="0"/>
              </a:rPr>
              <a:t> và các sản phẩm của máu</a:t>
            </a:r>
          </a:p>
          <a:p>
            <a:pPr marL="860425" lvl="1" indent="-236538">
              <a:lnSpc>
                <a:spcPct val="110000"/>
              </a:lnSpc>
              <a:buClr>
                <a:srgbClr val="FFFFFF"/>
              </a:buClr>
            </a:pPr>
            <a:r>
              <a:rPr lang="en-US" altLang="en-US" sz="2500" noProof="1">
                <a:latin typeface="Arial" panose="020B0604020202020204" pitchFamily="34" charset="0"/>
              </a:rPr>
              <a:t>Ghép tạng</a:t>
            </a:r>
            <a:endParaRPr lang="vi-VN" altLang="en-US" sz="2500" noProof="1">
              <a:latin typeface="Arial" panose="020B0604020202020204" pitchFamily="34" charset="0"/>
            </a:endParaRPr>
          </a:p>
          <a:p>
            <a:pPr marL="860425" lvl="1" indent="-236538">
              <a:lnSpc>
                <a:spcPct val="110000"/>
              </a:lnSpc>
              <a:buClr>
                <a:srgbClr val="FFFFFF"/>
              </a:buClr>
            </a:pPr>
            <a:r>
              <a:rPr lang="vi-VN" altLang="en-US" sz="2500" noProof="1">
                <a:latin typeface="Arial" panose="020B0604020202020204" pitchFamily="34" charset="0"/>
              </a:rPr>
              <a:t>Phơi nhiễm nghề nghiệp</a:t>
            </a:r>
          </a:p>
          <a:p>
            <a:pPr marL="0" indent="0">
              <a:lnSpc>
                <a:spcPct val="110000"/>
              </a:lnSpc>
              <a:buClr>
                <a:srgbClr val="FFFFFF"/>
              </a:buClr>
              <a:buSzPct val="90000"/>
              <a:buNone/>
            </a:pPr>
            <a:r>
              <a:rPr lang="en-US" altLang="en-US" sz="2500" noProof="1">
                <a:latin typeface="Arial" panose="020B0604020202020204" pitchFamily="34" charset="0"/>
              </a:rPr>
              <a:t>2. </a:t>
            </a:r>
            <a:r>
              <a:rPr lang="vi-VN" altLang="en-US" sz="2500" noProof="1">
                <a:latin typeface="Arial" panose="020B0604020202020204" pitchFamily="34" charset="0"/>
              </a:rPr>
              <a:t>Quan hệ tình dục</a:t>
            </a:r>
          </a:p>
          <a:p>
            <a:pPr marL="860425" lvl="1" indent="-236538">
              <a:lnSpc>
                <a:spcPct val="110000"/>
              </a:lnSpc>
              <a:buClr>
                <a:srgbClr val="FFFFFF"/>
              </a:buClr>
              <a:buSzPct val="90000"/>
              <a:buFontTx/>
              <a:buChar char="•"/>
            </a:pPr>
            <a:r>
              <a:rPr lang="vi-VN" altLang="en-US" sz="2500" noProof="1">
                <a:latin typeface="Arial" panose="020B0604020202020204" pitchFamily="34" charset="0"/>
              </a:rPr>
              <a:t>Khác giới</a:t>
            </a:r>
            <a:r>
              <a:rPr lang="en-US" altLang="en-US" sz="2500" noProof="1">
                <a:latin typeface="Arial" panose="020B0604020202020204" pitchFamily="34" charset="0"/>
              </a:rPr>
              <a:t>, đ</a:t>
            </a:r>
            <a:r>
              <a:rPr lang="vi-VN" altLang="en-US" sz="2500" noProof="1">
                <a:latin typeface="Arial" panose="020B0604020202020204" pitchFamily="34" charset="0"/>
              </a:rPr>
              <a:t>ồng giới</a:t>
            </a:r>
          </a:p>
          <a:p>
            <a:pPr marL="0" indent="0">
              <a:lnSpc>
                <a:spcPct val="110000"/>
              </a:lnSpc>
              <a:buClr>
                <a:srgbClr val="FFFFFF"/>
              </a:buClr>
              <a:buSzPct val="90000"/>
              <a:buNone/>
            </a:pPr>
            <a:r>
              <a:rPr lang="en-US" altLang="en-US" sz="2500" noProof="1">
                <a:latin typeface="Arial" panose="020B0604020202020204" pitchFamily="34" charset="0"/>
              </a:rPr>
              <a:t>3. </a:t>
            </a:r>
            <a:r>
              <a:rPr lang="vi-VN" altLang="en-US" sz="2500" noProof="1">
                <a:latin typeface="Arial" panose="020B0604020202020204" pitchFamily="34" charset="0"/>
              </a:rPr>
              <a:t>Lây truyền từ mẹ sang con</a:t>
            </a:r>
          </a:p>
          <a:p>
            <a:pPr marL="860425" lvl="1" indent="-236538">
              <a:lnSpc>
                <a:spcPct val="110000"/>
              </a:lnSpc>
              <a:buClr>
                <a:srgbClr val="FFFFFF"/>
              </a:buClr>
              <a:buSzPct val="90000"/>
              <a:buFontTx/>
              <a:buChar char="•"/>
            </a:pPr>
            <a:r>
              <a:rPr lang="vi-VN" altLang="en-US" sz="2500" noProof="1">
                <a:latin typeface="Arial" panose="020B0604020202020204" pitchFamily="34" charset="0"/>
              </a:rPr>
              <a:t>Trước sinh: </a:t>
            </a:r>
            <a:r>
              <a:rPr lang="en-US" altLang="en-US" sz="2500" noProof="1">
                <a:latin typeface="Arial" panose="020B0604020202020204" pitchFamily="34" charset="0"/>
              </a:rPr>
              <a:t>k</a:t>
            </a:r>
            <a:r>
              <a:rPr lang="vi-VN" altLang="en-US" sz="2500" noProof="1">
                <a:latin typeface="Arial" panose="020B0604020202020204" pitchFamily="34" charset="0"/>
              </a:rPr>
              <a:t>hi mang thai</a:t>
            </a:r>
          </a:p>
          <a:p>
            <a:pPr marL="860425" lvl="1" indent="-236538">
              <a:lnSpc>
                <a:spcPct val="110000"/>
              </a:lnSpc>
              <a:buClr>
                <a:srgbClr val="FFFFFF"/>
              </a:buClr>
              <a:buSzPct val="90000"/>
              <a:buFontTx/>
              <a:buChar char="•"/>
            </a:pPr>
            <a:r>
              <a:rPr lang="vi-VN" altLang="en-US" sz="2500" noProof="1">
                <a:latin typeface="Arial" panose="020B0604020202020204" pitchFamily="34" charset="0"/>
              </a:rPr>
              <a:t>Trong khi sinh</a:t>
            </a:r>
          </a:p>
          <a:p>
            <a:pPr marL="860425" lvl="1" indent="-236538">
              <a:lnSpc>
                <a:spcPct val="110000"/>
              </a:lnSpc>
              <a:buClr>
                <a:srgbClr val="FFFFFF"/>
              </a:buClr>
              <a:buSzPct val="90000"/>
              <a:buFontTx/>
              <a:buChar char="•"/>
            </a:pPr>
            <a:r>
              <a:rPr lang="vi-VN" altLang="en-US" sz="2500" noProof="1">
                <a:latin typeface="Arial" panose="020B0604020202020204" pitchFamily="34" charset="0"/>
              </a:rPr>
              <a:t>Sau khi sinh: </a:t>
            </a:r>
            <a:r>
              <a:rPr lang="en-US" altLang="en-US" sz="2500" noProof="1">
                <a:latin typeface="Arial" panose="020B0604020202020204" pitchFamily="34" charset="0"/>
              </a:rPr>
              <a:t>c</a:t>
            </a:r>
            <a:r>
              <a:rPr lang="vi-VN" altLang="en-US" sz="2500" noProof="1">
                <a:latin typeface="Arial" panose="020B0604020202020204" pitchFamily="34" charset="0"/>
              </a:rPr>
              <a:t>ho bú sữa mẹ</a:t>
            </a:r>
          </a:p>
        </p:txBody>
      </p:sp>
    </p:spTree>
    <p:extLst>
      <p:ext uri="{BB962C8B-B14F-4D97-AF65-F5344CB8AC3E}">
        <p14:creationId xmlns:p14="http://schemas.microsoft.com/office/powerpoint/2010/main" val="41904191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 calcmode="lin" valueType="num">
                                      <p:cBhvr additive="base">
                                        <p:cTn id="7" dur="500" fill="hold"/>
                                        <p:tgtEl>
                                          <p:spTgt spid="716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68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1683">
                                            <p:txEl>
                                              <p:pRg st="1" end="1"/>
                                            </p:txEl>
                                          </p:spTgt>
                                        </p:tgtEl>
                                        <p:attrNameLst>
                                          <p:attrName>style.visibility</p:attrName>
                                        </p:attrNameLst>
                                      </p:cBhvr>
                                      <p:to>
                                        <p:strVal val="visible"/>
                                      </p:to>
                                    </p:set>
                                    <p:anim calcmode="lin" valueType="num">
                                      <p:cBhvr additive="base">
                                        <p:cTn id="11" dur="500" fill="hold"/>
                                        <p:tgtEl>
                                          <p:spTgt spid="7168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168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1683">
                                            <p:txEl>
                                              <p:pRg st="2" end="2"/>
                                            </p:txEl>
                                          </p:spTgt>
                                        </p:tgtEl>
                                        <p:attrNameLst>
                                          <p:attrName>style.visibility</p:attrName>
                                        </p:attrNameLst>
                                      </p:cBhvr>
                                      <p:to>
                                        <p:strVal val="visible"/>
                                      </p:to>
                                    </p:set>
                                    <p:anim calcmode="lin" valueType="num">
                                      <p:cBhvr additive="base">
                                        <p:cTn id="15" dur="500" fill="hold"/>
                                        <p:tgtEl>
                                          <p:spTgt spid="7168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168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1683">
                                            <p:txEl>
                                              <p:pRg st="3" end="3"/>
                                            </p:txEl>
                                          </p:spTgt>
                                        </p:tgtEl>
                                        <p:attrNameLst>
                                          <p:attrName>style.visibility</p:attrName>
                                        </p:attrNameLst>
                                      </p:cBhvr>
                                      <p:to>
                                        <p:strVal val="visible"/>
                                      </p:to>
                                    </p:set>
                                    <p:anim calcmode="lin" valueType="num">
                                      <p:cBhvr additive="base">
                                        <p:cTn id="19" dur="500" fill="hold"/>
                                        <p:tgtEl>
                                          <p:spTgt spid="7168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68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1683">
                                            <p:txEl>
                                              <p:pRg st="4" end="4"/>
                                            </p:txEl>
                                          </p:spTgt>
                                        </p:tgtEl>
                                        <p:attrNameLst>
                                          <p:attrName>style.visibility</p:attrName>
                                        </p:attrNameLst>
                                      </p:cBhvr>
                                      <p:to>
                                        <p:strVal val="visible"/>
                                      </p:to>
                                    </p:set>
                                    <p:anim calcmode="lin" valueType="num">
                                      <p:cBhvr additive="base">
                                        <p:cTn id="23" dur="500" fill="hold"/>
                                        <p:tgtEl>
                                          <p:spTgt spid="7168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168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1683">
                                            <p:txEl>
                                              <p:pRg st="5" end="5"/>
                                            </p:txEl>
                                          </p:spTgt>
                                        </p:tgtEl>
                                        <p:attrNameLst>
                                          <p:attrName>style.visibility</p:attrName>
                                        </p:attrNameLst>
                                      </p:cBhvr>
                                      <p:to>
                                        <p:strVal val="visible"/>
                                      </p:to>
                                    </p:set>
                                    <p:anim calcmode="lin" valueType="num">
                                      <p:cBhvr additive="base">
                                        <p:cTn id="29" dur="500" fill="hold"/>
                                        <p:tgtEl>
                                          <p:spTgt spid="7168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168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1683">
                                            <p:txEl>
                                              <p:pRg st="6" end="6"/>
                                            </p:txEl>
                                          </p:spTgt>
                                        </p:tgtEl>
                                        <p:attrNameLst>
                                          <p:attrName>style.visibility</p:attrName>
                                        </p:attrNameLst>
                                      </p:cBhvr>
                                      <p:to>
                                        <p:strVal val="visible"/>
                                      </p:to>
                                    </p:set>
                                    <p:anim calcmode="lin" valueType="num">
                                      <p:cBhvr additive="base">
                                        <p:cTn id="33" dur="500" fill="hold"/>
                                        <p:tgtEl>
                                          <p:spTgt spid="7168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7168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1683">
                                            <p:txEl>
                                              <p:pRg st="7" end="7"/>
                                            </p:txEl>
                                          </p:spTgt>
                                        </p:tgtEl>
                                        <p:attrNameLst>
                                          <p:attrName>style.visibility</p:attrName>
                                        </p:attrNameLst>
                                      </p:cBhvr>
                                      <p:to>
                                        <p:strVal val="visible"/>
                                      </p:to>
                                    </p:set>
                                    <p:anim calcmode="lin" valueType="num">
                                      <p:cBhvr additive="base">
                                        <p:cTn id="39" dur="500" fill="hold"/>
                                        <p:tgtEl>
                                          <p:spTgt spid="7168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7168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1683">
                                            <p:txEl>
                                              <p:pRg st="8" end="8"/>
                                            </p:txEl>
                                          </p:spTgt>
                                        </p:tgtEl>
                                        <p:attrNameLst>
                                          <p:attrName>style.visibility</p:attrName>
                                        </p:attrNameLst>
                                      </p:cBhvr>
                                      <p:to>
                                        <p:strVal val="visible"/>
                                      </p:to>
                                    </p:set>
                                    <p:anim calcmode="lin" valueType="num">
                                      <p:cBhvr additive="base">
                                        <p:cTn id="43" dur="500" fill="hold"/>
                                        <p:tgtEl>
                                          <p:spTgt spid="7168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7168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1683">
                                            <p:txEl>
                                              <p:pRg st="9" end="9"/>
                                            </p:txEl>
                                          </p:spTgt>
                                        </p:tgtEl>
                                        <p:attrNameLst>
                                          <p:attrName>style.visibility</p:attrName>
                                        </p:attrNameLst>
                                      </p:cBhvr>
                                      <p:to>
                                        <p:strVal val="visible"/>
                                      </p:to>
                                    </p:set>
                                    <p:anim calcmode="lin" valueType="num">
                                      <p:cBhvr additive="base">
                                        <p:cTn id="47" dur="500" fill="hold"/>
                                        <p:tgtEl>
                                          <p:spTgt spid="7168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71683">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71683">
                                            <p:txEl>
                                              <p:pRg st="10" end="10"/>
                                            </p:txEl>
                                          </p:spTgt>
                                        </p:tgtEl>
                                        <p:attrNameLst>
                                          <p:attrName>style.visibility</p:attrName>
                                        </p:attrNameLst>
                                      </p:cBhvr>
                                      <p:to>
                                        <p:strVal val="visible"/>
                                      </p:to>
                                    </p:set>
                                    <p:anim calcmode="lin" valueType="num">
                                      <p:cBhvr additive="base">
                                        <p:cTn id="51" dur="500" fill="hold"/>
                                        <p:tgtEl>
                                          <p:spTgt spid="71683">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7168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8636CE93-A7C3-4BFE-B602-FC41D1D77484}"/>
              </a:ext>
            </a:extLst>
          </p:cNvPr>
          <p:cNvSpPr>
            <a:spLocks noGrp="1"/>
          </p:cNvSpPr>
          <p:nvPr>
            <p:ph type="sldNum" sz="quarter" idx="429496729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1BEFE67-9DE4-439A-B221-AD776463A2A8}" type="slidenum">
              <a:rPr lang="en-US" altLang="en-US">
                <a:latin typeface="Times New Roman" panose="02020603050405020304" pitchFamily="18" charset="0"/>
              </a:rPr>
              <a:pPr eaLnBrk="1" hangingPunct="1"/>
              <a:t>6</a:t>
            </a:fld>
            <a:endParaRPr lang="en-US" altLang="en-US">
              <a:latin typeface="Times New Roman" panose="02020603050405020304" pitchFamily="18" charset="0"/>
            </a:endParaRPr>
          </a:p>
        </p:txBody>
      </p:sp>
      <p:sp>
        <p:nvSpPr>
          <p:cNvPr id="6147" name="Rectangle 2">
            <a:extLst>
              <a:ext uri="{FF2B5EF4-FFF2-40B4-BE49-F238E27FC236}">
                <a16:creationId xmlns:a16="http://schemas.microsoft.com/office/drawing/2014/main" id="{316F0BE0-0FE2-4DF5-B68A-60F96E1B1967}"/>
              </a:ext>
            </a:extLst>
          </p:cNvPr>
          <p:cNvSpPr>
            <a:spLocks noGrp="1" noChangeArrowheads="1"/>
          </p:cNvSpPr>
          <p:nvPr>
            <p:ph type="title"/>
          </p:nvPr>
        </p:nvSpPr>
        <p:spPr>
          <a:xfrm>
            <a:off x="1981200" y="152400"/>
            <a:ext cx="8534400" cy="1447800"/>
          </a:xfrm>
        </p:spPr>
        <p:txBody>
          <a:bodyPr>
            <a:normAutofit/>
          </a:bodyPr>
          <a:lstStyle/>
          <a:p>
            <a:pPr eaLnBrk="1" hangingPunct="1">
              <a:lnSpc>
                <a:spcPct val="110000"/>
              </a:lnSpc>
              <a:spcBef>
                <a:spcPct val="20000"/>
              </a:spcBef>
            </a:pPr>
            <a:r>
              <a:rPr lang="en-US" altLang="en-US" sz="3900" b="1" noProof="1">
                <a:latin typeface="Calibri Light" panose="020F0302020204030204" pitchFamily="34" charset="0"/>
                <a:cs typeface="Calibri Light" panose="020F0302020204030204" pitchFamily="34" charset="0"/>
              </a:rPr>
              <a:t>Nồng độ v</a:t>
            </a:r>
            <a:r>
              <a:rPr lang="vi-VN" altLang="en-US" sz="3900" b="1" noProof="1">
                <a:latin typeface="Calibri Light" panose="020F0302020204030204" pitchFamily="34" charset="0"/>
                <a:cs typeface="Calibri Light" panose="020F0302020204030204" pitchFamily="34" charset="0"/>
              </a:rPr>
              <a:t>i rút HIV</a:t>
            </a:r>
            <a:r>
              <a:rPr lang="en-US" altLang="en-US" sz="3900" b="1" noProof="1">
                <a:latin typeface="Calibri Light" panose="020F0302020204030204" pitchFamily="34" charset="0"/>
                <a:cs typeface="Calibri Light" panose="020F0302020204030204" pitchFamily="34" charset="0"/>
              </a:rPr>
              <a:t> trong các</a:t>
            </a:r>
            <a:r>
              <a:rPr lang="vi-VN" altLang="en-US" sz="3900" b="1" noProof="1">
                <a:latin typeface="Calibri Light" panose="020F0302020204030204" pitchFamily="34" charset="0"/>
                <a:cs typeface="Calibri Light" panose="020F0302020204030204" pitchFamily="34" charset="0"/>
              </a:rPr>
              <a:t> dịch cơ thể</a:t>
            </a:r>
          </a:p>
        </p:txBody>
      </p:sp>
      <p:sp>
        <p:nvSpPr>
          <p:cNvPr id="71683" name="Rectangle 3">
            <a:extLst>
              <a:ext uri="{FF2B5EF4-FFF2-40B4-BE49-F238E27FC236}">
                <a16:creationId xmlns:a16="http://schemas.microsoft.com/office/drawing/2014/main" id="{853635DD-B716-433A-84A0-B1354F1914C8}"/>
              </a:ext>
            </a:extLst>
          </p:cNvPr>
          <p:cNvSpPr>
            <a:spLocks noGrp="1" noChangeArrowheads="1"/>
          </p:cNvSpPr>
          <p:nvPr>
            <p:ph type="body" idx="1"/>
          </p:nvPr>
        </p:nvSpPr>
        <p:spPr>
          <a:xfrm>
            <a:off x="1981200" y="1828800"/>
            <a:ext cx="8382000" cy="4495800"/>
          </a:xfrm>
        </p:spPr>
        <p:txBody>
          <a:bodyPr/>
          <a:lstStyle/>
          <a:p>
            <a:pPr eaLnBrk="1" hangingPunct="1">
              <a:lnSpc>
                <a:spcPct val="110000"/>
              </a:lnSpc>
              <a:buClr>
                <a:schemeClr val="tx1"/>
              </a:buClr>
              <a:buFont typeface="Arial" panose="020B0604020202020204" pitchFamily="34" charset="0"/>
              <a:buChar char="•"/>
            </a:pPr>
            <a:endParaRPr lang="vi-VN" altLang="en-US" sz="3200" noProof="1">
              <a:cs typeface="Calibri" panose="020F0502020204030204" pitchFamily="34" charset="0"/>
            </a:endParaRPr>
          </a:p>
        </p:txBody>
      </p:sp>
      <p:graphicFrame>
        <p:nvGraphicFramePr>
          <p:cNvPr id="3" name="Table 2">
            <a:extLst>
              <a:ext uri="{FF2B5EF4-FFF2-40B4-BE49-F238E27FC236}">
                <a16:creationId xmlns:a16="http://schemas.microsoft.com/office/drawing/2014/main" id="{CA12E255-A9CB-40DF-98CB-14906550C5A8}"/>
              </a:ext>
            </a:extLst>
          </p:cNvPr>
          <p:cNvGraphicFramePr>
            <a:graphicFrameLocks noGrp="1"/>
          </p:cNvGraphicFramePr>
          <p:nvPr>
            <p:extLst>
              <p:ext uri="{D42A27DB-BD31-4B8C-83A1-F6EECF244321}">
                <p14:modId xmlns:p14="http://schemas.microsoft.com/office/powerpoint/2010/main" val="1148612717"/>
              </p:ext>
            </p:extLst>
          </p:nvPr>
        </p:nvGraphicFramePr>
        <p:xfrm>
          <a:off x="1981200" y="1828800"/>
          <a:ext cx="8382000" cy="4679564"/>
        </p:xfrm>
        <a:graphic>
          <a:graphicData uri="http://schemas.openxmlformats.org/drawingml/2006/table">
            <a:tbl>
              <a:tblPr firstRow="1" bandRow="1">
                <a:tableStyleId>{5C22544A-7EE6-4342-B048-85BDC9FD1C3A}</a:tableStyleId>
              </a:tblPr>
              <a:tblGrid>
                <a:gridCol w="4191000">
                  <a:extLst>
                    <a:ext uri="{9D8B030D-6E8A-4147-A177-3AD203B41FA5}">
                      <a16:colId xmlns:a16="http://schemas.microsoft.com/office/drawing/2014/main" val="3501333717"/>
                    </a:ext>
                  </a:extLst>
                </a:gridCol>
                <a:gridCol w="4191000">
                  <a:extLst>
                    <a:ext uri="{9D8B030D-6E8A-4147-A177-3AD203B41FA5}">
                      <a16:colId xmlns:a16="http://schemas.microsoft.com/office/drawing/2014/main" val="1042241684"/>
                    </a:ext>
                  </a:extLst>
                </a:gridCol>
              </a:tblGrid>
              <a:tr h="574654">
                <a:tc>
                  <a:txBody>
                    <a:bodyPr/>
                    <a:lstStyle/>
                    <a:p>
                      <a:pPr algn="ctr"/>
                      <a:r>
                        <a:rPr lang="vi-VN" sz="2400" noProof="1">
                          <a:solidFill>
                            <a:schemeClr val="bg1"/>
                          </a:solidFill>
                        </a:rPr>
                        <a:t>Vi rút HIV có nhiều</a:t>
                      </a:r>
                      <a:r>
                        <a:rPr lang="en-US" sz="2400" noProof="1">
                          <a:solidFill>
                            <a:schemeClr val="bg1"/>
                          </a:solidFill>
                        </a:rPr>
                        <a:t> trong</a:t>
                      </a:r>
                      <a:endParaRPr lang="vi-VN" sz="2400" noProof="1">
                        <a:solidFill>
                          <a:schemeClr val="bg1"/>
                        </a:solidFill>
                      </a:endParaRPr>
                    </a:p>
                  </a:txBody>
                  <a:tcPr>
                    <a:solidFill>
                      <a:schemeClr val="tx1"/>
                    </a:solidFill>
                  </a:tcPr>
                </a:tc>
                <a:tc>
                  <a:txBody>
                    <a:bodyPr/>
                    <a:lstStyle/>
                    <a:p>
                      <a:pPr algn="ctr"/>
                      <a:r>
                        <a:rPr lang="vi-VN" sz="2400" noProof="1">
                          <a:solidFill>
                            <a:schemeClr val="bg1"/>
                          </a:solidFill>
                        </a:rPr>
                        <a:t>Vi rút HIV có rất ít</a:t>
                      </a:r>
                      <a:r>
                        <a:rPr lang="en-US" sz="2400" baseline="30000" noProof="1">
                          <a:solidFill>
                            <a:schemeClr val="bg1"/>
                          </a:solidFill>
                        </a:rPr>
                        <a:t>*</a:t>
                      </a:r>
                      <a:r>
                        <a:rPr lang="vi-VN" sz="2400" noProof="1">
                          <a:solidFill>
                            <a:schemeClr val="bg1"/>
                          </a:solidFill>
                        </a:rPr>
                        <a:t> trong</a:t>
                      </a:r>
                      <a:endParaRPr lang="vi-VN" sz="2400" baseline="30000" noProof="1">
                        <a:solidFill>
                          <a:schemeClr val="bg1"/>
                        </a:solidFill>
                      </a:endParaRPr>
                    </a:p>
                  </a:txBody>
                  <a:tcPr>
                    <a:solidFill>
                      <a:schemeClr val="tx1"/>
                    </a:solidFill>
                  </a:tcPr>
                </a:tc>
                <a:extLst>
                  <a:ext uri="{0D108BD9-81ED-4DB2-BD59-A6C34878D82A}">
                    <a16:rowId xmlns:a16="http://schemas.microsoft.com/office/drawing/2014/main" val="1153402689"/>
                  </a:ext>
                </a:extLst>
              </a:tr>
              <a:tr h="595237">
                <a:tc>
                  <a:txBody>
                    <a:bodyPr/>
                    <a:lstStyle/>
                    <a:p>
                      <a:pPr algn="ctr"/>
                      <a:r>
                        <a:rPr lang="vi-VN" sz="3200" noProof="1">
                          <a:solidFill>
                            <a:schemeClr val="tx2"/>
                          </a:solidFill>
                          <a:latin typeface="Calibri" panose="020F0502020204030204" pitchFamily="34" charset="0"/>
                          <a:cs typeface="Calibri" panose="020F0502020204030204" pitchFamily="34" charset="0"/>
                        </a:rPr>
                        <a:t>Máu</a:t>
                      </a:r>
                    </a:p>
                  </a:txBody>
                  <a:tcPr/>
                </a:tc>
                <a:tc>
                  <a:txBody>
                    <a:bodyPr/>
                    <a:lstStyle/>
                    <a:p>
                      <a:pPr algn="ctr"/>
                      <a:r>
                        <a:rPr lang="vi-VN" sz="3200" noProof="1">
                          <a:solidFill>
                            <a:schemeClr val="tx2"/>
                          </a:solidFill>
                          <a:latin typeface="Calibri" panose="020F0502020204030204" pitchFamily="34" charset="0"/>
                          <a:cs typeface="Calibri" panose="020F0502020204030204" pitchFamily="34" charset="0"/>
                        </a:rPr>
                        <a:t>Nước bọt</a:t>
                      </a:r>
                    </a:p>
                  </a:txBody>
                  <a:tcPr/>
                </a:tc>
                <a:extLst>
                  <a:ext uri="{0D108BD9-81ED-4DB2-BD59-A6C34878D82A}">
                    <a16:rowId xmlns:a16="http://schemas.microsoft.com/office/drawing/2014/main" val="3380373279"/>
                  </a:ext>
                </a:extLst>
              </a:tr>
              <a:tr h="595237">
                <a:tc>
                  <a:txBody>
                    <a:bodyPr/>
                    <a:lstStyle/>
                    <a:p>
                      <a:pPr algn="ctr"/>
                      <a:r>
                        <a:rPr lang="vi-VN" sz="3200" noProof="1">
                          <a:solidFill>
                            <a:schemeClr val="tx2"/>
                          </a:solidFill>
                          <a:latin typeface="Calibri" panose="020F0502020204030204" pitchFamily="34" charset="0"/>
                          <a:cs typeface="Calibri" panose="020F0502020204030204" pitchFamily="34" charset="0"/>
                        </a:rPr>
                        <a:t>Tinh </a:t>
                      </a:r>
                      <a:r>
                        <a:rPr lang="en-US" sz="3200" noProof="1">
                          <a:solidFill>
                            <a:schemeClr val="tx2"/>
                          </a:solidFill>
                          <a:latin typeface="Calibri" panose="020F0502020204030204" pitchFamily="34" charset="0"/>
                          <a:cs typeface="Calibri" panose="020F0502020204030204" pitchFamily="34" charset="0"/>
                        </a:rPr>
                        <a:t>dị</a:t>
                      </a:r>
                      <a:r>
                        <a:rPr lang="vi-VN" sz="3200" noProof="1">
                          <a:solidFill>
                            <a:schemeClr val="tx2"/>
                          </a:solidFill>
                          <a:latin typeface="Calibri" panose="020F0502020204030204" pitchFamily="34" charset="0"/>
                          <a:cs typeface="Calibri" panose="020F0502020204030204" pitchFamily="34" charset="0"/>
                        </a:rPr>
                        <a:t>ch</a:t>
                      </a:r>
                    </a:p>
                  </a:txBody>
                  <a:tcPr/>
                </a:tc>
                <a:tc>
                  <a:txBody>
                    <a:bodyPr/>
                    <a:lstStyle/>
                    <a:p>
                      <a:pPr algn="ctr"/>
                      <a:r>
                        <a:rPr lang="vi-VN" sz="3200" noProof="1">
                          <a:solidFill>
                            <a:schemeClr val="tx2"/>
                          </a:solidFill>
                          <a:latin typeface="Calibri" panose="020F0502020204030204" pitchFamily="34" charset="0"/>
                          <a:cs typeface="Calibri" panose="020F0502020204030204" pitchFamily="34" charset="0"/>
                        </a:rPr>
                        <a:t>Nước tiểu</a:t>
                      </a:r>
                    </a:p>
                  </a:txBody>
                  <a:tcPr/>
                </a:tc>
                <a:extLst>
                  <a:ext uri="{0D108BD9-81ED-4DB2-BD59-A6C34878D82A}">
                    <a16:rowId xmlns:a16="http://schemas.microsoft.com/office/drawing/2014/main" val="3562834120"/>
                  </a:ext>
                </a:extLst>
              </a:tr>
              <a:tr h="595237">
                <a:tc>
                  <a:txBody>
                    <a:bodyPr/>
                    <a:lstStyle/>
                    <a:p>
                      <a:pPr algn="ctr"/>
                      <a:r>
                        <a:rPr lang="vi-VN" sz="3200" noProof="1">
                          <a:solidFill>
                            <a:schemeClr val="tx2"/>
                          </a:solidFill>
                          <a:latin typeface="Calibri" panose="020F0502020204030204" pitchFamily="34" charset="0"/>
                          <a:cs typeface="Calibri" panose="020F0502020204030204" pitchFamily="34" charset="0"/>
                        </a:rPr>
                        <a:t>Dịch tiết âm đạo</a:t>
                      </a:r>
                    </a:p>
                  </a:txBody>
                  <a:tcPr/>
                </a:tc>
                <a:tc>
                  <a:txBody>
                    <a:bodyPr/>
                    <a:lstStyle/>
                    <a:p>
                      <a:pPr algn="ctr"/>
                      <a:r>
                        <a:rPr lang="vi-VN" sz="3200" noProof="1">
                          <a:solidFill>
                            <a:schemeClr val="tx2"/>
                          </a:solidFill>
                          <a:latin typeface="Calibri" panose="020F0502020204030204" pitchFamily="34" charset="0"/>
                          <a:cs typeface="Calibri" panose="020F0502020204030204" pitchFamily="34" charset="0"/>
                        </a:rPr>
                        <a:t>Chất nôn</a:t>
                      </a:r>
                    </a:p>
                  </a:txBody>
                  <a:tcPr/>
                </a:tc>
                <a:extLst>
                  <a:ext uri="{0D108BD9-81ED-4DB2-BD59-A6C34878D82A}">
                    <a16:rowId xmlns:a16="http://schemas.microsoft.com/office/drawing/2014/main" val="89725398"/>
                  </a:ext>
                </a:extLst>
              </a:tr>
              <a:tr h="595237">
                <a:tc>
                  <a:txBody>
                    <a:bodyPr/>
                    <a:lstStyle/>
                    <a:p>
                      <a:pPr marL="0" algn="ctr" defTabSz="914400" rtl="0" eaLnBrk="1" latinLnBrk="0" hangingPunct="1"/>
                      <a:r>
                        <a:rPr lang="vi-VN" sz="3200" kern="1200" noProof="1">
                          <a:solidFill>
                            <a:schemeClr val="tx2"/>
                          </a:solidFill>
                          <a:latin typeface="Calibri" panose="020F0502020204030204" pitchFamily="34" charset="0"/>
                          <a:ea typeface="+mn-ea"/>
                          <a:cs typeface="Calibri" panose="020F0502020204030204" pitchFamily="34" charset="0"/>
                        </a:rPr>
                        <a:t>Các dịch viêm</a:t>
                      </a:r>
                    </a:p>
                  </a:txBody>
                  <a:tcPr/>
                </a:tc>
                <a:tc>
                  <a:txBody>
                    <a:bodyPr/>
                    <a:lstStyle/>
                    <a:p>
                      <a:pPr marL="0" algn="ctr" defTabSz="914400" rtl="0" eaLnBrk="1" latinLnBrk="0" hangingPunct="1"/>
                      <a:r>
                        <a:rPr lang="vi-VN" sz="2000" kern="1200" noProof="1">
                          <a:solidFill>
                            <a:schemeClr val="tx2"/>
                          </a:solidFill>
                          <a:latin typeface="Calibri" panose="020F0502020204030204" pitchFamily="34" charset="0"/>
                          <a:ea typeface="+mn-ea"/>
                          <a:cs typeface="Calibri" panose="020F0502020204030204" pitchFamily="34" charset="0"/>
                        </a:rPr>
                        <a:t>(</a:t>
                      </a:r>
                      <a:r>
                        <a:rPr lang="en-US" sz="2000" kern="1200" baseline="0" noProof="1">
                          <a:solidFill>
                            <a:schemeClr val="tx2"/>
                          </a:solidFill>
                          <a:latin typeface="Calibri" panose="020F0502020204030204" pitchFamily="34" charset="0"/>
                          <a:ea typeface="+mn-ea"/>
                          <a:cs typeface="Calibri" panose="020F0502020204030204" pitchFamily="34" charset="0"/>
                        </a:rPr>
                        <a:t>*</a:t>
                      </a:r>
                      <a:r>
                        <a:rPr lang="en-US" sz="2000" kern="1200" noProof="1">
                          <a:solidFill>
                            <a:schemeClr val="tx2"/>
                          </a:solidFill>
                          <a:latin typeface="Calibri" panose="020F0502020204030204" pitchFamily="34" charset="0"/>
                          <a:ea typeface="+mn-ea"/>
                          <a:cs typeface="Calibri" panose="020F0502020204030204" pitchFamily="34" charset="0"/>
                        </a:rPr>
                        <a:t>: Ít đến mức không thể</a:t>
                      </a:r>
                      <a:r>
                        <a:rPr lang="vi-VN" sz="2000" kern="1200" noProof="1">
                          <a:solidFill>
                            <a:schemeClr val="tx2"/>
                          </a:solidFill>
                          <a:latin typeface="Calibri" panose="020F0502020204030204" pitchFamily="34" charset="0"/>
                          <a:ea typeface="+mn-ea"/>
                          <a:cs typeface="Calibri" panose="020F0502020204030204" pitchFamily="34" charset="0"/>
                        </a:rPr>
                        <a:t> lây truyền)</a:t>
                      </a:r>
                    </a:p>
                  </a:txBody>
                  <a:tcPr/>
                </a:tc>
                <a:extLst>
                  <a:ext uri="{0D108BD9-81ED-4DB2-BD59-A6C34878D82A}">
                    <a16:rowId xmlns:a16="http://schemas.microsoft.com/office/drawing/2014/main" val="91093981"/>
                  </a:ext>
                </a:extLst>
              </a:tr>
              <a:tr h="574654">
                <a:tc gridSpan="2">
                  <a:txBody>
                    <a:bodyPr/>
                    <a:lstStyle/>
                    <a:p>
                      <a:pPr algn="ctr"/>
                      <a:r>
                        <a:rPr lang="vi-VN" sz="2800" b="1" noProof="1">
                          <a:solidFill>
                            <a:srgbClr val="FF0000"/>
                          </a:solidFill>
                          <a:latin typeface="Calibri" panose="020F0502020204030204" pitchFamily="34" charset="0"/>
                          <a:cs typeface="Calibri" panose="020F0502020204030204" pitchFamily="34" charset="0"/>
                        </a:rPr>
                        <a:t>Vi rút HIV không có trong</a:t>
                      </a:r>
                    </a:p>
                  </a:txBody>
                  <a:tcPr/>
                </a:tc>
                <a:tc hMerge="1">
                  <a:txBody>
                    <a:bodyPr/>
                    <a:lstStyle/>
                    <a:p>
                      <a:endParaRPr lang="en-US" dirty="0">
                        <a:solidFill>
                          <a:schemeClr val="tx2"/>
                        </a:solidFill>
                      </a:endParaRPr>
                    </a:p>
                  </a:txBody>
                  <a:tcPr/>
                </a:tc>
                <a:extLst>
                  <a:ext uri="{0D108BD9-81ED-4DB2-BD59-A6C34878D82A}">
                    <a16:rowId xmlns:a16="http://schemas.microsoft.com/office/drawing/2014/main" val="2278198274"/>
                  </a:ext>
                </a:extLst>
              </a:tr>
              <a:tr h="574654">
                <a:tc gridSpan="2">
                  <a:txBody>
                    <a:bodyPr/>
                    <a:lstStyle/>
                    <a:p>
                      <a:pPr algn="ctr"/>
                      <a:r>
                        <a:rPr lang="vi-VN" noProof="1">
                          <a:solidFill>
                            <a:schemeClr val="tx2"/>
                          </a:solidFill>
                        </a:rPr>
                        <a:t>Mồ hôi</a:t>
                      </a:r>
                    </a:p>
                  </a:txBody>
                  <a:tcPr/>
                </a:tc>
                <a:tc hMerge="1">
                  <a:txBody>
                    <a:bodyPr/>
                    <a:lstStyle/>
                    <a:p>
                      <a:endParaRPr lang="en-US" dirty="0">
                        <a:solidFill>
                          <a:schemeClr val="tx2"/>
                        </a:solidFill>
                      </a:endParaRPr>
                    </a:p>
                  </a:txBody>
                  <a:tcPr/>
                </a:tc>
                <a:extLst>
                  <a:ext uri="{0D108BD9-81ED-4DB2-BD59-A6C34878D82A}">
                    <a16:rowId xmlns:a16="http://schemas.microsoft.com/office/drawing/2014/main" val="4109158213"/>
                  </a:ext>
                </a:extLst>
              </a:tr>
              <a:tr h="574654">
                <a:tc gridSpan="2">
                  <a:txBody>
                    <a:bodyPr/>
                    <a:lstStyle/>
                    <a:p>
                      <a:pPr algn="ctr"/>
                      <a:r>
                        <a:rPr lang="vi-VN" noProof="1">
                          <a:solidFill>
                            <a:schemeClr val="tx2"/>
                          </a:solidFill>
                        </a:rPr>
                        <a:t>Nước mắt</a:t>
                      </a:r>
                    </a:p>
                  </a:txBody>
                  <a:tcPr/>
                </a:tc>
                <a:tc hMerge="1">
                  <a:txBody>
                    <a:bodyPr/>
                    <a:lstStyle/>
                    <a:p>
                      <a:endParaRPr lang="en-US" dirty="0">
                        <a:solidFill>
                          <a:schemeClr val="tx2"/>
                        </a:solidFill>
                      </a:endParaRPr>
                    </a:p>
                  </a:txBody>
                  <a:tcPr/>
                </a:tc>
                <a:extLst>
                  <a:ext uri="{0D108BD9-81ED-4DB2-BD59-A6C34878D82A}">
                    <a16:rowId xmlns:a16="http://schemas.microsoft.com/office/drawing/2014/main" val="2741419857"/>
                  </a:ext>
                </a:extLst>
              </a:tr>
            </a:tbl>
          </a:graphicData>
        </a:graphic>
      </p:graphicFrame>
    </p:spTree>
    <p:extLst>
      <p:ext uri="{BB962C8B-B14F-4D97-AF65-F5344CB8AC3E}">
        <p14:creationId xmlns:p14="http://schemas.microsoft.com/office/powerpoint/2010/main" val="3347666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71683">
                                            <p:txEl>
                                              <p:pRg st="0" end="0"/>
                                            </p:txEl>
                                          </p:spTgt>
                                        </p:tgtEl>
                                        <p:attrNameLst>
                                          <p:attrName>style.visibility</p:attrName>
                                        </p:attrNameLst>
                                      </p:cBhvr>
                                      <p:to>
                                        <p:strVal val="visible"/>
                                      </p:to>
                                    </p:set>
                                    <p:anim calcmode="lin" valueType="num">
                                      <p:cBhvr additive="base">
                                        <p:cTn id="7" dur="500" fill="hold"/>
                                        <p:tgtEl>
                                          <p:spTgt spid="716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68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F84528C-01B8-4710-8A4F-C3485EEC3C29}"/>
              </a:ext>
            </a:extLst>
          </p:cNvPr>
          <p:cNvSpPr>
            <a:spLocks noGrp="1"/>
          </p:cNvSpPr>
          <p:nvPr>
            <p:ph type="title"/>
          </p:nvPr>
        </p:nvSpPr>
        <p:spPr>
          <a:xfrm>
            <a:off x="1524000" y="0"/>
            <a:ext cx="9144000" cy="914400"/>
          </a:xfrm>
        </p:spPr>
        <p:txBody>
          <a:bodyPr>
            <a:noAutofit/>
          </a:bodyPr>
          <a:lstStyle/>
          <a:p>
            <a:pPr algn="ctr"/>
            <a:br>
              <a:rPr lang="en-AU" altLang="en-US" sz="3600" b="1" dirty="0"/>
            </a:br>
            <a:r>
              <a:rPr lang="en-US" altLang="en-US" sz="3600" dirty="0" err="1"/>
              <a:t>Tầm</a:t>
            </a:r>
            <a:r>
              <a:rPr lang="en-US" altLang="en-US" sz="3600" dirty="0"/>
              <a:t> quan </a:t>
            </a:r>
            <a:r>
              <a:rPr lang="en-US" altLang="en-US" sz="3600" dirty="0" err="1"/>
              <a:t>trọng</a:t>
            </a:r>
            <a:r>
              <a:rPr lang="en-US" altLang="en-US" sz="3600" dirty="0"/>
              <a:t> </a:t>
            </a:r>
            <a:r>
              <a:rPr lang="en-US" altLang="en-US" sz="3600" dirty="0" err="1"/>
              <a:t>của</a:t>
            </a:r>
            <a:r>
              <a:rPr lang="en-US" altLang="en-US" sz="3600" dirty="0"/>
              <a:t> </a:t>
            </a:r>
            <a:r>
              <a:rPr lang="en-US" altLang="en-US" sz="3600" dirty="0" err="1"/>
              <a:t>tư</a:t>
            </a:r>
            <a:r>
              <a:rPr lang="en-US" altLang="en-US" sz="3600" dirty="0"/>
              <a:t> </a:t>
            </a:r>
            <a:r>
              <a:rPr lang="en-US" altLang="en-US" sz="3600" dirty="0" err="1"/>
              <a:t>vấn</a:t>
            </a:r>
            <a:r>
              <a:rPr lang="en-US" altLang="en-US" sz="3600" dirty="0"/>
              <a:t> </a:t>
            </a:r>
            <a:r>
              <a:rPr lang="en-US" altLang="en-US" sz="3600" dirty="0" err="1"/>
              <a:t>và</a:t>
            </a:r>
            <a:r>
              <a:rPr lang="en-US" altLang="en-US" sz="3600" dirty="0"/>
              <a:t> </a:t>
            </a:r>
            <a:r>
              <a:rPr lang="en-US" altLang="en-US" sz="3600" dirty="0" err="1"/>
              <a:t>xét</a:t>
            </a:r>
            <a:r>
              <a:rPr lang="en-US" altLang="en-US" sz="3600" dirty="0"/>
              <a:t> </a:t>
            </a:r>
            <a:r>
              <a:rPr lang="en-US" altLang="en-US" sz="3600" dirty="0" err="1"/>
              <a:t>nghiệm</a:t>
            </a:r>
            <a:r>
              <a:rPr lang="en-US" altLang="en-US" sz="3600" dirty="0"/>
              <a:t> HIV</a:t>
            </a:r>
            <a:br>
              <a:rPr lang="en-AU" altLang="en-US" sz="3600" b="1" dirty="0"/>
            </a:br>
            <a:endParaRPr lang="en-AU" altLang="en-US" sz="3600" b="1" dirty="0"/>
          </a:p>
        </p:txBody>
      </p:sp>
      <p:sp>
        <p:nvSpPr>
          <p:cNvPr id="3" name="Content Placeholder 2">
            <a:extLst>
              <a:ext uri="{FF2B5EF4-FFF2-40B4-BE49-F238E27FC236}">
                <a16:creationId xmlns:a16="http://schemas.microsoft.com/office/drawing/2014/main" id="{4BF41F0B-9538-44FD-9EB6-41E68059DCBB}"/>
              </a:ext>
            </a:extLst>
          </p:cNvPr>
          <p:cNvSpPr>
            <a:spLocks noGrp="1"/>
          </p:cNvSpPr>
          <p:nvPr>
            <p:ph idx="1"/>
          </p:nvPr>
        </p:nvSpPr>
        <p:spPr>
          <a:xfrm>
            <a:off x="530579" y="1253067"/>
            <a:ext cx="11277600" cy="5920848"/>
          </a:xfrm>
        </p:spPr>
        <p:txBody>
          <a:bodyPr/>
          <a:lstStyle/>
          <a:p>
            <a:pPr lvl="1" algn="just">
              <a:lnSpc>
                <a:spcPct val="120000"/>
              </a:lnSpc>
              <a:spcBef>
                <a:spcPts val="600"/>
              </a:spcBef>
              <a:defRPr/>
            </a:pPr>
            <a:r>
              <a:rPr lang="en-US" dirty="0" err="1"/>
              <a:t>Tư</a:t>
            </a:r>
            <a:r>
              <a:rPr lang="en-US" dirty="0"/>
              <a:t> </a:t>
            </a:r>
            <a:r>
              <a:rPr lang="en-US" dirty="0" err="1"/>
              <a:t>vấn</a:t>
            </a:r>
            <a:r>
              <a:rPr lang="en-US" dirty="0"/>
              <a:t> </a:t>
            </a:r>
            <a:r>
              <a:rPr lang="en-US" dirty="0" err="1"/>
              <a:t>và</a:t>
            </a:r>
            <a:r>
              <a:rPr lang="en-US" dirty="0"/>
              <a:t> XN HIV </a:t>
            </a:r>
            <a:r>
              <a:rPr lang="en-US" dirty="0" err="1"/>
              <a:t>là</a:t>
            </a:r>
            <a:r>
              <a:rPr lang="en-US" dirty="0"/>
              <a:t> </a:t>
            </a:r>
            <a:r>
              <a:rPr lang="en-US" dirty="0" err="1"/>
              <a:t>điểm</a:t>
            </a:r>
            <a:r>
              <a:rPr lang="en-US" dirty="0"/>
              <a:t> </a:t>
            </a:r>
            <a:r>
              <a:rPr lang="en-US" dirty="0" err="1"/>
              <a:t>khởi</a:t>
            </a:r>
            <a:r>
              <a:rPr lang="en-US" dirty="0"/>
              <a:t> </a:t>
            </a:r>
            <a:r>
              <a:rPr lang="en-US" dirty="0" err="1"/>
              <a:t>đầu</a:t>
            </a:r>
            <a:r>
              <a:rPr lang="en-US" dirty="0"/>
              <a:t> </a:t>
            </a:r>
            <a:r>
              <a:rPr lang="en-US" dirty="0" err="1"/>
              <a:t>của</a:t>
            </a:r>
            <a:r>
              <a:rPr lang="en-US" dirty="0"/>
              <a:t> </a:t>
            </a:r>
            <a:r>
              <a:rPr lang="en-US" dirty="0" err="1"/>
              <a:t>chăm</a:t>
            </a:r>
            <a:r>
              <a:rPr lang="en-US" dirty="0"/>
              <a:t> </a:t>
            </a:r>
            <a:r>
              <a:rPr lang="en-US" dirty="0" err="1"/>
              <a:t>sóc</a:t>
            </a:r>
            <a:r>
              <a:rPr lang="en-US" dirty="0"/>
              <a:t>, </a:t>
            </a:r>
            <a:r>
              <a:rPr lang="en-US" dirty="0" err="1"/>
              <a:t>điều</a:t>
            </a:r>
            <a:r>
              <a:rPr lang="en-US" dirty="0"/>
              <a:t> </a:t>
            </a:r>
            <a:r>
              <a:rPr lang="en-US" dirty="0" err="1"/>
              <a:t>trị</a:t>
            </a:r>
            <a:r>
              <a:rPr lang="en-US" dirty="0"/>
              <a:t> </a:t>
            </a:r>
            <a:r>
              <a:rPr lang="en-US" dirty="0" err="1"/>
              <a:t>và</a:t>
            </a:r>
            <a:r>
              <a:rPr lang="en-US" dirty="0"/>
              <a:t> </a:t>
            </a:r>
            <a:r>
              <a:rPr lang="en-US" dirty="0" err="1"/>
              <a:t>dự</a:t>
            </a:r>
            <a:r>
              <a:rPr lang="en-US" dirty="0"/>
              <a:t> </a:t>
            </a:r>
            <a:r>
              <a:rPr lang="en-US" dirty="0" err="1"/>
              <a:t>phòng</a:t>
            </a:r>
            <a:r>
              <a:rPr lang="en-US" dirty="0"/>
              <a:t> HIV </a:t>
            </a:r>
            <a:r>
              <a:rPr lang="en-US" dirty="0" err="1"/>
              <a:t>toàn</a:t>
            </a:r>
            <a:r>
              <a:rPr lang="en-US" dirty="0"/>
              <a:t> </a:t>
            </a:r>
            <a:r>
              <a:rPr lang="en-US" dirty="0" err="1"/>
              <a:t>diện</a:t>
            </a:r>
            <a:r>
              <a:rPr lang="en-US" dirty="0"/>
              <a:t>;</a:t>
            </a:r>
            <a:endParaRPr lang="en-AU" dirty="0"/>
          </a:p>
          <a:p>
            <a:pPr lvl="1" algn="just">
              <a:lnSpc>
                <a:spcPct val="120000"/>
              </a:lnSpc>
              <a:spcBef>
                <a:spcPts val="600"/>
              </a:spcBef>
              <a:defRPr/>
            </a:pPr>
            <a:r>
              <a:rPr lang="en-US" dirty="0" err="1"/>
              <a:t>Người</a:t>
            </a:r>
            <a:r>
              <a:rPr lang="en-US" dirty="0"/>
              <a:t> </a:t>
            </a:r>
            <a:r>
              <a:rPr lang="en-US" dirty="0" err="1"/>
              <a:t>nhiễm</a:t>
            </a:r>
            <a:r>
              <a:rPr lang="en-US" dirty="0"/>
              <a:t> HIV </a:t>
            </a:r>
            <a:r>
              <a:rPr lang="en-US" dirty="0" err="1"/>
              <a:t>được</a:t>
            </a:r>
            <a:r>
              <a:rPr lang="en-US" dirty="0"/>
              <a:t> XN </a:t>
            </a:r>
            <a:r>
              <a:rPr lang="en-US" dirty="0" err="1"/>
              <a:t>khẳng</a:t>
            </a:r>
            <a:r>
              <a:rPr lang="en-US" dirty="0"/>
              <a:t> </a:t>
            </a:r>
            <a:r>
              <a:rPr lang="en-US" dirty="0" err="1"/>
              <a:t>định</a:t>
            </a:r>
            <a:r>
              <a:rPr lang="en-US" dirty="0"/>
              <a:t> HIV (+), </a:t>
            </a:r>
            <a:r>
              <a:rPr lang="en-US" dirty="0" err="1"/>
              <a:t>được</a:t>
            </a:r>
            <a:r>
              <a:rPr lang="en-US" dirty="0"/>
              <a:t> </a:t>
            </a:r>
            <a:r>
              <a:rPr lang="en-US" dirty="0" err="1"/>
              <a:t>điều</a:t>
            </a:r>
            <a:r>
              <a:rPr lang="en-US" dirty="0"/>
              <a:t> </a:t>
            </a:r>
            <a:r>
              <a:rPr lang="en-US" dirty="0" err="1"/>
              <a:t>trị</a:t>
            </a:r>
            <a:r>
              <a:rPr lang="en-US" dirty="0"/>
              <a:t> ARV, </a:t>
            </a:r>
            <a:r>
              <a:rPr lang="en-US" dirty="0" err="1"/>
              <a:t>trẻ</a:t>
            </a:r>
            <a:r>
              <a:rPr lang="en-US" dirty="0"/>
              <a:t> </a:t>
            </a:r>
            <a:r>
              <a:rPr lang="en-US" dirty="0" err="1"/>
              <a:t>nhiễm</a:t>
            </a:r>
            <a:r>
              <a:rPr lang="en-US" dirty="0"/>
              <a:t> HIV </a:t>
            </a:r>
            <a:r>
              <a:rPr lang="en-US" dirty="0" err="1"/>
              <a:t>được</a:t>
            </a:r>
            <a:r>
              <a:rPr lang="en-US" dirty="0"/>
              <a:t> </a:t>
            </a:r>
            <a:r>
              <a:rPr lang="en-US" dirty="0" err="1"/>
              <a:t>chẩn</a:t>
            </a:r>
            <a:r>
              <a:rPr lang="en-US" dirty="0"/>
              <a:t> </a:t>
            </a:r>
            <a:r>
              <a:rPr lang="en-US" dirty="0" err="1"/>
              <a:t>đoán</a:t>
            </a:r>
            <a:r>
              <a:rPr lang="en-US" dirty="0"/>
              <a:t> </a:t>
            </a:r>
            <a:r>
              <a:rPr lang="en-US" dirty="0" err="1"/>
              <a:t>và</a:t>
            </a:r>
            <a:r>
              <a:rPr lang="en-US" dirty="0"/>
              <a:t> </a:t>
            </a:r>
            <a:r>
              <a:rPr lang="en-US" dirty="0" err="1"/>
              <a:t>điều</a:t>
            </a:r>
            <a:r>
              <a:rPr lang="en-US" dirty="0"/>
              <a:t> </a:t>
            </a:r>
            <a:r>
              <a:rPr lang="en-US" dirty="0" err="1"/>
              <a:t>trị</a:t>
            </a:r>
            <a:r>
              <a:rPr lang="en-US" dirty="0"/>
              <a:t> ARV </a:t>
            </a:r>
            <a:r>
              <a:rPr lang="en-US" dirty="0" err="1"/>
              <a:t>sớm</a:t>
            </a:r>
            <a:r>
              <a:rPr lang="en-US" dirty="0"/>
              <a:t> </a:t>
            </a:r>
            <a:r>
              <a:rPr lang="en-US" dirty="0" err="1"/>
              <a:t>sẽ</a:t>
            </a:r>
            <a:r>
              <a:rPr lang="en-US" dirty="0"/>
              <a:t> </a:t>
            </a:r>
            <a:r>
              <a:rPr lang="en-US" dirty="0" err="1"/>
              <a:t>giảm</a:t>
            </a:r>
            <a:r>
              <a:rPr lang="en-US" dirty="0"/>
              <a:t> </a:t>
            </a:r>
            <a:r>
              <a:rPr lang="en-US" dirty="0" err="1"/>
              <a:t>tử</a:t>
            </a:r>
            <a:r>
              <a:rPr lang="en-US" dirty="0"/>
              <a:t> </a:t>
            </a:r>
            <a:r>
              <a:rPr lang="en-US" dirty="0" err="1"/>
              <a:t>vong</a:t>
            </a:r>
            <a:r>
              <a:rPr lang="en-US" dirty="0"/>
              <a:t> </a:t>
            </a:r>
            <a:r>
              <a:rPr lang="en-US" dirty="0" err="1"/>
              <a:t>và</a:t>
            </a:r>
            <a:r>
              <a:rPr lang="en-US" dirty="0"/>
              <a:t> </a:t>
            </a:r>
            <a:r>
              <a:rPr lang="en-US" dirty="0" err="1"/>
              <a:t>phát</a:t>
            </a:r>
            <a:r>
              <a:rPr lang="en-US" dirty="0"/>
              <a:t> </a:t>
            </a:r>
            <a:r>
              <a:rPr lang="en-US" dirty="0" err="1"/>
              <a:t>triển</a:t>
            </a:r>
            <a:r>
              <a:rPr lang="en-US" dirty="0"/>
              <a:t> </a:t>
            </a:r>
            <a:r>
              <a:rPr lang="en-US" dirty="0" err="1"/>
              <a:t>tâm</a:t>
            </a:r>
            <a:r>
              <a:rPr lang="en-US" dirty="0"/>
              <a:t> </a:t>
            </a:r>
            <a:r>
              <a:rPr lang="en-US" dirty="0" err="1"/>
              <a:t>thần</a:t>
            </a:r>
            <a:r>
              <a:rPr lang="en-US" dirty="0"/>
              <a:t> </a:t>
            </a:r>
            <a:r>
              <a:rPr lang="en-US" dirty="0" err="1"/>
              <a:t>thể</a:t>
            </a:r>
            <a:r>
              <a:rPr lang="en-US" dirty="0"/>
              <a:t> </a:t>
            </a:r>
            <a:r>
              <a:rPr lang="en-US" dirty="0" err="1"/>
              <a:t>chất</a:t>
            </a:r>
            <a:r>
              <a:rPr lang="en-US" dirty="0"/>
              <a:t> </a:t>
            </a:r>
            <a:r>
              <a:rPr lang="en-US" dirty="0" err="1"/>
              <a:t>bình</a:t>
            </a:r>
            <a:r>
              <a:rPr lang="en-US" dirty="0"/>
              <a:t> </a:t>
            </a:r>
            <a:r>
              <a:rPr lang="en-US" dirty="0" err="1"/>
              <a:t>thường</a:t>
            </a:r>
            <a:endParaRPr lang="en-AU" dirty="0"/>
          </a:p>
          <a:p>
            <a:pPr lvl="1" algn="just">
              <a:lnSpc>
                <a:spcPct val="120000"/>
              </a:lnSpc>
              <a:spcBef>
                <a:spcPts val="600"/>
              </a:spcBef>
              <a:defRPr/>
            </a:pPr>
            <a:r>
              <a:rPr lang="en-AU" dirty="0"/>
              <a:t>P</a:t>
            </a:r>
            <a:r>
              <a:rPr lang="en-US" dirty="0"/>
              <a:t>NMT </a:t>
            </a:r>
            <a:r>
              <a:rPr lang="en-US" dirty="0" err="1"/>
              <a:t>phát</a:t>
            </a:r>
            <a:r>
              <a:rPr lang="en-US" dirty="0"/>
              <a:t> </a:t>
            </a:r>
            <a:r>
              <a:rPr lang="en-US" dirty="0" err="1"/>
              <a:t>hiện</a:t>
            </a:r>
            <a:r>
              <a:rPr lang="en-US" dirty="0"/>
              <a:t> </a:t>
            </a:r>
            <a:r>
              <a:rPr lang="en-US" dirty="0" err="1"/>
              <a:t>nhiễm</a:t>
            </a:r>
            <a:r>
              <a:rPr lang="en-US" dirty="0"/>
              <a:t> HIV </a:t>
            </a:r>
            <a:r>
              <a:rPr lang="en-US" dirty="0" err="1"/>
              <a:t>điều</a:t>
            </a:r>
            <a:r>
              <a:rPr lang="en-US" dirty="0"/>
              <a:t> </a:t>
            </a:r>
            <a:r>
              <a:rPr lang="en-US" dirty="0" err="1"/>
              <a:t>trị</a:t>
            </a:r>
            <a:r>
              <a:rPr lang="en-US" dirty="0"/>
              <a:t> ARV 3 </a:t>
            </a:r>
            <a:r>
              <a:rPr lang="en-US" dirty="0" err="1"/>
              <a:t>thuốc</a:t>
            </a:r>
            <a:r>
              <a:rPr lang="en-US" dirty="0"/>
              <a:t> </a:t>
            </a:r>
            <a:r>
              <a:rPr lang="en-US" dirty="0" err="1"/>
              <a:t>giảm</a:t>
            </a:r>
            <a:r>
              <a:rPr lang="en-US" dirty="0"/>
              <a:t> </a:t>
            </a:r>
            <a:r>
              <a:rPr lang="en-US" dirty="0" err="1"/>
              <a:t>tối</a:t>
            </a:r>
            <a:r>
              <a:rPr lang="en-US" dirty="0"/>
              <a:t> </a:t>
            </a:r>
            <a:r>
              <a:rPr lang="en-US" dirty="0" err="1"/>
              <a:t>đa</a:t>
            </a:r>
            <a:r>
              <a:rPr lang="en-US" dirty="0"/>
              <a:t> </a:t>
            </a:r>
            <a:r>
              <a:rPr lang="en-US" dirty="0" err="1"/>
              <a:t>tỷ</a:t>
            </a:r>
            <a:r>
              <a:rPr lang="en-US" dirty="0"/>
              <a:t> </a:t>
            </a:r>
            <a:r>
              <a:rPr lang="en-US" dirty="0" err="1"/>
              <a:t>lệ</a:t>
            </a:r>
            <a:r>
              <a:rPr lang="en-US" dirty="0"/>
              <a:t> </a:t>
            </a:r>
            <a:r>
              <a:rPr lang="en-US" dirty="0" err="1"/>
              <a:t>lây</a:t>
            </a:r>
            <a:r>
              <a:rPr lang="en-US" dirty="0"/>
              <a:t> </a:t>
            </a:r>
            <a:r>
              <a:rPr lang="en-US" dirty="0" err="1"/>
              <a:t>truyền</a:t>
            </a:r>
            <a:r>
              <a:rPr lang="en-US" dirty="0"/>
              <a:t> HIV </a:t>
            </a:r>
            <a:r>
              <a:rPr lang="en-US" dirty="0" err="1"/>
              <a:t>từ</a:t>
            </a:r>
            <a:r>
              <a:rPr lang="en-US" dirty="0"/>
              <a:t> </a:t>
            </a:r>
            <a:r>
              <a:rPr lang="en-US" dirty="0" err="1"/>
              <a:t>mẹ</a:t>
            </a:r>
            <a:r>
              <a:rPr lang="en-US" dirty="0"/>
              <a:t> sang con. </a:t>
            </a:r>
          </a:p>
          <a:p>
            <a:pPr lvl="1" algn="just">
              <a:lnSpc>
                <a:spcPct val="120000"/>
              </a:lnSpc>
              <a:spcBef>
                <a:spcPts val="600"/>
              </a:spcBef>
              <a:defRPr/>
            </a:pPr>
            <a:r>
              <a:rPr lang="en-US" dirty="0" err="1"/>
              <a:t>Phát</a:t>
            </a:r>
            <a:r>
              <a:rPr lang="en-US" dirty="0"/>
              <a:t> </a:t>
            </a:r>
            <a:r>
              <a:rPr lang="en-US" dirty="0" err="1"/>
              <a:t>hiện</a:t>
            </a:r>
            <a:r>
              <a:rPr lang="en-US" dirty="0"/>
              <a:t> </a:t>
            </a:r>
            <a:r>
              <a:rPr lang="en-US" dirty="0" err="1"/>
              <a:t>nhiễm</a:t>
            </a:r>
            <a:r>
              <a:rPr lang="en-US" dirty="0"/>
              <a:t> HIV </a:t>
            </a:r>
            <a:r>
              <a:rPr lang="en-US" dirty="0" err="1"/>
              <a:t>sớm</a:t>
            </a:r>
            <a:r>
              <a:rPr lang="en-US" dirty="0"/>
              <a:t>, </a:t>
            </a:r>
            <a:r>
              <a:rPr lang="en-US" dirty="0" err="1"/>
              <a:t>được</a:t>
            </a:r>
            <a:r>
              <a:rPr lang="en-US" dirty="0"/>
              <a:t> </a:t>
            </a:r>
            <a:r>
              <a:rPr lang="en-US" dirty="0" err="1"/>
              <a:t>tư</a:t>
            </a:r>
            <a:r>
              <a:rPr lang="en-US" dirty="0"/>
              <a:t> </a:t>
            </a:r>
            <a:r>
              <a:rPr lang="en-US" dirty="0" err="1"/>
              <a:t>vấn</a:t>
            </a:r>
            <a:r>
              <a:rPr lang="en-US" dirty="0"/>
              <a:t> </a:t>
            </a:r>
            <a:r>
              <a:rPr lang="en-US" dirty="0" err="1"/>
              <a:t>và</a:t>
            </a:r>
            <a:r>
              <a:rPr lang="en-US" dirty="0"/>
              <a:t> </a:t>
            </a:r>
            <a:r>
              <a:rPr lang="en-US" dirty="0" err="1"/>
              <a:t>điều</a:t>
            </a:r>
            <a:r>
              <a:rPr lang="en-US" dirty="0"/>
              <a:t> </a:t>
            </a:r>
            <a:r>
              <a:rPr lang="en-US" dirty="0" err="1"/>
              <a:t>trị</a:t>
            </a:r>
            <a:r>
              <a:rPr lang="en-US" dirty="0"/>
              <a:t> ARV </a:t>
            </a:r>
            <a:r>
              <a:rPr lang="en-US" dirty="0" err="1"/>
              <a:t>cho</a:t>
            </a:r>
            <a:r>
              <a:rPr lang="en-US" dirty="0"/>
              <a:t> </a:t>
            </a:r>
            <a:r>
              <a:rPr lang="en-US" dirty="0" err="1"/>
              <a:t>các</a:t>
            </a:r>
            <a:r>
              <a:rPr lang="en-US" dirty="0"/>
              <a:t> </a:t>
            </a:r>
            <a:r>
              <a:rPr lang="en-US" dirty="0" err="1"/>
              <a:t>nhóm</a:t>
            </a:r>
            <a:r>
              <a:rPr lang="en-US" dirty="0"/>
              <a:t> </a:t>
            </a:r>
            <a:r>
              <a:rPr lang="en-US" dirty="0" err="1"/>
              <a:t>nguy</a:t>
            </a:r>
            <a:r>
              <a:rPr lang="en-US" dirty="0"/>
              <a:t> </a:t>
            </a:r>
            <a:r>
              <a:rPr lang="en-US" dirty="0" err="1"/>
              <a:t>cơ</a:t>
            </a:r>
            <a:r>
              <a:rPr lang="en-US" dirty="0"/>
              <a:t> </a:t>
            </a:r>
            <a:r>
              <a:rPr lang="en-US" dirty="0" err="1"/>
              <a:t>cao</a:t>
            </a:r>
            <a:r>
              <a:rPr lang="en-US" dirty="0"/>
              <a:t> </a:t>
            </a:r>
            <a:r>
              <a:rPr lang="en-US" dirty="0" err="1"/>
              <a:t>có</a:t>
            </a:r>
            <a:r>
              <a:rPr lang="en-US" dirty="0"/>
              <a:t> </a:t>
            </a:r>
            <a:r>
              <a:rPr lang="en-US" dirty="0" err="1"/>
              <a:t>bạn</a:t>
            </a:r>
            <a:r>
              <a:rPr lang="en-US" dirty="0"/>
              <a:t> </a:t>
            </a:r>
            <a:r>
              <a:rPr lang="en-US" dirty="0" err="1"/>
              <a:t>tình</a:t>
            </a:r>
            <a:r>
              <a:rPr lang="en-US" dirty="0"/>
              <a:t>, </a:t>
            </a:r>
            <a:r>
              <a:rPr lang="en-US" dirty="0" err="1"/>
              <a:t>bạn</a:t>
            </a:r>
            <a:r>
              <a:rPr lang="en-US" dirty="0"/>
              <a:t> </a:t>
            </a:r>
            <a:r>
              <a:rPr lang="en-US" dirty="0" err="1"/>
              <a:t>chích</a:t>
            </a:r>
            <a:r>
              <a:rPr lang="en-US" dirty="0"/>
              <a:t> </a:t>
            </a:r>
            <a:r>
              <a:rPr lang="en-US" dirty="0" err="1"/>
              <a:t>không</a:t>
            </a:r>
            <a:r>
              <a:rPr lang="en-US" dirty="0"/>
              <a:t> </a:t>
            </a:r>
            <a:r>
              <a:rPr lang="en-US" dirty="0" err="1"/>
              <a:t>nhiễm</a:t>
            </a:r>
            <a:r>
              <a:rPr lang="en-US" dirty="0"/>
              <a:t> HIV </a:t>
            </a:r>
            <a:r>
              <a:rPr lang="en-US" dirty="0" err="1"/>
              <a:t>là</a:t>
            </a:r>
            <a:r>
              <a:rPr lang="en-US" dirty="0"/>
              <a:t> </a:t>
            </a:r>
            <a:r>
              <a:rPr lang="en-US" dirty="0" err="1"/>
              <a:t>chiến</a:t>
            </a:r>
            <a:r>
              <a:rPr lang="en-US" dirty="0"/>
              <a:t> </a:t>
            </a:r>
            <a:r>
              <a:rPr lang="en-US" dirty="0" err="1"/>
              <a:t>lược</a:t>
            </a:r>
            <a:r>
              <a:rPr lang="en-US" dirty="0"/>
              <a:t> </a:t>
            </a:r>
            <a:r>
              <a:rPr lang="en-US" dirty="0" err="1"/>
              <a:t>mới</a:t>
            </a:r>
            <a:r>
              <a:rPr lang="en-US" dirty="0"/>
              <a:t> </a:t>
            </a:r>
            <a:r>
              <a:rPr lang="en-US" dirty="0" err="1"/>
              <a:t>về</a:t>
            </a:r>
            <a:r>
              <a:rPr lang="en-US" dirty="0"/>
              <a:t> </a:t>
            </a:r>
            <a:r>
              <a:rPr lang="en-US" dirty="0" err="1"/>
              <a:t>dự</a:t>
            </a:r>
            <a:r>
              <a:rPr lang="en-US" dirty="0"/>
              <a:t> </a:t>
            </a:r>
            <a:r>
              <a:rPr lang="en-US" dirty="0" err="1"/>
              <a:t>phòng</a:t>
            </a:r>
            <a:r>
              <a:rPr lang="en-US" dirty="0"/>
              <a:t> </a:t>
            </a:r>
            <a:r>
              <a:rPr lang="en-US" dirty="0" err="1"/>
              <a:t>nhiễm</a:t>
            </a:r>
            <a:r>
              <a:rPr lang="en-US" dirty="0"/>
              <a:t> HIV </a:t>
            </a:r>
            <a:r>
              <a:rPr lang="en-US" dirty="0" err="1"/>
              <a:t>hiện</a:t>
            </a:r>
            <a:r>
              <a:rPr lang="en-US" dirty="0"/>
              <a:t> nay.</a:t>
            </a:r>
            <a:endParaRPr lang="en-AU" dirty="0"/>
          </a:p>
          <a:p>
            <a:pPr algn="just">
              <a:lnSpc>
                <a:spcPct val="120000"/>
              </a:lnSpc>
              <a:spcBef>
                <a:spcPts val="600"/>
              </a:spcBef>
              <a:defRPr/>
            </a:pPr>
            <a:endParaRPr lang="en-AU"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F22463-CD74-457D-94FA-655E89C63BB5}"/>
              </a:ext>
            </a:extLst>
          </p:cNvPr>
          <p:cNvSpPr>
            <a:spLocks noGrp="1"/>
          </p:cNvSpPr>
          <p:nvPr>
            <p:ph type="title"/>
          </p:nvPr>
        </p:nvSpPr>
        <p:spPr/>
        <p:txBody>
          <a:bodyPr/>
          <a:lstStyle/>
          <a:p>
            <a:r>
              <a:rPr lang="en-US" b="1" dirty="0" err="1"/>
              <a:t>Mục</a:t>
            </a:r>
            <a:r>
              <a:rPr lang="en-US" b="1" dirty="0"/>
              <a:t> </a:t>
            </a:r>
            <a:r>
              <a:rPr lang="en-US" b="1" dirty="0" err="1"/>
              <a:t>đích</a:t>
            </a:r>
            <a:r>
              <a:rPr lang="en-US" b="1" dirty="0"/>
              <a:t> </a:t>
            </a:r>
            <a:r>
              <a:rPr lang="en-US" b="1" dirty="0" err="1"/>
              <a:t>của</a:t>
            </a:r>
            <a:r>
              <a:rPr lang="en-US" b="1" dirty="0"/>
              <a:t> </a:t>
            </a:r>
            <a:r>
              <a:rPr lang="en-US" b="1" dirty="0" err="1"/>
              <a:t>điều</a:t>
            </a:r>
            <a:r>
              <a:rPr lang="en-US" b="1" dirty="0"/>
              <a:t> </a:t>
            </a:r>
            <a:r>
              <a:rPr lang="en-US" b="1" dirty="0" err="1"/>
              <a:t>trị</a:t>
            </a:r>
            <a:r>
              <a:rPr lang="en-US" b="1" dirty="0"/>
              <a:t> ARV</a:t>
            </a:r>
          </a:p>
        </p:txBody>
      </p:sp>
      <p:sp>
        <p:nvSpPr>
          <p:cNvPr id="3" name="Content Placeholder 2">
            <a:extLst>
              <a:ext uri="{FF2B5EF4-FFF2-40B4-BE49-F238E27FC236}">
                <a16:creationId xmlns:a16="http://schemas.microsoft.com/office/drawing/2014/main" id="{850537AA-4E13-4650-BFA4-4DA0253AEB24}"/>
              </a:ext>
            </a:extLst>
          </p:cNvPr>
          <p:cNvSpPr>
            <a:spLocks noGrp="1"/>
          </p:cNvSpPr>
          <p:nvPr>
            <p:ph idx="1"/>
          </p:nvPr>
        </p:nvSpPr>
        <p:spPr/>
        <p:txBody>
          <a:bodyPr>
            <a:normAutofit/>
          </a:bodyPr>
          <a:lstStyle/>
          <a:p>
            <a:pPr marL="742950" indent="-742950">
              <a:buFont typeface="+mj-lt"/>
              <a:buAutoNum type="arabicPeriod"/>
            </a:pPr>
            <a:r>
              <a:rPr lang="en-US" sz="3800" dirty="0" err="1"/>
              <a:t>Ngăn</a:t>
            </a:r>
            <a:r>
              <a:rPr lang="en-US" sz="3800" dirty="0"/>
              <a:t> </a:t>
            </a:r>
            <a:r>
              <a:rPr lang="en-US" sz="3800" dirty="0" err="1"/>
              <a:t>chặn</a:t>
            </a:r>
            <a:r>
              <a:rPr lang="en-US" sz="3800" dirty="0"/>
              <a:t> </a:t>
            </a:r>
            <a:r>
              <a:rPr lang="en-US" sz="3800" dirty="0" err="1"/>
              <a:t>tối</a:t>
            </a:r>
            <a:r>
              <a:rPr lang="en-US" sz="3800" dirty="0"/>
              <a:t> </a:t>
            </a:r>
            <a:r>
              <a:rPr lang="en-US" sz="3800" dirty="0" err="1"/>
              <a:t>đa</a:t>
            </a:r>
            <a:r>
              <a:rPr lang="en-US" sz="3800" dirty="0"/>
              <a:t> </a:t>
            </a:r>
            <a:r>
              <a:rPr lang="en-US" sz="3800" dirty="0" err="1"/>
              <a:t>và</a:t>
            </a:r>
            <a:r>
              <a:rPr lang="en-US" sz="3800" dirty="0"/>
              <a:t> </a:t>
            </a:r>
            <a:r>
              <a:rPr lang="en-US" sz="3800" dirty="0" err="1"/>
              <a:t>lâu</a:t>
            </a:r>
            <a:r>
              <a:rPr lang="en-US" sz="3800" dirty="0"/>
              <a:t> </a:t>
            </a:r>
            <a:r>
              <a:rPr lang="en-US" sz="3800" dirty="0" err="1"/>
              <a:t>dài</a:t>
            </a:r>
            <a:r>
              <a:rPr lang="en-US" sz="3800" dirty="0"/>
              <a:t> </a:t>
            </a:r>
            <a:r>
              <a:rPr lang="en-US" sz="3800" dirty="0" err="1"/>
              <a:t>quá</a:t>
            </a:r>
            <a:r>
              <a:rPr lang="en-US" sz="3800" dirty="0"/>
              <a:t> </a:t>
            </a:r>
            <a:r>
              <a:rPr lang="en-US" sz="3800" dirty="0" err="1"/>
              <a:t>trình</a:t>
            </a:r>
            <a:r>
              <a:rPr lang="en-US" sz="3800" dirty="0"/>
              <a:t> </a:t>
            </a:r>
            <a:r>
              <a:rPr lang="en-US" sz="3800" dirty="0" err="1"/>
              <a:t>nhân</a:t>
            </a:r>
            <a:r>
              <a:rPr lang="en-US" sz="3800" dirty="0"/>
              <a:t> </a:t>
            </a:r>
            <a:r>
              <a:rPr lang="en-US" sz="3800" dirty="0" err="1"/>
              <a:t>lên</a:t>
            </a:r>
            <a:r>
              <a:rPr lang="en-US" sz="3800" dirty="0"/>
              <a:t> </a:t>
            </a:r>
            <a:r>
              <a:rPr lang="en-US" sz="3800" dirty="0" err="1"/>
              <a:t>của</a:t>
            </a:r>
            <a:r>
              <a:rPr lang="en-US" sz="3800" dirty="0"/>
              <a:t> HIV </a:t>
            </a:r>
            <a:r>
              <a:rPr lang="en-US" sz="3800" dirty="0" err="1"/>
              <a:t>trong</a:t>
            </a:r>
            <a:r>
              <a:rPr lang="en-US" sz="3800" dirty="0"/>
              <a:t> </a:t>
            </a:r>
            <a:r>
              <a:rPr lang="en-US" sz="3800" dirty="0" err="1"/>
              <a:t>cơ</a:t>
            </a:r>
            <a:r>
              <a:rPr lang="en-US" sz="3800" dirty="0"/>
              <a:t> </a:t>
            </a:r>
            <a:r>
              <a:rPr lang="en-US" sz="3800" dirty="0" err="1"/>
              <a:t>thể</a:t>
            </a:r>
            <a:r>
              <a:rPr lang="en-US" sz="3800" dirty="0"/>
              <a:t>.</a:t>
            </a:r>
          </a:p>
          <a:p>
            <a:pPr marL="742950" indent="-742950">
              <a:buFont typeface="+mj-lt"/>
              <a:buAutoNum type="arabicPeriod"/>
            </a:pPr>
            <a:r>
              <a:rPr lang="en-US" sz="3800" dirty="0" err="1"/>
              <a:t>Phục</a:t>
            </a:r>
            <a:r>
              <a:rPr lang="en-US" sz="3800" dirty="0"/>
              <a:t> </a:t>
            </a:r>
            <a:r>
              <a:rPr lang="en-US" sz="3800" dirty="0" err="1"/>
              <a:t>hồi</a:t>
            </a:r>
            <a:r>
              <a:rPr lang="en-US" sz="3800" dirty="0"/>
              <a:t> </a:t>
            </a:r>
            <a:r>
              <a:rPr lang="en-US" sz="3800" dirty="0" err="1"/>
              <a:t>chức</a:t>
            </a:r>
            <a:r>
              <a:rPr lang="en-US" sz="3800" dirty="0"/>
              <a:t> </a:t>
            </a:r>
            <a:r>
              <a:rPr lang="en-US" sz="3800" dirty="0" err="1"/>
              <a:t>năng</a:t>
            </a:r>
            <a:r>
              <a:rPr lang="en-US" sz="3800" dirty="0"/>
              <a:t> </a:t>
            </a:r>
            <a:r>
              <a:rPr lang="en-US" sz="3800" dirty="0" err="1"/>
              <a:t>miễn</a:t>
            </a:r>
            <a:r>
              <a:rPr lang="en-US" sz="3800" dirty="0"/>
              <a:t> </a:t>
            </a:r>
            <a:r>
              <a:rPr lang="en-US" sz="3800" dirty="0" err="1"/>
              <a:t>dịch</a:t>
            </a:r>
            <a:r>
              <a:rPr lang="en-US" sz="3800" dirty="0"/>
              <a: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2" y="4268974"/>
            <a:ext cx="5105399" cy="1725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7400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F22463-CD74-457D-94FA-655E89C63BB5}"/>
              </a:ext>
            </a:extLst>
          </p:cNvPr>
          <p:cNvSpPr>
            <a:spLocks noGrp="1"/>
          </p:cNvSpPr>
          <p:nvPr>
            <p:ph type="title"/>
          </p:nvPr>
        </p:nvSpPr>
        <p:spPr/>
        <p:txBody>
          <a:bodyPr>
            <a:normAutofit/>
          </a:bodyPr>
          <a:lstStyle/>
          <a:p>
            <a:r>
              <a:rPr lang="en-US" b="1" dirty="0" err="1"/>
              <a:t>Lợi</a:t>
            </a:r>
            <a:r>
              <a:rPr lang="en-US" b="1" dirty="0"/>
              <a:t> </a:t>
            </a:r>
            <a:r>
              <a:rPr lang="en-US" b="1" dirty="0" err="1"/>
              <a:t>ích</a:t>
            </a:r>
            <a:r>
              <a:rPr lang="en-US" b="1" dirty="0"/>
              <a:t> </a:t>
            </a:r>
            <a:r>
              <a:rPr lang="en-US" b="1" dirty="0" err="1"/>
              <a:t>của</a:t>
            </a:r>
            <a:r>
              <a:rPr lang="en-US" b="1" dirty="0"/>
              <a:t> </a:t>
            </a:r>
            <a:r>
              <a:rPr lang="en-US" b="1" dirty="0" err="1"/>
              <a:t>điều</a:t>
            </a:r>
            <a:r>
              <a:rPr lang="en-US" b="1" dirty="0"/>
              <a:t> </a:t>
            </a:r>
            <a:r>
              <a:rPr lang="en-US" b="1" dirty="0" err="1"/>
              <a:t>trị</a:t>
            </a:r>
            <a:r>
              <a:rPr lang="en-US" b="1" dirty="0"/>
              <a:t> ARV</a:t>
            </a:r>
          </a:p>
        </p:txBody>
      </p:sp>
      <p:sp>
        <p:nvSpPr>
          <p:cNvPr id="3" name="Content Placeholder 2">
            <a:extLst>
              <a:ext uri="{FF2B5EF4-FFF2-40B4-BE49-F238E27FC236}">
                <a16:creationId xmlns:a16="http://schemas.microsoft.com/office/drawing/2014/main" id="{850537AA-4E13-4650-BFA4-4DA0253AEB24}"/>
              </a:ext>
            </a:extLst>
          </p:cNvPr>
          <p:cNvSpPr>
            <a:spLocks noGrp="1"/>
          </p:cNvSpPr>
          <p:nvPr>
            <p:ph idx="1"/>
          </p:nvPr>
        </p:nvSpPr>
        <p:spPr>
          <a:xfrm>
            <a:off x="1981200" y="1600201"/>
            <a:ext cx="5562600" cy="4525963"/>
          </a:xfrm>
        </p:spPr>
        <p:txBody>
          <a:bodyPr>
            <a:normAutofit/>
          </a:bodyPr>
          <a:lstStyle/>
          <a:p>
            <a:pPr marL="742950" indent="-742950">
              <a:buFont typeface="+mj-lt"/>
              <a:buAutoNum type="arabicPeriod"/>
            </a:pPr>
            <a:r>
              <a:rPr lang="en-US" dirty="0" err="1"/>
              <a:t>Giảm</a:t>
            </a:r>
            <a:r>
              <a:rPr lang="en-US" dirty="0"/>
              <a:t> </a:t>
            </a:r>
            <a:r>
              <a:rPr lang="en-US" dirty="0" err="1"/>
              <a:t>nguy</a:t>
            </a:r>
            <a:r>
              <a:rPr lang="en-US" dirty="0"/>
              <a:t> </a:t>
            </a:r>
            <a:r>
              <a:rPr lang="en-US" dirty="0" err="1"/>
              <a:t>cơ</a:t>
            </a:r>
            <a:r>
              <a:rPr lang="en-US" dirty="0"/>
              <a:t> </a:t>
            </a:r>
            <a:r>
              <a:rPr lang="en-US" dirty="0" err="1"/>
              <a:t>mắc</a:t>
            </a:r>
            <a:r>
              <a:rPr lang="en-US" dirty="0"/>
              <a:t> </a:t>
            </a:r>
            <a:r>
              <a:rPr lang="en-US" dirty="0" err="1"/>
              <a:t>bệnh</a:t>
            </a:r>
            <a:r>
              <a:rPr lang="en-US" dirty="0"/>
              <a:t> </a:t>
            </a:r>
            <a:r>
              <a:rPr lang="en-US" dirty="0" err="1"/>
              <a:t>và</a:t>
            </a:r>
            <a:r>
              <a:rPr lang="en-US" dirty="0"/>
              <a:t> </a:t>
            </a:r>
            <a:r>
              <a:rPr lang="en-US" dirty="0" err="1"/>
              <a:t>tử</a:t>
            </a:r>
            <a:r>
              <a:rPr lang="en-US" dirty="0"/>
              <a:t> </a:t>
            </a:r>
            <a:r>
              <a:rPr lang="en-US" dirty="0" err="1"/>
              <a:t>vong</a:t>
            </a:r>
            <a:r>
              <a:rPr lang="en-US" dirty="0"/>
              <a:t> </a:t>
            </a:r>
            <a:r>
              <a:rPr lang="en-US" dirty="0" err="1"/>
              <a:t>liên</a:t>
            </a:r>
            <a:r>
              <a:rPr lang="en-US" dirty="0"/>
              <a:t> </a:t>
            </a:r>
            <a:r>
              <a:rPr lang="en-US" dirty="0" err="1"/>
              <a:t>quan</a:t>
            </a:r>
            <a:r>
              <a:rPr lang="en-US" dirty="0"/>
              <a:t> </a:t>
            </a:r>
            <a:r>
              <a:rPr lang="en-US" dirty="0" err="1"/>
              <a:t>tới</a:t>
            </a:r>
            <a:r>
              <a:rPr lang="en-US" dirty="0"/>
              <a:t> HIV</a:t>
            </a:r>
          </a:p>
          <a:p>
            <a:pPr marL="742950" indent="-742950">
              <a:buFont typeface="+mj-lt"/>
              <a:buAutoNum type="arabicPeriod"/>
            </a:pPr>
            <a:r>
              <a:rPr lang="en-US" dirty="0" err="1"/>
              <a:t>Giảm</a:t>
            </a:r>
            <a:r>
              <a:rPr lang="en-US" dirty="0"/>
              <a:t> </a:t>
            </a:r>
            <a:r>
              <a:rPr lang="en-US" dirty="0" err="1"/>
              <a:t>mắc</a:t>
            </a:r>
            <a:r>
              <a:rPr lang="en-US" dirty="0"/>
              <a:t> </a:t>
            </a:r>
            <a:r>
              <a:rPr lang="en-US" dirty="0" err="1"/>
              <a:t>các</a:t>
            </a:r>
            <a:r>
              <a:rPr lang="en-US" dirty="0"/>
              <a:t> </a:t>
            </a:r>
            <a:r>
              <a:rPr lang="en-US" dirty="0" err="1"/>
              <a:t>bệnh</a:t>
            </a:r>
            <a:r>
              <a:rPr lang="en-US" dirty="0"/>
              <a:t> </a:t>
            </a:r>
            <a:r>
              <a:rPr lang="en-US" dirty="0" err="1"/>
              <a:t>nhiễm</a:t>
            </a:r>
            <a:r>
              <a:rPr lang="en-US" dirty="0"/>
              <a:t> </a:t>
            </a:r>
            <a:r>
              <a:rPr lang="en-US" dirty="0" err="1"/>
              <a:t>trùng</a:t>
            </a:r>
            <a:r>
              <a:rPr lang="en-US" dirty="0"/>
              <a:t> </a:t>
            </a:r>
            <a:r>
              <a:rPr lang="en-US" dirty="0" err="1"/>
              <a:t>cơ</a:t>
            </a:r>
            <a:r>
              <a:rPr lang="en-US" dirty="0"/>
              <a:t> </a:t>
            </a:r>
            <a:r>
              <a:rPr lang="en-US" dirty="0" err="1"/>
              <a:t>hội</a:t>
            </a:r>
            <a:r>
              <a:rPr lang="en-US" dirty="0"/>
              <a:t> (NTCH)</a:t>
            </a:r>
          </a:p>
          <a:p>
            <a:pPr marL="742950" indent="-742950">
              <a:buFont typeface="+mj-lt"/>
              <a:buAutoNum type="arabicPeriod"/>
            </a:pPr>
            <a:r>
              <a:rPr lang="en-US" dirty="0" err="1"/>
              <a:t>Dự</a:t>
            </a:r>
            <a:r>
              <a:rPr lang="en-US" dirty="0"/>
              <a:t> </a:t>
            </a:r>
            <a:r>
              <a:rPr lang="en-US" dirty="0" err="1"/>
              <a:t>phòng</a:t>
            </a:r>
            <a:r>
              <a:rPr lang="en-US" dirty="0"/>
              <a:t> </a:t>
            </a:r>
            <a:r>
              <a:rPr lang="en-US" dirty="0" err="1"/>
              <a:t>lây</a:t>
            </a:r>
            <a:r>
              <a:rPr lang="en-US" dirty="0"/>
              <a:t> </a:t>
            </a:r>
            <a:r>
              <a:rPr lang="en-US" dirty="0" err="1"/>
              <a:t>truyền</a:t>
            </a:r>
            <a:r>
              <a:rPr lang="en-US" dirty="0"/>
              <a:t> HIV </a:t>
            </a:r>
            <a:r>
              <a:rPr lang="en-US" dirty="0" err="1"/>
              <a:t>từ</a:t>
            </a:r>
            <a:r>
              <a:rPr lang="en-US" dirty="0"/>
              <a:t> </a:t>
            </a:r>
            <a:r>
              <a:rPr lang="en-US" dirty="0" err="1"/>
              <a:t>người</a:t>
            </a:r>
            <a:r>
              <a:rPr lang="en-US" dirty="0"/>
              <a:t> </a:t>
            </a:r>
            <a:r>
              <a:rPr lang="en-US" dirty="0" err="1"/>
              <a:t>nhiễm</a:t>
            </a:r>
            <a:r>
              <a:rPr lang="en-US" dirty="0"/>
              <a:t> sang </a:t>
            </a:r>
            <a:r>
              <a:rPr lang="en-US" dirty="0" err="1"/>
              <a:t>người</a:t>
            </a:r>
            <a:r>
              <a:rPr lang="en-US" dirty="0"/>
              <a:t> </a:t>
            </a:r>
            <a:r>
              <a:rPr lang="en-US" dirty="0" err="1"/>
              <a:t>khác</a:t>
            </a:r>
            <a:r>
              <a:rPr lang="en-US" dirty="0"/>
              <a:t> (</a:t>
            </a:r>
            <a:r>
              <a:rPr lang="en-US" dirty="0" err="1"/>
              <a:t>bạn</a:t>
            </a:r>
            <a:r>
              <a:rPr lang="en-US" dirty="0"/>
              <a:t> </a:t>
            </a:r>
            <a:r>
              <a:rPr lang="en-US" dirty="0" err="1"/>
              <a:t>tình</a:t>
            </a:r>
            <a:r>
              <a:rPr lang="en-US" dirty="0"/>
              <a:t>/</a:t>
            </a:r>
            <a:r>
              <a:rPr lang="en-US" dirty="0" err="1"/>
              <a:t>bạn</a:t>
            </a:r>
            <a:r>
              <a:rPr lang="en-US" dirty="0"/>
              <a:t> </a:t>
            </a:r>
            <a:r>
              <a:rPr lang="en-US" dirty="0" err="1"/>
              <a:t>chích</a:t>
            </a:r>
            <a:r>
              <a:rPr lang="en-US" dirty="0"/>
              <a:t>)</a:t>
            </a:r>
          </a:p>
          <a:p>
            <a:pPr marL="742950" indent="-742950">
              <a:buFont typeface="+mj-lt"/>
              <a:buAutoNum type="arabicPeriod"/>
            </a:pPr>
            <a:r>
              <a:rPr lang="en-US" dirty="0" err="1"/>
              <a:t>Dự</a:t>
            </a:r>
            <a:r>
              <a:rPr lang="en-US" dirty="0"/>
              <a:t> </a:t>
            </a:r>
            <a:r>
              <a:rPr lang="en-US" dirty="0" err="1"/>
              <a:t>phòng</a:t>
            </a:r>
            <a:r>
              <a:rPr lang="en-US" dirty="0"/>
              <a:t> </a:t>
            </a:r>
            <a:r>
              <a:rPr lang="en-US" dirty="0" err="1"/>
              <a:t>lây</a:t>
            </a:r>
            <a:r>
              <a:rPr lang="en-US" dirty="0"/>
              <a:t> </a:t>
            </a:r>
            <a:r>
              <a:rPr lang="en-US" dirty="0" err="1"/>
              <a:t>truyền</a:t>
            </a:r>
            <a:r>
              <a:rPr lang="en-US" dirty="0"/>
              <a:t> HIV </a:t>
            </a:r>
            <a:r>
              <a:rPr lang="en-US" dirty="0" err="1"/>
              <a:t>từ</a:t>
            </a:r>
            <a:r>
              <a:rPr lang="en-US" dirty="0"/>
              <a:t> </a:t>
            </a:r>
            <a:r>
              <a:rPr lang="en-US" dirty="0" err="1"/>
              <a:t>mẹ</a:t>
            </a:r>
            <a:r>
              <a:rPr lang="en-US" dirty="0"/>
              <a:t> sang con</a:t>
            </a:r>
          </a:p>
          <a:p>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7810" y="2209800"/>
            <a:ext cx="3120191"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7594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385</TotalTime>
  <Words>1521</Words>
  <Application>Microsoft Office PowerPoint</Application>
  <PresentationFormat>Widescreen</PresentationFormat>
  <Paragraphs>146</Paragraphs>
  <Slides>21</Slides>
  <Notes>12</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Calibri Light</vt:lpstr>
      <vt:lpstr>Segoe UI Semibold</vt:lpstr>
      <vt:lpstr>Times New Roman</vt:lpstr>
      <vt:lpstr>Wingdings</vt:lpstr>
      <vt:lpstr>Office Theme</vt:lpstr>
      <vt:lpstr>THÔNG TIN CƠ BẢN VỀ NHIỄM HIV, XÉT NGHIỆM VÀ ĐIỀU TRỊ ARV </vt:lpstr>
      <vt:lpstr>Mục tiêu học tập</vt:lpstr>
      <vt:lpstr>CÙNG XEM CLIP VỀ HIV</vt:lpstr>
      <vt:lpstr>THẢO LUẬN</vt:lpstr>
      <vt:lpstr>Các đường lây truyền HIV</vt:lpstr>
      <vt:lpstr>Nồng độ vi rút HIV trong các dịch cơ thể</vt:lpstr>
      <vt:lpstr> Tầm quan trọng của tư vấn và xét nghiệm HIV </vt:lpstr>
      <vt:lpstr>Mục đích của điều trị ARV</vt:lpstr>
      <vt:lpstr>Lợi ích của điều trị ARV</vt:lpstr>
      <vt:lpstr>Tiêu chuẩn bắt đầu điều trị ARV</vt:lpstr>
      <vt:lpstr>Nguyên tắc điều trị ARV</vt:lpstr>
      <vt:lpstr>Tuân thủ điều trị tốt là gì?</vt:lpstr>
      <vt:lpstr>Uống đủ và đúng bao nhiêu % liều thuốc trong tháng là tuân thủ tốt?</vt:lpstr>
      <vt:lpstr>CT bao cao su</vt:lpstr>
      <vt:lpstr>Những điểm chính</vt:lpstr>
      <vt:lpstr>Câu hỏi 1: Các loại dịch cơ thể nào sau đây có thể lây truyền HIV?  (có thể chọn nhiều câu)</vt:lpstr>
      <vt:lpstr>Câu hỏi 2: Tại Việt Nam, khi nào bắt đầu điều trị ARV cho bệnh nhân nhiễm HIV?  (có thể chọn nhiều câu)</vt:lpstr>
      <vt:lpstr>Câu hỏi 3: Những lợi ích khi điều trị ARV? (có thể chọn nhiều câu)</vt:lpstr>
      <vt:lpstr>Câu hỏi 4: Tuân thủ tốt trong điều trị ARV là rất quan trọng. Theo bạn cần sự nỗ lực từ ai? (có thể chọn nhiều câu)</vt:lpstr>
      <vt:lpstr>TÀI LIỆU THAM KHẢO</vt:lpstr>
      <vt:lpstr>Cám ơn!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THÔNG TIN CƠ BẢN VỀ NHIỄM HIV VÀ ĐIỀU TRỊ ARV </dc:title>
  <dc:creator>Duong Thi Hao</dc:creator>
  <cp:lastModifiedBy>Ly Lai</cp:lastModifiedBy>
  <cp:revision>5</cp:revision>
  <dcterms:created xsi:type="dcterms:W3CDTF">2018-10-01T02:43:03Z</dcterms:created>
  <dcterms:modified xsi:type="dcterms:W3CDTF">2019-02-25T08:21:13Z</dcterms:modified>
</cp:coreProperties>
</file>